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4" r:id="rId8"/>
    <p:sldId id="269" r:id="rId9"/>
    <p:sldId id="281" r:id="rId10"/>
    <p:sldId id="261" r:id="rId11"/>
    <p:sldId id="270" r:id="rId12"/>
    <p:sldId id="292" r:id="rId13"/>
    <p:sldId id="293" r:id="rId14"/>
    <p:sldId id="294" r:id="rId15"/>
    <p:sldId id="295" r:id="rId16"/>
    <p:sldId id="267" r:id="rId17"/>
    <p:sldId id="273" r:id="rId18"/>
    <p:sldId id="275" r:id="rId19"/>
    <p:sldId id="277" r:id="rId20"/>
    <p:sldId id="278" r:id="rId21"/>
    <p:sldId id="279" r:id="rId22"/>
    <p:sldId id="280" r:id="rId23"/>
    <p:sldId id="2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245745"/>
            <a:ext cx="5937885" cy="149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5" y="1838960"/>
            <a:ext cx="12191365" cy="297688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8075" y="2296795"/>
            <a:ext cx="7436485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深度学习模型研究及应用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AND APPLICATIONS OF DEEP 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MODEL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9429115" y="510413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/>
        </p:nvSpPr>
        <p:spPr>
          <a:xfrm>
            <a:off x="3652520" y="43580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指导老师：李艳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7055" y="4358005"/>
            <a:ext cx="156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学生：黄继安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9701530" y="4815840"/>
            <a:ext cx="313055" cy="174625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 descr="卷积操作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802130"/>
            <a:ext cx="7378700" cy="462343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97780" y="1383030"/>
            <a:ext cx="1330960" cy="1529080"/>
            <a:chOff x="11666" y="1015"/>
            <a:chExt cx="2096" cy="2408"/>
          </a:xfrm>
        </p:grpSpPr>
        <p:graphicFrame>
          <p:nvGraphicFramePr>
            <p:cNvPr id="-2147482615" name="对象 -2147482616"/>
            <p:cNvGraphicFramePr>
              <a:graphicFrameLocks noChangeAspect="1"/>
            </p:cNvGraphicFramePr>
            <p:nvPr/>
          </p:nvGraphicFramePr>
          <p:xfrm>
            <a:off x="11666" y="1659"/>
            <a:ext cx="2096" cy="1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800100" imgH="673100" progId="Equation.KSEE3">
                    <p:embed/>
                  </p:oleObj>
                </mc:Choice>
                <mc:Fallback>
                  <p:oleObj name="" r:id="rId3" imgW="800100" imgH="6731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666" y="1659"/>
                          <a:ext cx="2096" cy="17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2030" y="101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卷积核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卷积操作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1490980"/>
            <a:ext cx="7362190" cy="468757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97780" y="1383030"/>
            <a:ext cx="1330960" cy="1529080"/>
            <a:chOff x="11666" y="1015"/>
            <a:chExt cx="2096" cy="2408"/>
          </a:xfrm>
        </p:grpSpPr>
        <p:graphicFrame>
          <p:nvGraphicFramePr>
            <p:cNvPr id="8" name="对象 -2147482616"/>
            <p:cNvGraphicFramePr>
              <a:graphicFrameLocks noChangeAspect="1"/>
            </p:cNvGraphicFramePr>
            <p:nvPr/>
          </p:nvGraphicFramePr>
          <p:xfrm>
            <a:off x="11666" y="1659"/>
            <a:ext cx="2096" cy="1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800100" imgH="673100" progId="Equation.KSEE3">
                    <p:embed/>
                  </p:oleObj>
                </mc:Choice>
                <mc:Fallback>
                  <p:oleObj name="" r:id="rId3" imgW="800100" imgH="6731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666" y="1659"/>
                          <a:ext cx="2096" cy="17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12030" y="101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卷积核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操作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55115"/>
            <a:ext cx="7839710" cy="495046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97780" y="1383030"/>
            <a:ext cx="1330960" cy="1529080"/>
            <a:chOff x="11666" y="1015"/>
            <a:chExt cx="2096" cy="2408"/>
          </a:xfrm>
        </p:grpSpPr>
        <p:graphicFrame>
          <p:nvGraphicFramePr>
            <p:cNvPr id="8" name="对象 -2147482616"/>
            <p:cNvGraphicFramePr>
              <a:graphicFrameLocks noChangeAspect="1"/>
            </p:cNvGraphicFramePr>
            <p:nvPr/>
          </p:nvGraphicFramePr>
          <p:xfrm>
            <a:off x="11666" y="1659"/>
            <a:ext cx="2096" cy="1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800100" imgH="673100" progId="Equation.KSEE3">
                    <p:embed/>
                  </p:oleObj>
                </mc:Choice>
                <mc:Fallback>
                  <p:oleObj name="" r:id="rId3" imgW="800100" imgH="6731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666" y="1659"/>
                          <a:ext cx="2096" cy="17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12030" y="101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卷积核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池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865" y="429260"/>
            <a:ext cx="5728970" cy="605218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softma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795655"/>
            <a:ext cx="9363075" cy="562292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飞浆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792605"/>
            <a:ext cx="9359900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476500"/>
            <a:ext cx="3952875" cy="1905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476500"/>
            <a:ext cx="3373755" cy="4204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04890" y="1472565"/>
            <a:ext cx="4044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Glaucomatous Optic Neuropathy (GON)</a:t>
            </a:r>
            <a:endParaRPr lang="zh-CN" altLang="en-US"/>
          </a:p>
          <a:p>
            <a:pPr algn="l"/>
            <a:r>
              <a:rPr lang="zh-CN" altLang="en-US"/>
              <a:t>Age-related Macular Degeneration (AMD)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3"/>
            <a:endCxn id="11" idx="1"/>
          </p:cNvCxnSpPr>
          <p:nvPr/>
        </p:nvCxnSpPr>
        <p:spPr>
          <a:xfrm>
            <a:off x="4324350" y="3429000"/>
            <a:ext cx="2167890" cy="114998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324350" y="1795145"/>
            <a:ext cx="1780540" cy="1633855"/>
          </a:xfrm>
          <a:prstGeom prst="bentConnector3">
            <a:avLst>
              <a:gd name="adj1" fmla="val 6077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h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10" y="2097405"/>
            <a:ext cx="2524764" cy="2520000"/>
          </a:xfrm>
          <a:prstGeom prst="rect">
            <a:avLst/>
          </a:prstGeom>
        </p:spPr>
      </p:pic>
      <p:pic>
        <p:nvPicPr>
          <p:cNvPr id="9" name="图片 8" descr="norm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" y="2097405"/>
            <a:ext cx="2623820" cy="2520000"/>
          </a:xfrm>
          <a:prstGeom prst="rect">
            <a:avLst/>
          </a:prstGeom>
        </p:spPr>
      </p:pic>
      <p:pic>
        <p:nvPicPr>
          <p:cNvPr id="10" name="图片 9" descr="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675" y="2097405"/>
            <a:ext cx="2609329" cy="25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215" y="485584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病理性近视（PM）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50640" y="485584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非病理性近视（non-PM）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24280" y="4855845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正常眼睛（</a:t>
            </a:r>
            <a:r>
              <a:rPr lang="en-US" altLang="zh-CN"/>
              <a:t>N</a:t>
            </a:r>
            <a:r>
              <a:rPr lang="zh-CN" altLang="en-US"/>
              <a:t>ormal）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074545"/>
            <a:ext cx="9645650" cy="270891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305" y="506730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LeNet</a:t>
            </a:r>
            <a:r>
              <a:rPr lang="zh-CN" altLang="en-US"/>
              <a:t>最初提出的网络结构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48710" y="513397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本文使用的</a:t>
            </a:r>
            <a:r>
              <a:rPr lang="en-US" altLang="zh-CN"/>
              <a:t>LeNet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7" name="图片 6" descr="LeNet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2000885"/>
            <a:ext cx="9640570" cy="28562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77360" y="6220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pic>
        <p:nvPicPr>
          <p:cNvPr id="11" name="图片 10" descr="LeNet-Sigmoid5轮损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1053465"/>
            <a:ext cx="526732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Alex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818640"/>
            <a:ext cx="9976485" cy="355854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模型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模型的应用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373507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7" name="图片 6" descr="RPG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75" y="1163955"/>
            <a:ext cx="7479665" cy="503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9340" y="6200775"/>
            <a:ext cx="102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图像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pic>
        <p:nvPicPr>
          <p:cNvPr id="9" name="图片 8" descr="图向量展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95" y="1634490"/>
            <a:ext cx="4924425" cy="426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885" y="5901690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/>
              <a:t>3x3</a:t>
            </a:r>
            <a:r>
              <a:rPr lang="zh-CN" altLang="en-US"/>
              <a:t>的图像矩阵转换为</a:t>
            </a:r>
            <a:r>
              <a:rPr lang="en-US" altLang="zh-CN"/>
              <a:t>9x1</a:t>
            </a:r>
            <a:r>
              <a:rPr lang="zh-CN" altLang="en-US"/>
              <a:t>的矢量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神经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689100"/>
            <a:ext cx="8985509" cy="396000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校徽换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95" y="5648960"/>
            <a:ext cx="1164590" cy="1141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91610" y="5648960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卷积神经网络结构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演示</Application>
  <PresentationFormat>宽屏</PresentationFormat>
  <Paragraphs>271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8</cp:revision>
  <dcterms:created xsi:type="dcterms:W3CDTF">2021-04-18T01:05:00Z</dcterms:created>
  <dcterms:modified xsi:type="dcterms:W3CDTF">2021-04-20T02:43:54Z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203DE01F2D024009A13351FB3D1F102E</vt:lpwstr>
  </property>
  <property fmtid="{D5CDD505-2E9C-101B-9397-08002B2CF9AE}" pid="3" name="KSOProductBuildVer">
    <vt:lpwstr>2052-11.1.0.10463</vt:lpwstr>
  </property>
</Properties>
</file>