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304" r:id="rId17"/>
    <p:sldId id="307" r:id="rId18"/>
    <p:sldId id="306" r:id="rId19"/>
    <p:sldId id="308" r:id="rId20"/>
    <p:sldId id="267" r:id="rId21"/>
    <p:sldId id="273" r:id="rId22"/>
    <p:sldId id="275" r:id="rId23"/>
    <p:sldId id="277" r:id="rId24"/>
    <p:sldId id="278" r:id="rId25"/>
    <p:sldId id="279" r:id="rId26"/>
    <p:sldId id="280" r:id="rId27"/>
    <p:sldId id="296" r:id="rId28"/>
    <p:sldId id="310" r:id="rId29"/>
    <p:sldId id="311" r:id="rId30"/>
    <p:sldId id="313" r:id="rId31"/>
    <p:sldId id="314" r:id="rId32"/>
    <p:sldId id="315" r:id="rId33"/>
    <p:sldId id="31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35" name="矩形 34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1" name="图片 40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8" name="图片 27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865245" y="500888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生成对抗网络结构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5086985" y="5795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开始训练</a:t>
            </a:r>
            <a:endParaRPr lang="zh-CN" altLang="en-US"/>
          </a:p>
        </p:txBody>
      </p:sp>
      <p:pic>
        <p:nvPicPr>
          <p:cNvPr id="9" name="图片 8" descr="生成假数据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426845"/>
            <a:ext cx="6232525" cy="995045"/>
          </a:xfrm>
          <a:prstGeom prst="rect">
            <a:avLst/>
          </a:prstGeom>
        </p:spPr>
      </p:pic>
      <p:pic>
        <p:nvPicPr>
          <p:cNvPr id="10" name="图片 9" descr="生成假数据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991485"/>
            <a:ext cx="6336665" cy="1054735"/>
          </a:xfrm>
          <a:prstGeom prst="rect">
            <a:avLst/>
          </a:prstGeom>
        </p:spPr>
      </p:pic>
      <p:pic>
        <p:nvPicPr>
          <p:cNvPr id="11" name="图片 10" descr="生成假数据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4587240"/>
            <a:ext cx="6336030" cy="9639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1" name="矩形 1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8" name="矩形标注 7"/>
          <p:cNvSpPr/>
          <p:nvPr/>
        </p:nvSpPr>
        <p:spPr>
          <a:xfrm>
            <a:off x="1997075" y="5648960"/>
            <a:ext cx="1105535" cy="554355"/>
          </a:xfrm>
          <a:prstGeom prst="wedgeRectCallout">
            <a:avLst>
              <a:gd name="adj1" fmla="val -33333"/>
              <a:gd name="adj2" fmla="val -1099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重叠池化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8949055" y="5377180"/>
            <a:ext cx="1105535" cy="554355"/>
          </a:xfrm>
          <a:prstGeom prst="wedgeRectCallout">
            <a:avLst>
              <a:gd name="adj1" fmla="val 17834"/>
              <a:gd name="adj2" fmla="val -2344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多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分布式训练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21450" y="1053465"/>
            <a:ext cx="1105535" cy="554355"/>
          </a:xfrm>
          <a:prstGeom prst="wedgeRectCallout">
            <a:avLst>
              <a:gd name="adj1" fmla="val 65450"/>
              <a:gd name="adj2" fmla="val 17359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dropout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74775" y="1138555"/>
            <a:ext cx="1105535" cy="554355"/>
          </a:xfrm>
          <a:prstGeom prst="wedgeRectCallout">
            <a:avLst>
              <a:gd name="adj1" fmla="val -97558"/>
              <a:gd name="adj2" fmla="val 1269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数据增广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978400" y="5502910"/>
            <a:ext cx="1105535" cy="554355"/>
          </a:xfrm>
          <a:prstGeom prst="wedgeRectCallout">
            <a:avLst>
              <a:gd name="adj1" fmla="val -17719"/>
              <a:gd name="adj2" fmla="val -16008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RELU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pic>
        <p:nvPicPr>
          <p:cNvPr id="16" name="图片 15" descr="AlexNet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1053465"/>
            <a:ext cx="5286375" cy="5076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2380" y="61709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pic>
        <p:nvPicPr>
          <p:cNvPr id="16" name="图片 15" descr="sigmo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1835150"/>
            <a:ext cx="5424805" cy="4316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blipFill rotWithShape="1">
                <a:blip r:embed="rId2"/>
                <a:stretch>
                  <a:fillRect l="-30" t="-42" r="3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5940" y="6399530"/>
            <a:ext cx="1381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Sigmoid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" name="图片 26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Tan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772920"/>
            <a:ext cx="5852160" cy="438912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𝑐𝑜𝑠ℎ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67995" y="1202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46445" y="627634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Tanh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937385"/>
            <a:ext cx="6692900" cy="446214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, 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&gt;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blipFill rotWithShape="1">
                <a:blip r:embed="rId2"/>
                <a:stretch>
                  <a:fillRect l="-16" t="-41" r="1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40375" y="624649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3608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修改</a:t>
            </a:r>
            <a:r>
              <a:rPr lang="en-US" altLang="zh-CN" sz="3200" b="1"/>
              <a:t>LeNet</a:t>
            </a:r>
            <a:r>
              <a:rPr lang="zh-CN" altLang="en-US" sz="3200" b="1"/>
              <a:t>激活函数</a:t>
            </a:r>
            <a:endParaRPr lang="zh-CN" altLang="en-US" sz="3200" b="1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6" name="矩形 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84885" y="1454150"/>
          <a:ext cx="8707755" cy="461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85"/>
                <a:gridCol w="1377950"/>
                <a:gridCol w="1377950"/>
                <a:gridCol w="2094230"/>
                <a:gridCol w="1325880"/>
                <a:gridCol w="1216660"/>
              </a:tblGrid>
              <a:tr h="5499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激活函数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训练轮数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准确率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损失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69.18%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93.40%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14.96%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93.25%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17.74%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69.17%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94.50%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14.06%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91.50%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22.64%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790440" y="6265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861560" y="1812290"/>
            <a:ext cx="246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4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总结与展望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grpSp>
        <p:nvGrpSpPr>
          <p:cNvPr id="26" name="组合 2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4" name="矩形 3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绪论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1387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grpSp>
        <p:nvGrpSpPr>
          <p:cNvPr id="26" name="组合 2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绪论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1387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b89cc30-d8c1-4950-b026-ab829faac8c7}"/>
  <p:tag name="TABLE_ENDDRAG_ORIGIN_RECT" val="685*363"/>
  <p:tag name="TABLE_ENDDRAG_RECT" val="77*114*685*363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演示</Application>
  <PresentationFormat>宽屏</PresentationFormat>
  <Paragraphs>544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13</cp:revision>
  <dcterms:created xsi:type="dcterms:W3CDTF">2021-04-18T01:05:00Z</dcterms:created>
  <dcterms:modified xsi:type="dcterms:W3CDTF">2021-04-21T08:49:19Z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692A752CC6434A70897CBA8872E92973</vt:lpwstr>
  </property>
  <property fmtid="{D5CDD505-2E9C-101B-9397-08002B2CF9AE}" pid="3" name="KSOProductBuildVer">
    <vt:lpwstr>2052-11.1.0.10463</vt:lpwstr>
  </property>
</Properties>
</file>