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305" r:id="rId3"/>
    <p:sldId id="265" r:id="rId4"/>
    <p:sldId id="266" r:id="rId5"/>
    <p:sldId id="267" r:id="rId6"/>
    <p:sldId id="268" r:id="rId7"/>
    <p:sldId id="271" r:id="rId8"/>
    <p:sldId id="270" r:id="rId9"/>
    <p:sldId id="272" r:id="rId10"/>
    <p:sldId id="273" r:id="rId11"/>
    <p:sldId id="276" r:id="rId12"/>
    <p:sldId id="275" r:id="rId13"/>
    <p:sldId id="274" r:id="rId14"/>
    <p:sldId id="277" r:id="rId15"/>
    <p:sldId id="258" r:id="rId16"/>
    <p:sldId id="257" r:id="rId17"/>
    <p:sldId id="205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7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AD6DA-2C68-463D-AC38-2A1DCAE6FBC7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88631-8FFC-40DD-8BB1-A0A418A14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1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8D83-C46C-4C37-BBB1-2A6A4918FB7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E8F20-BEAF-4DEE-BF83-205A4A284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05E72C-6398-489A-BED9-1FEDACA03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5586E-D21D-4337-A47C-18A71F6A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5F3A5-ACED-4A35-8190-705FB7D3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C205F-1CE6-4A00-889F-94686A16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8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9A029-20CE-4B06-9C73-CBD66CD2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75073B-54AF-45F6-9BFD-597D6BCE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3D959-26B5-46B9-BEC6-8504079B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32AFD-2B66-4B64-8F54-4B553400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4AFF5-E4B0-4BEA-A398-EAC1F802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0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EA52AE-132F-42DA-BF4C-AFEA6F2D8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C9646-F6E5-460A-A756-6D16FB095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7CBAD-41BF-45C6-BCC0-119D6650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9488-AF86-4FD0-B94B-AE2B4D85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F3AA2-989E-46C6-A261-2412B7A6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80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.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任意多边形: 形状 129"/>
          <p:cNvSpPr/>
          <p:nvPr userDrawn="1"/>
        </p:nvSpPr>
        <p:spPr>
          <a:xfrm>
            <a:off x="31353" y="0"/>
            <a:ext cx="12129298" cy="6858000"/>
          </a:xfrm>
          <a:custGeom>
            <a:avLst/>
            <a:gdLst>
              <a:gd name="connsiteX0" fmla="*/ 11844756 w 12129298"/>
              <a:gd name="connsiteY0" fmla="*/ 2 h 6858000"/>
              <a:gd name="connsiteX1" fmla="*/ 12129298 w 12129298"/>
              <a:gd name="connsiteY1" fmla="*/ 2 h 6858000"/>
              <a:gd name="connsiteX2" fmla="*/ 12129298 w 12129298"/>
              <a:gd name="connsiteY2" fmla="*/ 6858000 h 6858000"/>
              <a:gd name="connsiteX3" fmla="*/ 11844756 w 12129298"/>
              <a:gd name="connsiteY3" fmla="*/ 6858000 h 6858000"/>
              <a:gd name="connsiteX4" fmla="*/ 0 w 12129298"/>
              <a:gd name="connsiteY4" fmla="*/ 2 h 6858000"/>
              <a:gd name="connsiteX5" fmla="*/ 284541 w 12129298"/>
              <a:gd name="connsiteY5" fmla="*/ 2 h 6858000"/>
              <a:gd name="connsiteX6" fmla="*/ 284541 w 12129298"/>
              <a:gd name="connsiteY6" fmla="*/ 6858000 h 6858000"/>
              <a:gd name="connsiteX7" fmla="*/ 0 w 12129298"/>
              <a:gd name="connsiteY7" fmla="*/ 6858000 h 6858000"/>
              <a:gd name="connsiteX8" fmla="*/ 592237 w 12129298"/>
              <a:gd name="connsiteY8" fmla="*/ 2 h 6858000"/>
              <a:gd name="connsiteX9" fmla="*/ 876779 w 12129298"/>
              <a:gd name="connsiteY9" fmla="*/ 2 h 6858000"/>
              <a:gd name="connsiteX10" fmla="*/ 876779 w 12129298"/>
              <a:gd name="connsiteY10" fmla="*/ 6858000 h 6858000"/>
              <a:gd name="connsiteX11" fmla="*/ 592237 w 12129298"/>
              <a:gd name="connsiteY11" fmla="*/ 6858000 h 6858000"/>
              <a:gd name="connsiteX12" fmla="*/ 1184475 w 12129298"/>
              <a:gd name="connsiteY12" fmla="*/ 2 h 6858000"/>
              <a:gd name="connsiteX13" fmla="*/ 1469017 w 12129298"/>
              <a:gd name="connsiteY13" fmla="*/ 2 h 6858000"/>
              <a:gd name="connsiteX14" fmla="*/ 1469017 w 12129298"/>
              <a:gd name="connsiteY14" fmla="*/ 6858000 h 6858000"/>
              <a:gd name="connsiteX15" fmla="*/ 1184475 w 12129298"/>
              <a:gd name="connsiteY15" fmla="*/ 6858000 h 6858000"/>
              <a:gd name="connsiteX16" fmla="*/ 1776713 w 12129298"/>
              <a:gd name="connsiteY16" fmla="*/ 2 h 6858000"/>
              <a:gd name="connsiteX17" fmla="*/ 2061255 w 12129298"/>
              <a:gd name="connsiteY17" fmla="*/ 2 h 6858000"/>
              <a:gd name="connsiteX18" fmla="*/ 2061255 w 12129298"/>
              <a:gd name="connsiteY18" fmla="*/ 6858000 h 6858000"/>
              <a:gd name="connsiteX19" fmla="*/ 1776713 w 12129298"/>
              <a:gd name="connsiteY19" fmla="*/ 6858000 h 6858000"/>
              <a:gd name="connsiteX20" fmla="*/ 2368951 w 12129298"/>
              <a:gd name="connsiteY20" fmla="*/ 2 h 6858000"/>
              <a:gd name="connsiteX21" fmla="*/ 2653493 w 12129298"/>
              <a:gd name="connsiteY21" fmla="*/ 2 h 6858000"/>
              <a:gd name="connsiteX22" fmla="*/ 2653493 w 12129298"/>
              <a:gd name="connsiteY22" fmla="*/ 6858000 h 6858000"/>
              <a:gd name="connsiteX23" fmla="*/ 2368951 w 12129298"/>
              <a:gd name="connsiteY23" fmla="*/ 6858000 h 6858000"/>
              <a:gd name="connsiteX24" fmla="*/ 2961188 w 12129298"/>
              <a:gd name="connsiteY24" fmla="*/ 2 h 6858000"/>
              <a:gd name="connsiteX25" fmla="*/ 3245731 w 12129298"/>
              <a:gd name="connsiteY25" fmla="*/ 2 h 6858000"/>
              <a:gd name="connsiteX26" fmla="*/ 3245731 w 12129298"/>
              <a:gd name="connsiteY26" fmla="*/ 6858000 h 6858000"/>
              <a:gd name="connsiteX27" fmla="*/ 2961188 w 12129298"/>
              <a:gd name="connsiteY27" fmla="*/ 6858000 h 6858000"/>
              <a:gd name="connsiteX28" fmla="*/ 3553426 w 12129298"/>
              <a:gd name="connsiteY28" fmla="*/ 1 h 6858000"/>
              <a:gd name="connsiteX29" fmla="*/ 3837968 w 12129298"/>
              <a:gd name="connsiteY29" fmla="*/ 1 h 6858000"/>
              <a:gd name="connsiteX30" fmla="*/ 3837968 w 12129298"/>
              <a:gd name="connsiteY30" fmla="*/ 6858000 h 6858000"/>
              <a:gd name="connsiteX31" fmla="*/ 3553426 w 12129298"/>
              <a:gd name="connsiteY31" fmla="*/ 6858000 h 6858000"/>
              <a:gd name="connsiteX32" fmla="*/ 4145665 w 12129298"/>
              <a:gd name="connsiteY32" fmla="*/ 1 h 6858000"/>
              <a:gd name="connsiteX33" fmla="*/ 4430205 w 12129298"/>
              <a:gd name="connsiteY33" fmla="*/ 1 h 6858000"/>
              <a:gd name="connsiteX34" fmla="*/ 4430205 w 12129298"/>
              <a:gd name="connsiteY34" fmla="*/ 6858000 h 6858000"/>
              <a:gd name="connsiteX35" fmla="*/ 4145665 w 12129298"/>
              <a:gd name="connsiteY35" fmla="*/ 6858000 h 6858000"/>
              <a:gd name="connsiteX36" fmla="*/ 4737900 w 12129298"/>
              <a:gd name="connsiteY36" fmla="*/ 1 h 6858000"/>
              <a:gd name="connsiteX37" fmla="*/ 5022443 w 12129298"/>
              <a:gd name="connsiteY37" fmla="*/ 1 h 6858000"/>
              <a:gd name="connsiteX38" fmla="*/ 5022443 w 12129298"/>
              <a:gd name="connsiteY38" fmla="*/ 6858000 h 6858000"/>
              <a:gd name="connsiteX39" fmla="*/ 4737900 w 12129298"/>
              <a:gd name="connsiteY39" fmla="*/ 6858000 h 6858000"/>
              <a:gd name="connsiteX40" fmla="*/ 5330139 w 12129298"/>
              <a:gd name="connsiteY40" fmla="*/ 1 h 6858000"/>
              <a:gd name="connsiteX41" fmla="*/ 5614681 w 12129298"/>
              <a:gd name="connsiteY41" fmla="*/ 1 h 6858000"/>
              <a:gd name="connsiteX42" fmla="*/ 5614681 w 12129298"/>
              <a:gd name="connsiteY42" fmla="*/ 6858000 h 6858000"/>
              <a:gd name="connsiteX43" fmla="*/ 5330139 w 12129298"/>
              <a:gd name="connsiteY43" fmla="*/ 6858000 h 6858000"/>
              <a:gd name="connsiteX44" fmla="*/ 5922376 w 12129298"/>
              <a:gd name="connsiteY44" fmla="*/ 1 h 6858000"/>
              <a:gd name="connsiteX45" fmla="*/ 6206918 w 12129298"/>
              <a:gd name="connsiteY45" fmla="*/ 1 h 6858000"/>
              <a:gd name="connsiteX46" fmla="*/ 6206918 w 12129298"/>
              <a:gd name="connsiteY46" fmla="*/ 6858000 h 6858000"/>
              <a:gd name="connsiteX47" fmla="*/ 5922376 w 12129298"/>
              <a:gd name="connsiteY47" fmla="*/ 6858000 h 6858000"/>
              <a:gd name="connsiteX48" fmla="*/ 6514614 w 12129298"/>
              <a:gd name="connsiteY48" fmla="*/ 1 h 6858000"/>
              <a:gd name="connsiteX49" fmla="*/ 6799156 w 12129298"/>
              <a:gd name="connsiteY49" fmla="*/ 1 h 6858000"/>
              <a:gd name="connsiteX50" fmla="*/ 6799156 w 12129298"/>
              <a:gd name="connsiteY50" fmla="*/ 6858000 h 6858000"/>
              <a:gd name="connsiteX51" fmla="*/ 6514614 w 12129298"/>
              <a:gd name="connsiteY51" fmla="*/ 6858000 h 6858000"/>
              <a:gd name="connsiteX52" fmla="*/ 7106852 w 12129298"/>
              <a:gd name="connsiteY52" fmla="*/ 1 h 6858000"/>
              <a:gd name="connsiteX53" fmla="*/ 7391394 w 12129298"/>
              <a:gd name="connsiteY53" fmla="*/ 1 h 6858000"/>
              <a:gd name="connsiteX54" fmla="*/ 7391394 w 12129298"/>
              <a:gd name="connsiteY54" fmla="*/ 6858000 h 6858000"/>
              <a:gd name="connsiteX55" fmla="*/ 7106852 w 12129298"/>
              <a:gd name="connsiteY55" fmla="*/ 6858000 h 6858000"/>
              <a:gd name="connsiteX56" fmla="*/ 7699090 w 12129298"/>
              <a:gd name="connsiteY56" fmla="*/ 1 h 6858000"/>
              <a:gd name="connsiteX57" fmla="*/ 7983632 w 12129298"/>
              <a:gd name="connsiteY57" fmla="*/ 1 h 6858000"/>
              <a:gd name="connsiteX58" fmla="*/ 7983632 w 12129298"/>
              <a:gd name="connsiteY58" fmla="*/ 6858000 h 6858000"/>
              <a:gd name="connsiteX59" fmla="*/ 7699090 w 12129298"/>
              <a:gd name="connsiteY59" fmla="*/ 6858000 h 6858000"/>
              <a:gd name="connsiteX60" fmla="*/ 8291328 w 12129298"/>
              <a:gd name="connsiteY60" fmla="*/ 1 h 6858000"/>
              <a:gd name="connsiteX61" fmla="*/ 8575870 w 12129298"/>
              <a:gd name="connsiteY61" fmla="*/ 1 h 6858000"/>
              <a:gd name="connsiteX62" fmla="*/ 8575870 w 12129298"/>
              <a:gd name="connsiteY62" fmla="*/ 6858000 h 6858000"/>
              <a:gd name="connsiteX63" fmla="*/ 8291328 w 12129298"/>
              <a:gd name="connsiteY63" fmla="*/ 6858000 h 6858000"/>
              <a:gd name="connsiteX64" fmla="*/ 8883566 w 12129298"/>
              <a:gd name="connsiteY64" fmla="*/ 1 h 6858000"/>
              <a:gd name="connsiteX65" fmla="*/ 9168108 w 12129298"/>
              <a:gd name="connsiteY65" fmla="*/ 1 h 6858000"/>
              <a:gd name="connsiteX66" fmla="*/ 9168108 w 12129298"/>
              <a:gd name="connsiteY66" fmla="*/ 6858000 h 6858000"/>
              <a:gd name="connsiteX67" fmla="*/ 8883566 w 12129298"/>
              <a:gd name="connsiteY67" fmla="*/ 6858000 h 6858000"/>
              <a:gd name="connsiteX68" fmla="*/ 9475804 w 12129298"/>
              <a:gd name="connsiteY68" fmla="*/ 0 h 6858000"/>
              <a:gd name="connsiteX69" fmla="*/ 9760346 w 12129298"/>
              <a:gd name="connsiteY69" fmla="*/ 0 h 6858000"/>
              <a:gd name="connsiteX70" fmla="*/ 9760346 w 12129298"/>
              <a:gd name="connsiteY70" fmla="*/ 6858000 h 6858000"/>
              <a:gd name="connsiteX71" fmla="*/ 9475804 w 12129298"/>
              <a:gd name="connsiteY71" fmla="*/ 6858000 h 6858000"/>
              <a:gd name="connsiteX72" fmla="*/ 10068042 w 12129298"/>
              <a:gd name="connsiteY72" fmla="*/ 0 h 6858000"/>
              <a:gd name="connsiteX73" fmla="*/ 10352584 w 12129298"/>
              <a:gd name="connsiteY73" fmla="*/ 0 h 6858000"/>
              <a:gd name="connsiteX74" fmla="*/ 10352584 w 12129298"/>
              <a:gd name="connsiteY74" fmla="*/ 6858000 h 6858000"/>
              <a:gd name="connsiteX75" fmla="*/ 10068042 w 12129298"/>
              <a:gd name="connsiteY75" fmla="*/ 6858000 h 6858000"/>
              <a:gd name="connsiteX76" fmla="*/ 10660280 w 12129298"/>
              <a:gd name="connsiteY76" fmla="*/ 0 h 6858000"/>
              <a:gd name="connsiteX77" fmla="*/ 10944822 w 12129298"/>
              <a:gd name="connsiteY77" fmla="*/ 0 h 6858000"/>
              <a:gd name="connsiteX78" fmla="*/ 10944822 w 12129298"/>
              <a:gd name="connsiteY78" fmla="*/ 6858000 h 6858000"/>
              <a:gd name="connsiteX79" fmla="*/ 10660280 w 12129298"/>
              <a:gd name="connsiteY79" fmla="*/ 6858000 h 6858000"/>
              <a:gd name="connsiteX80" fmla="*/ 11252518 w 12129298"/>
              <a:gd name="connsiteY80" fmla="*/ 0 h 6858000"/>
              <a:gd name="connsiteX81" fmla="*/ 11537060 w 12129298"/>
              <a:gd name="connsiteY81" fmla="*/ 0 h 6858000"/>
              <a:gd name="connsiteX82" fmla="*/ 11537060 w 12129298"/>
              <a:gd name="connsiteY82" fmla="*/ 6858000 h 6858000"/>
              <a:gd name="connsiteX83" fmla="*/ 11252518 w 12129298"/>
              <a:gd name="connsiteY8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2129298" h="6858000">
                <a:moveTo>
                  <a:pt x="11844756" y="2"/>
                </a:moveTo>
                <a:lnTo>
                  <a:pt x="12129298" y="2"/>
                </a:lnTo>
                <a:lnTo>
                  <a:pt x="12129298" y="6858000"/>
                </a:lnTo>
                <a:lnTo>
                  <a:pt x="11844756" y="6858000"/>
                </a:lnTo>
                <a:close/>
                <a:moveTo>
                  <a:pt x="0" y="2"/>
                </a:moveTo>
                <a:lnTo>
                  <a:pt x="284541" y="2"/>
                </a:lnTo>
                <a:lnTo>
                  <a:pt x="284541" y="6858000"/>
                </a:lnTo>
                <a:lnTo>
                  <a:pt x="0" y="6858000"/>
                </a:lnTo>
                <a:close/>
                <a:moveTo>
                  <a:pt x="592237" y="2"/>
                </a:moveTo>
                <a:lnTo>
                  <a:pt x="876779" y="2"/>
                </a:lnTo>
                <a:lnTo>
                  <a:pt x="876779" y="6858000"/>
                </a:lnTo>
                <a:lnTo>
                  <a:pt x="592237" y="6858000"/>
                </a:lnTo>
                <a:close/>
                <a:moveTo>
                  <a:pt x="1184475" y="2"/>
                </a:moveTo>
                <a:lnTo>
                  <a:pt x="1469017" y="2"/>
                </a:lnTo>
                <a:lnTo>
                  <a:pt x="1469017" y="6858000"/>
                </a:lnTo>
                <a:lnTo>
                  <a:pt x="1184475" y="6858000"/>
                </a:lnTo>
                <a:close/>
                <a:moveTo>
                  <a:pt x="1776713" y="2"/>
                </a:moveTo>
                <a:lnTo>
                  <a:pt x="2061255" y="2"/>
                </a:lnTo>
                <a:lnTo>
                  <a:pt x="2061255" y="6858000"/>
                </a:lnTo>
                <a:lnTo>
                  <a:pt x="1776713" y="6858000"/>
                </a:lnTo>
                <a:close/>
                <a:moveTo>
                  <a:pt x="2368951" y="2"/>
                </a:moveTo>
                <a:lnTo>
                  <a:pt x="2653493" y="2"/>
                </a:lnTo>
                <a:lnTo>
                  <a:pt x="2653493" y="6858000"/>
                </a:lnTo>
                <a:lnTo>
                  <a:pt x="2368951" y="6858000"/>
                </a:lnTo>
                <a:close/>
                <a:moveTo>
                  <a:pt x="2961188" y="2"/>
                </a:moveTo>
                <a:lnTo>
                  <a:pt x="3245731" y="2"/>
                </a:lnTo>
                <a:lnTo>
                  <a:pt x="3245731" y="6858000"/>
                </a:lnTo>
                <a:lnTo>
                  <a:pt x="2961188" y="6858000"/>
                </a:lnTo>
                <a:close/>
                <a:moveTo>
                  <a:pt x="3553426" y="1"/>
                </a:moveTo>
                <a:lnTo>
                  <a:pt x="3837968" y="1"/>
                </a:lnTo>
                <a:lnTo>
                  <a:pt x="3837968" y="6858000"/>
                </a:lnTo>
                <a:lnTo>
                  <a:pt x="3553426" y="6858000"/>
                </a:lnTo>
                <a:close/>
                <a:moveTo>
                  <a:pt x="4145665" y="1"/>
                </a:moveTo>
                <a:lnTo>
                  <a:pt x="4430205" y="1"/>
                </a:lnTo>
                <a:lnTo>
                  <a:pt x="4430205" y="6858000"/>
                </a:lnTo>
                <a:lnTo>
                  <a:pt x="4145665" y="6858000"/>
                </a:lnTo>
                <a:close/>
                <a:moveTo>
                  <a:pt x="4737900" y="1"/>
                </a:moveTo>
                <a:lnTo>
                  <a:pt x="5022443" y="1"/>
                </a:lnTo>
                <a:lnTo>
                  <a:pt x="5022443" y="6858000"/>
                </a:lnTo>
                <a:lnTo>
                  <a:pt x="4737900" y="6858000"/>
                </a:lnTo>
                <a:close/>
                <a:moveTo>
                  <a:pt x="5330139" y="1"/>
                </a:moveTo>
                <a:lnTo>
                  <a:pt x="5614681" y="1"/>
                </a:lnTo>
                <a:lnTo>
                  <a:pt x="5614681" y="6858000"/>
                </a:lnTo>
                <a:lnTo>
                  <a:pt x="5330139" y="6858000"/>
                </a:lnTo>
                <a:close/>
                <a:moveTo>
                  <a:pt x="5922376" y="1"/>
                </a:moveTo>
                <a:lnTo>
                  <a:pt x="6206918" y="1"/>
                </a:lnTo>
                <a:lnTo>
                  <a:pt x="6206918" y="6858000"/>
                </a:lnTo>
                <a:lnTo>
                  <a:pt x="5922376" y="6858000"/>
                </a:lnTo>
                <a:close/>
                <a:moveTo>
                  <a:pt x="6514614" y="1"/>
                </a:moveTo>
                <a:lnTo>
                  <a:pt x="6799156" y="1"/>
                </a:lnTo>
                <a:lnTo>
                  <a:pt x="6799156" y="6858000"/>
                </a:lnTo>
                <a:lnTo>
                  <a:pt x="6514614" y="6858000"/>
                </a:lnTo>
                <a:close/>
                <a:moveTo>
                  <a:pt x="7106852" y="1"/>
                </a:moveTo>
                <a:lnTo>
                  <a:pt x="7391394" y="1"/>
                </a:lnTo>
                <a:lnTo>
                  <a:pt x="7391394" y="6858000"/>
                </a:lnTo>
                <a:lnTo>
                  <a:pt x="7106852" y="6858000"/>
                </a:lnTo>
                <a:close/>
                <a:moveTo>
                  <a:pt x="7699090" y="1"/>
                </a:moveTo>
                <a:lnTo>
                  <a:pt x="7983632" y="1"/>
                </a:lnTo>
                <a:lnTo>
                  <a:pt x="7983632" y="6858000"/>
                </a:lnTo>
                <a:lnTo>
                  <a:pt x="7699090" y="6858000"/>
                </a:lnTo>
                <a:close/>
                <a:moveTo>
                  <a:pt x="8291328" y="1"/>
                </a:moveTo>
                <a:lnTo>
                  <a:pt x="8575870" y="1"/>
                </a:lnTo>
                <a:lnTo>
                  <a:pt x="8575870" y="6858000"/>
                </a:lnTo>
                <a:lnTo>
                  <a:pt x="8291328" y="6858000"/>
                </a:lnTo>
                <a:close/>
                <a:moveTo>
                  <a:pt x="8883566" y="1"/>
                </a:moveTo>
                <a:lnTo>
                  <a:pt x="9168108" y="1"/>
                </a:lnTo>
                <a:lnTo>
                  <a:pt x="9168108" y="6858000"/>
                </a:lnTo>
                <a:lnTo>
                  <a:pt x="8883566" y="6858000"/>
                </a:lnTo>
                <a:close/>
                <a:moveTo>
                  <a:pt x="9475804" y="0"/>
                </a:moveTo>
                <a:lnTo>
                  <a:pt x="9760346" y="0"/>
                </a:lnTo>
                <a:lnTo>
                  <a:pt x="9760346" y="6858000"/>
                </a:lnTo>
                <a:lnTo>
                  <a:pt x="9475804" y="6858000"/>
                </a:lnTo>
                <a:close/>
                <a:moveTo>
                  <a:pt x="10068042" y="0"/>
                </a:moveTo>
                <a:lnTo>
                  <a:pt x="10352584" y="0"/>
                </a:lnTo>
                <a:lnTo>
                  <a:pt x="10352584" y="6858000"/>
                </a:lnTo>
                <a:lnTo>
                  <a:pt x="10068042" y="6858000"/>
                </a:lnTo>
                <a:close/>
                <a:moveTo>
                  <a:pt x="10660280" y="0"/>
                </a:moveTo>
                <a:lnTo>
                  <a:pt x="10944822" y="0"/>
                </a:lnTo>
                <a:lnTo>
                  <a:pt x="10944822" y="6858000"/>
                </a:lnTo>
                <a:lnTo>
                  <a:pt x="10660280" y="6858000"/>
                </a:lnTo>
                <a:close/>
                <a:moveTo>
                  <a:pt x="11252518" y="0"/>
                </a:moveTo>
                <a:lnTo>
                  <a:pt x="11537060" y="0"/>
                </a:lnTo>
                <a:lnTo>
                  <a:pt x="11537060" y="6858000"/>
                </a:lnTo>
                <a:lnTo>
                  <a:pt x="11252518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任意多边形: 形状 130"/>
          <p:cNvSpPr/>
          <p:nvPr userDrawn="1"/>
        </p:nvSpPr>
        <p:spPr>
          <a:xfrm>
            <a:off x="0" y="0"/>
            <a:ext cx="10381691" cy="5413722"/>
          </a:xfrm>
          <a:custGeom>
            <a:avLst/>
            <a:gdLst>
              <a:gd name="connsiteX0" fmla="*/ 2278366 w 10226041"/>
              <a:gd name="connsiteY0" fmla="*/ 0 h 5261322"/>
              <a:gd name="connsiteX1" fmla="*/ 10226041 w 10226041"/>
              <a:gd name="connsiteY1" fmla="*/ 0 h 5261322"/>
              <a:gd name="connsiteX2" fmla="*/ 8478124 w 10226041"/>
              <a:gd name="connsiteY2" fmla="*/ 5261322 h 5261322"/>
              <a:gd name="connsiteX3" fmla="*/ 530450 w 10226041"/>
              <a:gd name="connsiteY3" fmla="*/ 5261322 h 5261322"/>
              <a:gd name="connsiteX4" fmla="*/ 530451 w 10226041"/>
              <a:gd name="connsiteY4" fmla="*/ 5261321 h 5261322"/>
              <a:gd name="connsiteX5" fmla="*/ 0 w 10226041"/>
              <a:gd name="connsiteY5" fmla="*/ 5261321 h 5261322"/>
              <a:gd name="connsiteX6" fmla="*/ 0 w 10226041"/>
              <a:gd name="connsiteY6" fmla="*/ 1 h 5261322"/>
              <a:gd name="connsiteX7" fmla="*/ 2278366 w 10226041"/>
              <a:gd name="connsiteY7" fmla="*/ 1 h 526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6041" h="5261322">
                <a:moveTo>
                  <a:pt x="2278366" y="0"/>
                </a:moveTo>
                <a:lnTo>
                  <a:pt x="10226041" y="0"/>
                </a:lnTo>
                <a:lnTo>
                  <a:pt x="8478124" y="5261322"/>
                </a:lnTo>
                <a:lnTo>
                  <a:pt x="530450" y="5261322"/>
                </a:lnTo>
                <a:lnTo>
                  <a:pt x="530451" y="5261321"/>
                </a:lnTo>
                <a:lnTo>
                  <a:pt x="0" y="5261321"/>
                </a:lnTo>
                <a:lnTo>
                  <a:pt x="0" y="1"/>
                </a:lnTo>
                <a:lnTo>
                  <a:pt x="227836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任意多边形: 形状 131"/>
          <p:cNvSpPr/>
          <p:nvPr userDrawn="1"/>
        </p:nvSpPr>
        <p:spPr>
          <a:xfrm>
            <a:off x="0" y="0"/>
            <a:ext cx="10226041" cy="5261322"/>
          </a:xfrm>
          <a:custGeom>
            <a:avLst/>
            <a:gdLst>
              <a:gd name="connsiteX0" fmla="*/ 2278366 w 10226041"/>
              <a:gd name="connsiteY0" fmla="*/ 0 h 5261322"/>
              <a:gd name="connsiteX1" fmla="*/ 10226041 w 10226041"/>
              <a:gd name="connsiteY1" fmla="*/ 0 h 5261322"/>
              <a:gd name="connsiteX2" fmla="*/ 8478124 w 10226041"/>
              <a:gd name="connsiteY2" fmla="*/ 5261322 h 5261322"/>
              <a:gd name="connsiteX3" fmla="*/ 530450 w 10226041"/>
              <a:gd name="connsiteY3" fmla="*/ 5261322 h 5261322"/>
              <a:gd name="connsiteX4" fmla="*/ 530451 w 10226041"/>
              <a:gd name="connsiteY4" fmla="*/ 5261321 h 5261322"/>
              <a:gd name="connsiteX5" fmla="*/ 0 w 10226041"/>
              <a:gd name="connsiteY5" fmla="*/ 5261321 h 5261322"/>
              <a:gd name="connsiteX6" fmla="*/ 0 w 10226041"/>
              <a:gd name="connsiteY6" fmla="*/ 1 h 5261322"/>
              <a:gd name="connsiteX7" fmla="*/ 2278366 w 10226041"/>
              <a:gd name="connsiteY7" fmla="*/ 1 h 526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6041" h="5261322">
                <a:moveTo>
                  <a:pt x="2278366" y="0"/>
                </a:moveTo>
                <a:lnTo>
                  <a:pt x="10226041" y="0"/>
                </a:lnTo>
                <a:lnTo>
                  <a:pt x="8478124" y="5261322"/>
                </a:lnTo>
                <a:lnTo>
                  <a:pt x="530450" y="5261322"/>
                </a:lnTo>
                <a:lnTo>
                  <a:pt x="530451" y="5261321"/>
                </a:lnTo>
                <a:lnTo>
                  <a:pt x="0" y="5261321"/>
                </a:lnTo>
                <a:lnTo>
                  <a:pt x="0" y="1"/>
                </a:lnTo>
                <a:lnTo>
                  <a:pt x="227836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33" name="图形 2"/>
          <p:cNvGrpSpPr/>
          <p:nvPr userDrawn="1"/>
        </p:nvGrpSpPr>
        <p:grpSpPr>
          <a:xfrm>
            <a:off x="5937767" y="1834880"/>
            <a:ext cx="5978968" cy="4287863"/>
            <a:chOff x="6827509" y="1948025"/>
            <a:chExt cx="5243911" cy="3760711"/>
          </a:xfrm>
          <a:effectLst>
            <a:outerShdw blurRad="114300" dist="381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4" name="任意多边形: 形状 133"/>
            <p:cNvSpPr/>
            <p:nvPr/>
          </p:nvSpPr>
          <p:spPr>
            <a:xfrm>
              <a:off x="11266566" y="3282767"/>
              <a:ext cx="669185" cy="586228"/>
            </a:xfrm>
            <a:custGeom>
              <a:avLst/>
              <a:gdLst>
                <a:gd name="connsiteX0" fmla="*/ 0 w 669185"/>
                <a:gd name="connsiteY0" fmla="*/ 0 h 586228"/>
                <a:gd name="connsiteX1" fmla="*/ 669186 w 669185"/>
                <a:gd name="connsiteY1" fmla="*/ 0 h 586228"/>
                <a:gd name="connsiteX2" fmla="*/ 669186 w 669185"/>
                <a:gd name="connsiteY2" fmla="*/ 586229 h 586228"/>
                <a:gd name="connsiteX3" fmla="*/ 0 w 669185"/>
                <a:gd name="connsiteY3" fmla="*/ 586229 h 58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185" h="586228">
                  <a:moveTo>
                    <a:pt x="0" y="0"/>
                  </a:moveTo>
                  <a:lnTo>
                    <a:pt x="669186" y="0"/>
                  </a:lnTo>
                  <a:lnTo>
                    <a:pt x="669186" y="586229"/>
                  </a:lnTo>
                  <a:lnTo>
                    <a:pt x="0" y="586229"/>
                  </a:ln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/>
            <p:cNvSpPr/>
            <p:nvPr/>
          </p:nvSpPr>
          <p:spPr>
            <a:xfrm>
              <a:off x="11257925" y="3274125"/>
              <a:ext cx="686640" cy="603511"/>
            </a:xfrm>
            <a:custGeom>
              <a:avLst/>
              <a:gdLst>
                <a:gd name="connsiteX0" fmla="*/ 677999 w 686640"/>
                <a:gd name="connsiteY0" fmla="*/ 603511 h 603511"/>
                <a:gd name="connsiteX1" fmla="*/ 8641 w 686640"/>
                <a:gd name="connsiteY1" fmla="*/ 603511 h 603511"/>
                <a:gd name="connsiteX2" fmla="*/ 0 w 686640"/>
                <a:gd name="connsiteY2" fmla="*/ 594870 h 603511"/>
                <a:gd name="connsiteX3" fmla="*/ 0 w 686640"/>
                <a:gd name="connsiteY3" fmla="*/ 8641 h 603511"/>
                <a:gd name="connsiteX4" fmla="*/ 8641 w 686640"/>
                <a:gd name="connsiteY4" fmla="*/ 0 h 603511"/>
                <a:gd name="connsiteX5" fmla="*/ 677999 w 686640"/>
                <a:gd name="connsiteY5" fmla="*/ 0 h 603511"/>
                <a:gd name="connsiteX6" fmla="*/ 686641 w 686640"/>
                <a:gd name="connsiteY6" fmla="*/ 8641 h 603511"/>
                <a:gd name="connsiteX7" fmla="*/ 686641 w 686640"/>
                <a:gd name="connsiteY7" fmla="*/ 594870 h 603511"/>
                <a:gd name="connsiteX8" fmla="*/ 677999 w 686640"/>
                <a:gd name="connsiteY8" fmla="*/ 603511 h 603511"/>
                <a:gd name="connsiteX9" fmla="*/ 17283 w 686640"/>
                <a:gd name="connsiteY9" fmla="*/ 586229 h 603511"/>
                <a:gd name="connsiteX10" fmla="*/ 669358 w 686640"/>
                <a:gd name="connsiteY10" fmla="*/ 586229 h 603511"/>
                <a:gd name="connsiteX11" fmla="*/ 669358 w 686640"/>
                <a:gd name="connsiteY11" fmla="*/ 17283 h 603511"/>
                <a:gd name="connsiteX12" fmla="*/ 17283 w 686640"/>
                <a:gd name="connsiteY12" fmla="*/ 17283 h 60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6640" h="603511">
                  <a:moveTo>
                    <a:pt x="677999" y="603511"/>
                  </a:moveTo>
                  <a:lnTo>
                    <a:pt x="8641" y="603511"/>
                  </a:lnTo>
                  <a:cubicBezTo>
                    <a:pt x="3869" y="603511"/>
                    <a:pt x="0" y="599643"/>
                    <a:pt x="0" y="594870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lnTo>
                    <a:pt x="677999" y="0"/>
                  </a:lnTo>
                  <a:cubicBezTo>
                    <a:pt x="682772" y="0"/>
                    <a:pt x="686641" y="3869"/>
                    <a:pt x="686641" y="8641"/>
                  </a:cubicBezTo>
                  <a:lnTo>
                    <a:pt x="686641" y="594870"/>
                  </a:lnTo>
                  <a:cubicBezTo>
                    <a:pt x="686641" y="599643"/>
                    <a:pt x="682772" y="603511"/>
                    <a:pt x="677999" y="603511"/>
                  </a:cubicBezTo>
                  <a:close/>
                  <a:moveTo>
                    <a:pt x="17283" y="586229"/>
                  </a:moveTo>
                  <a:lnTo>
                    <a:pt x="669358" y="586229"/>
                  </a:lnTo>
                  <a:lnTo>
                    <a:pt x="669358" y="17283"/>
                  </a:lnTo>
                  <a:lnTo>
                    <a:pt x="17283" y="17283"/>
                  </a:ln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/>
            <p:cNvSpPr/>
            <p:nvPr/>
          </p:nvSpPr>
          <p:spPr>
            <a:xfrm>
              <a:off x="11257925" y="3329257"/>
              <a:ext cx="686640" cy="17282"/>
            </a:xfrm>
            <a:custGeom>
              <a:avLst/>
              <a:gdLst>
                <a:gd name="connsiteX0" fmla="*/ 677999 w 686640"/>
                <a:gd name="connsiteY0" fmla="*/ 17283 h 17282"/>
                <a:gd name="connsiteX1" fmla="*/ 8641 w 686640"/>
                <a:gd name="connsiteY1" fmla="*/ 17283 h 17282"/>
                <a:gd name="connsiteX2" fmla="*/ 0 w 686640"/>
                <a:gd name="connsiteY2" fmla="*/ 8641 h 17282"/>
                <a:gd name="connsiteX3" fmla="*/ 8641 w 686640"/>
                <a:gd name="connsiteY3" fmla="*/ 0 h 17282"/>
                <a:gd name="connsiteX4" fmla="*/ 677999 w 686640"/>
                <a:gd name="connsiteY4" fmla="*/ 0 h 17282"/>
                <a:gd name="connsiteX5" fmla="*/ 686641 w 686640"/>
                <a:gd name="connsiteY5" fmla="*/ 8641 h 17282"/>
                <a:gd name="connsiteX6" fmla="*/ 677999 w 686640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640" h="17282">
                  <a:moveTo>
                    <a:pt x="677999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92" y="3907"/>
                    <a:pt x="3908" y="92"/>
                    <a:pt x="8641" y="0"/>
                  </a:cubicBezTo>
                  <a:lnTo>
                    <a:pt x="677999" y="0"/>
                  </a:lnTo>
                  <a:cubicBezTo>
                    <a:pt x="682733" y="92"/>
                    <a:pt x="686549" y="3907"/>
                    <a:pt x="686641" y="8641"/>
                  </a:cubicBezTo>
                  <a:cubicBezTo>
                    <a:pt x="686641" y="13414"/>
                    <a:pt x="682772" y="17283"/>
                    <a:pt x="677999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/>
            <p:cNvSpPr/>
            <p:nvPr/>
          </p:nvSpPr>
          <p:spPr>
            <a:xfrm>
              <a:off x="11384780" y="3381969"/>
              <a:ext cx="197195" cy="118040"/>
            </a:xfrm>
            <a:custGeom>
              <a:avLst/>
              <a:gdLst>
                <a:gd name="connsiteX0" fmla="*/ 188554 w 197195"/>
                <a:gd name="connsiteY0" fmla="*/ 118041 h 118040"/>
                <a:gd name="connsiteX1" fmla="*/ 8641 w 197195"/>
                <a:gd name="connsiteY1" fmla="*/ 118041 h 118040"/>
                <a:gd name="connsiteX2" fmla="*/ 0 w 197195"/>
                <a:gd name="connsiteY2" fmla="*/ 109399 h 118040"/>
                <a:gd name="connsiteX3" fmla="*/ 0 w 197195"/>
                <a:gd name="connsiteY3" fmla="*/ 8641 h 118040"/>
                <a:gd name="connsiteX4" fmla="*/ 8641 w 197195"/>
                <a:gd name="connsiteY4" fmla="*/ 0 h 118040"/>
                <a:gd name="connsiteX5" fmla="*/ 188554 w 197195"/>
                <a:gd name="connsiteY5" fmla="*/ 0 h 118040"/>
                <a:gd name="connsiteX6" fmla="*/ 197195 w 197195"/>
                <a:gd name="connsiteY6" fmla="*/ 8641 h 118040"/>
                <a:gd name="connsiteX7" fmla="*/ 197195 w 197195"/>
                <a:gd name="connsiteY7" fmla="*/ 109399 h 118040"/>
                <a:gd name="connsiteX8" fmla="*/ 188554 w 197195"/>
                <a:gd name="connsiteY8" fmla="*/ 118041 h 118040"/>
                <a:gd name="connsiteX9" fmla="*/ 17628 w 197195"/>
                <a:gd name="connsiteY9" fmla="*/ 100758 h 118040"/>
                <a:gd name="connsiteX10" fmla="*/ 180258 w 197195"/>
                <a:gd name="connsiteY10" fmla="*/ 100758 h 118040"/>
                <a:gd name="connsiteX11" fmla="*/ 180258 w 197195"/>
                <a:gd name="connsiteY11" fmla="*/ 17283 h 118040"/>
                <a:gd name="connsiteX12" fmla="*/ 17628 w 197195"/>
                <a:gd name="connsiteY12" fmla="*/ 17283 h 11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195" h="118040">
                  <a:moveTo>
                    <a:pt x="188554" y="118041"/>
                  </a:moveTo>
                  <a:lnTo>
                    <a:pt x="8641" y="118041"/>
                  </a:lnTo>
                  <a:cubicBezTo>
                    <a:pt x="3908" y="117949"/>
                    <a:pt x="92" y="114133"/>
                    <a:pt x="0" y="109399"/>
                  </a:cubicBezTo>
                  <a:lnTo>
                    <a:pt x="0" y="8641"/>
                  </a:lnTo>
                  <a:cubicBezTo>
                    <a:pt x="92" y="3907"/>
                    <a:pt x="3908" y="92"/>
                    <a:pt x="8641" y="0"/>
                  </a:cubicBezTo>
                  <a:lnTo>
                    <a:pt x="188554" y="0"/>
                  </a:lnTo>
                  <a:cubicBezTo>
                    <a:pt x="193288" y="92"/>
                    <a:pt x="197104" y="3907"/>
                    <a:pt x="197195" y="8641"/>
                  </a:cubicBezTo>
                  <a:lnTo>
                    <a:pt x="197195" y="109399"/>
                  </a:lnTo>
                  <a:cubicBezTo>
                    <a:pt x="197104" y="114133"/>
                    <a:pt x="193288" y="117949"/>
                    <a:pt x="188554" y="118041"/>
                  </a:cubicBezTo>
                  <a:close/>
                  <a:moveTo>
                    <a:pt x="17628" y="100758"/>
                  </a:moveTo>
                  <a:lnTo>
                    <a:pt x="180258" y="100758"/>
                  </a:lnTo>
                  <a:lnTo>
                    <a:pt x="180258" y="17283"/>
                  </a:lnTo>
                  <a:lnTo>
                    <a:pt x="17628" y="17283"/>
                  </a:ln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>
              <a:off x="11637798" y="3616495"/>
              <a:ext cx="197022" cy="118040"/>
            </a:xfrm>
            <a:custGeom>
              <a:avLst/>
              <a:gdLst>
                <a:gd name="connsiteX0" fmla="*/ 188381 w 197022"/>
                <a:gd name="connsiteY0" fmla="*/ 118041 h 118040"/>
                <a:gd name="connsiteX1" fmla="*/ 8641 w 197022"/>
                <a:gd name="connsiteY1" fmla="*/ 118041 h 118040"/>
                <a:gd name="connsiteX2" fmla="*/ 0 w 197022"/>
                <a:gd name="connsiteY2" fmla="*/ 109399 h 118040"/>
                <a:gd name="connsiteX3" fmla="*/ 0 w 197022"/>
                <a:gd name="connsiteY3" fmla="*/ 8641 h 118040"/>
                <a:gd name="connsiteX4" fmla="*/ 8641 w 197022"/>
                <a:gd name="connsiteY4" fmla="*/ 0 h 118040"/>
                <a:gd name="connsiteX5" fmla="*/ 188381 w 197022"/>
                <a:gd name="connsiteY5" fmla="*/ 0 h 118040"/>
                <a:gd name="connsiteX6" fmla="*/ 197022 w 197022"/>
                <a:gd name="connsiteY6" fmla="*/ 8641 h 118040"/>
                <a:gd name="connsiteX7" fmla="*/ 197022 w 197022"/>
                <a:gd name="connsiteY7" fmla="*/ 109399 h 118040"/>
                <a:gd name="connsiteX8" fmla="*/ 188381 w 197022"/>
                <a:gd name="connsiteY8" fmla="*/ 118041 h 118040"/>
                <a:gd name="connsiteX9" fmla="*/ 17283 w 197022"/>
                <a:gd name="connsiteY9" fmla="*/ 100758 h 118040"/>
                <a:gd name="connsiteX10" fmla="*/ 179394 w 197022"/>
                <a:gd name="connsiteY10" fmla="*/ 100758 h 118040"/>
                <a:gd name="connsiteX11" fmla="*/ 179394 w 197022"/>
                <a:gd name="connsiteY11" fmla="*/ 17283 h 118040"/>
                <a:gd name="connsiteX12" fmla="*/ 16937 w 197022"/>
                <a:gd name="connsiteY12" fmla="*/ 17283 h 11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022" h="118040">
                  <a:moveTo>
                    <a:pt x="188381" y="118041"/>
                  </a:moveTo>
                  <a:lnTo>
                    <a:pt x="8641" y="118041"/>
                  </a:lnTo>
                  <a:cubicBezTo>
                    <a:pt x="3869" y="118041"/>
                    <a:pt x="0" y="114172"/>
                    <a:pt x="0" y="109399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lnTo>
                    <a:pt x="188381" y="0"/>
                  </a:lnTo>
                  <a:cubicBezTo>
                    <a:pt x="193154" y="0"/>
                    <a:pt x="197022" y="3869"/>
                    <a:pt x="197022" y="8641"/>
                  </a:cubicBezTo>
                  <a:lnTo>
                    <a:pt x="197022" y="109399"/>
                  </a:lnTo>
                  <a:cubicBezTo>
                    <a:pt x="197022" y="114172"/>
                    <a:pt x="193154" y="118041"/>
                    <a:pt x="188381" y="118041"/>
                  </a:cubicBezTo>
                  <a:close/>
                  <a:moveTo>
                    <a:pt x="17283" y="100758"/>
                  </a:moveTo>
                  <a:lnTo>
                    <a:pt x="179394" y="100758"/>
                  </a:lnTo>
                  <a:lnTo>
                    <a:pt x="179394" y="17283"/>
                  </a:lnTo>
                  <a:lnTo>
                    <a:pt x="16937" y="17283"/>
                  </a:ln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/>
            <p:cNvSpPr/>
            <p:nvPr/>
          </p:nvSpPr>
          <p:spPr>
            <a:xfrm>
              <a:off x="11384780" y="3666788"/>
              <a:ext cx="197195" cy="118040"/>
            </a:xfrm>
            <a:custGeom>
              <a:avLst/>
              <a:gdLst>
                <a:gd name="connsiteX0" fmla="*/ 188554 w 197195"/>
                <a:gd name="connsiteY0" fmla="*/ 118041 h 118040"/>
                <a:gd name="connsiteX1" fmla="*/ 8641 w 197195"/>
                <a:gd name="connsiteY1" fmla="*/ 118041 h 118040"/>
                <a:gd name="connsiteX2" fmla="*/ 0 w 197195"/>
                <a:gd name="connsiteY2" fmla="*/ 109399 h 118040"/>
                <a:gd name="connsiteX3" fmla="*/ 0 w 197195"/>
                <a:gd name="connsiteY3" fmla="*/ 8641 h 118040"/>
                <a:gd name="connsiteX4" fmla="*/ 8641 w 197195"/>
                <a:gd name="connsiteY4" fmla="*/ 0 h 118040"/>
                <a:gd name="connsiteX5" fmla="*/ 188554 w 197195"/>
                <a:gd name="connsiteY5" fmla="*/ 0 h 118040"/>
                <a:gd name="connsiteX6" fmla="*/ 197195 w 197195"/>
                <a:gd name="connsiteY6" fmla="*/ 8641 h 118040"/>
                <a:gd name="connsiteX7" fmla="*/ 197195 w 197195"/>
                <a:gd name="connsiteY7" fmla="*/ 109745 h 118040"/>
                <a:gd name="connsiteX8" fmla="*/ 188554 w 197195"/>
                <a:gd name="connsiteY8" fmla="*/ 118041 h 118040"/>
                <a:gd name="connsiteX9" fmla="*/ 17283 w 197195"/>
                <a:gd name="connsiteY9" fmla="*/ 100758 h 118040"/>
                <a:gd name="connsiteX10" fmla="*/ 179913 w 197195"/>
                <a:gd name="connsiteY10" fmla="*/ 100758 h 118040"/>
                <a:gd name="connsiteX11" fmla="*/ 179913 w 197195"/>
                <a:gd name="connsiteY11" fmla="*/ 17283 h 118040"/>
                <a:gd name="connsiteX12" fmla="*/ 17628 w 197195"/>
                <a:gd name="connsiteY12" fmla="*/ 17283 h 11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195" h="118040">
                  <a:moveTo>
                    <a:pt x="188554" y="118041"/>
                  </a:moveTo>
                  <a:lnTo>
                    <a:pt x="8641" y="118041"/>
                  </a:lnTo>
                  <a:cubicBezTo>
                    <a:pt x="3908" y="117949"/>
                    <a:pt x="92" y="114133"/>
                    <a:pt x="0" y="109399"/>
                  </a:cubicBezTo>
                  <a:lnTo>
                    <a:pt x="0" y="8641"/>
                  </a:lnTo>
                  <a:cubicBezTo>
                    <a:pt x="92" y="3907"/>
                    <a:pt x="3908" y="92"/>
                    <a:pt x="8641" y="0"/>
                  </a:cubicBezTo>
                  <a:lnTo>
                    <a:pt x="188554" y="0"/>
                  </a:lnTo>
                  <a:cubicBezTo>
                    <a:pt x="193288" y="92"/>
                    <a:pt x="197104" y="3907"/>
                    <a:pt x="197195" y="8641"/>
                  </a:cubicBezTo>
                  <a:lnTo>
                    <a:pt x="197195" y="109745"/>
                  </a:lnTo>
                  <a:cubicBezTo>
                    <a:pt x="196925" y="114344"/>
                    <a:pt x="193160" y="117958"/>
                    <a:pt x="188554" y="118041"/>
                  </a:cubicBezTo>
                  <a:close/>
                  <a:moveTo>
                    <a:pt x="17283" y="100758"/>
                  </a:moveTo>
                  <a:lnTo>
                    <a:pt x="179913" y="100758"/>
                  </a:lnTo>
                  <a:lnTo>
                    <a:pt x="179913" y="17283"/>
                  </a:lnTo>
                  <a:lnTo>
                    <a:pt x="17628" y="17283"/>
                  </a:ln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/>
            <p:cNvSpPr/>
            <p:nvPr/>
          </p:nvSpPr>
          <p:spPr>
            <a:xfrm>
              <a:off x="11474650" y="3482555"/>
              <a:ext cx="270301" cy="151223"/>
            </a:xfrm>
            <a:custGeom>
              <a:avLst/>
              <a:gdLst>
                <a:gd name="connsiteX0" fmla="*/ 261660 w 270301"/>
                <a:gd name="connsiteY0" fmla="*/ 151223 h 151223"/>
                <a:gd name="connsiteX1" fmla="*/ 253019 w 270301"/>
                <a:gd name="connsiteY1" fmla="*/ 142582 h 151223"/>
                <a:gd name="connsiteX2" fmla="*/ 253019 w 270301"/>
                <a:gd name="connsiteY2" fmla="*/ 94882 h 151223"/>
                <a:gd name="connsiteX3" fmla="*/ 8641 w 270301"/>
                <a:gd name="connsiteY3" fmla="*/ 94882 h 151223"/>
                <a:gd name="connsiteX4" fmla="*/ 0 w 270301"/>
                <a:gd name="connsiteY4" fmla="*/ 86240 h 151223"/>
                <a:gd name="connsiteX5" fmla="*/ 0 w 270301"/>
                <a:gd name="connsiteY5" fmla="*/ 8641 h 151223"/>
                <a:gd name="connsiteX6" fmla="*/ 8641 w 270301"/>
                <a:gd name="connsiteY6" fmla="*/ 0 h 151223"/>
                <a:gd name="connsiteX7" fmla="*/ 17283 w 270301"/>
                <a:gd name="connsiteY7" fmla="*/ 8641 h 151223"/>
                <a:gd name="connsiteX8" fmla="*/ 17283 w 270301"/>
                <a:gd name="connsiteY8" fmla="*/ 77772 h 151223"/>
                <a:gd name="connsiteX9" fmla="*/ 261660 w 270301"/>
                <a:gd name="connsiteY9" fmla="*/ 77772 h 151223"/>
                <a:gd name="connsiteX10" fmla="*/ 270301 w 270301"/>
                <a:gd name="connsiteY10" fmla="*/ 86413 h 151223"/>
                <a:gd name="connsiteX11" fmla="*/ 270301 w 270301"/>
                <a:gd name="connsiteY11" fmla="*/ 142755 h 151223"/>
                <a:gd name="connsiteX12" fmla="*/ 261660 w 270301"/>
                <a:gd name="connsiteY12" fmla="*/ 151223 h 15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0301" h="151223">
                  <a:moveTo>
                    <a:pt x="261660" y="151223"/>
                  </a:moveTo>
                  <a:cubicBezTo>
                    <a:pt x="256887" y="151223"/>
                    <a:pt x="253019" y="147355"/>
                    <a:pt x="253019" y="142582"/>
                  </a:cubicBezTo>
                  <a:lnTo>
                    <a:pt x="253019" y="94882"/>
                  </a:lnTo>
                  <a:lnTo>
                    <a:pt x="8641" y="94882"/>
                  </a:lnTo>
                  <a:cubicBezTo>
                    <a:pt x="3908" y="94790"/>
                    <a:pt x="92" y="90974"/>
                    <a:pt x="0" y="86240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cubicBezTo>
                    <a:pt x="13414" y="0"/>
                    <a:pt x="17283" y="3869"/>
                    <a:pt x="17283" y="8641"/>
                  </a:cubicBezTo>
                  <a:lnTo>
                    <a:pt x="17283" y="77772"/>
                  </a:lnTo>
                  <a:lnTo>
                    <a:pt x="261660" y="77772"/>
                  </a:lnTo>
                  <a:cubicBezTo>
                    <a:pt x="266433" y="77772"/>
                    <a:pt x="270301" y="81641"/>
                    <a:pt x="270301" y="86413"/>
                  </a:cubicBezTo>
                  <a:lnTo>
                    <a:pt x="270301" y="142755"/>
                  </a:lnTo>
                  <a:cubicBezTo>
                    <a:pt x="270208" y="147460"/>
                    <a:pt x="266366" y="151224"/>
                    <a:pt x="261660" y="15122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/>
            <p:cNvSpPr/>
            <p:nvPr/>
          </p:nvSpPr>
          <p:spPr>
            <a:xfrm>
              <a:off x="11474650" y="3560499"/>
              <a:ext cx="17282" cy="123571"/>
            </a:xfrm>
            <a:custGeom>
              <a:avLst/>
              <a:gdLst>
                <a:gd name="connsiteX0" fmla="*/ 8641 w 17282"/>
                <a:gd name="connsiteY0" fmla="*/ 123571 h 123571"/>
                <a:gd name="connsiteX1" fmla="*/ 0 w 17282"/>
                <a:gd name="connsiteY1" fmla="*/ 114930 h 123571"/>
                <a:gd name="connsiteX2" fmla="*/ 0 w 17282"/>
                <a:gd name="connsiteY2" fmla="*/ 8641 h 123571"/>
                <a:gd name="connsiteX3" fmla="*/ 8641 w 17282"/>
                <a:gd name="connsiteY3" fmla="*/ 0 h 123571"/>
                <a:gd name="connsiteX4" fmla="*/ 17283 w 17282"/>
                <a:gd name="connsiteY4" fmla="*/ 8641 h 123571"/>
                <a:gd name="connsiteX5" fmla="*/ 17283 w 17282"/>
                <a:gd name="connsiteY5" fmla="*/ 115275 h 123571"/>
                <a:gd name="connsiteX6" fmla="*/ 8641 w 17282"/>
                <a:gd name="connsiteY6" fmla="*/ 123571 h 12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82" h="123571">
                  <a:moveTo>
                    <a:pt x="8641" y="123571"/>
                  </a:moveTo>
                  <a:cubicBezTo>
                    <a:pt x="3869" y="123571"/>
                    <a:pt x="0" y="119702"/>
                    <a:pt x="0" y="114930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cubicBezTo>
                    <a:pt x="13414" y="0"/>
                    <a:pt x="17283" y="3869"/>
                    <a:pt x="17283" y="8641"/>
                  </a:cubicBezTo>
                  <a:lnTo>
                    <a:pt x="17283" y="115275"/>
                  </a:lnTo>
                  <a:cubicBezTo>
                    <a:pt x="17097" y="119912"/>
                    <a:pt x="13282" y="123575"/>
                    <a:pt x="8641" y="123571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/>
            <p:cNvSpPr/>
            <p:nvPr/>
          </p:nvSpPr>
          <p:spPr>
            <a:xfrm>
              <a:off x="7083466" y="2319603"/>
              <a:ext cx="1610746" cy="1146533"/>
            </a:xfrm>
            <a:custGeom>
              <a:avLst/>
              <a:gdLst>
                <a:gd name="connsiteX0" fmla="*/ 0 w 1610746"/>
                <a:gd name="connsiteY0" fmla="*/ 0 h 1146533"/>
                <a:gd name="connsiteX1" fmla="*/ 1610746 w 1610746"/>
                <a:gd name="connsiteY1" fmla="*/ 0 h 1146533"/>
                <a:gd name="connsiteX2" fmla="*/ 1610746 w 1610746"/>
                <a:gd name="connsiteY2" fmla="*/ 1146533 h 1146533"/>
                <a:gd name="connsiteX3" fmla="*/ 0 w 1610746"/>
                <a:gd name="connsiteY3" fmla="*/ 1146533 h 1146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0746" h="1146533">
                  <a:moveTo>
                    <a:pt x="0" y="0"/>
                  </a:moveTo>
                  <a:lnTo>
                    <a:pt x="1610746" y="0"/>
                  </a:lnTo>
                  <a:lnTo>
                    <a:pt x="1610746" y="1146533"/>
                  </a:lnTo>
                  <a:lnTo>
                    <a:pt x="0" y="1146533"/>
                  </a:ln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/>
            <p:cNvSpPr/>
            <p:nvPr/>
          </p:nvSpPr>
          <p:spPr>
            <a:xfrm>
              <a:off x="7074824" y="2311134"/>
              <a:ext cx="1628056" cy="1163643"/>
            </a:xfrm>
            <a:custGeom>
              <a:avLst/>
              <a:gdLst>
                <a:gd name="connsiteX0" fmla="*/ 1619387 w 1628056"/>
                <a:gd name="connsiteY0" fmla="*/ 1163643 h 1163643"/>
                <a:gd name="connsiteX1" fmla="*/ 8641 w 1628056"/>
                <a:gd name="connsiteY1" fmla="*/ 1163643 h 1163643"/>
                <a:gd name="connsiteX2" fmla="*/ 0 w 1628056"/>
                <a:gd name="connsiteY2" fmla="*/ 1155002 h 1163643"/>
                <a:gd name="connsiteX3" fmla="*/ 0 w 1628056"/>
                <a:gd name="connsiteY3" fmla="*/ 8641 h 1163643"/>
                <a:gd name="connsiteX4" fmla="*/ 8641 w 1628056"/>
                <a:gd name="connsiteY4" fmla="*/ 0 h 1163643"/>
                <a:gd name="connsiteX5" fmla="*/ 1619387 w 1628056"/>
                <a:gd name="connsiteY5" fmla="*/ 0 h 1163643"/>
                <a:gd name="connsiteX6" fmla="*/ 1628029 w 1628056"/>
                <a:gd name="connsiteY6" fmla="*/ 8641 h 1163643"/>
                <a:gd name="connsiteX7" fmla="*/ 1628029 w 1628056"/>
                <a:gd name="connsiteY7" fmla="*/ 1154310 h 1163643"/>
                <a:gd name="connsiteX8" fmla="*/ 1620107 w 1628056"/>
                <a:gd name="connsiteY8" fmla="*/ 1163616 h 1163643"/>
                <a:gd name="connsiteX9" fmla="*/ 1619387 w 1628056"/>
                <a:gd name="connsiteY9" fmla="*/ 1163643 h 1163643"/>
                <a:gd name="connsiteX10" fmla="*/ 17283 w 1628056"/>
                <a:gd name="connsiteY10" fmla="*/ 1146360 h 1163643"/>
                <a:gd name="connsiteX11" fmla="*/ 1610746 w 1628056"/>
                <a:gd name="connsiteY11" fmla="*/ 1146360 h 1163643"/>
                <a:gd name="connsiteX12" fmla="*/ 1610746 w 1628056"/>
                <a:gd name="connsiteY12" fmla="*/ 17283 h 1163643"/>
                <a:gd name="connsiteX13" fmla="*/ 17283 w 1628056"/>
                <a:gd name="connsiteY13" fmla="*/ 17283 h 116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8056" h="1163643">
                  <a:moveTo>
                    <a:pt x="1619387" y="1163643"/>
                  </a:moveTo>
                  <a:lnTo>
                    <a:pt x="8641" y="1163643"/>
                  </a:lnTo>
                  <a:cubicBezTo>
                    <a:pt x="3869" y="1163643"/>
                    <a:pt x="0" y="1159774"/>
                    <a:pt x="0" y="1155002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lnTo>
                    <a:pt x="1619387" y="0"/>
                  </a:lnTo>
                  <a:cubicBezTo>
                    <a:pt x="1624160" y="0"/>
                    <a:pt x="1628029" y="3869"/>
                    <a:pt x="1628029" y="8641"/>
                  </a:cubicBezTo>
                  <a:lnTo>
                    <a:pt x="1628029" y="1154310"/>
                  </a:lnTo>
                  <a:cubicBezTo>
                    <a:pt x="1628411" y="1159068"/>
                    <a:pt x="1624864" y="1163234"/>
                    <a:pt x="1620107" y="1163616"/>
                  </a:cubicBezTo>
                  <a:cubicBezTo>
                    <a:pt x="1619867" y="1163635"/>
                    <a:pt x="1619627" y="1163644"/>
                    <a:pt x="1619387" y="1163643"/>
                  </a:cubicBezTo>
                  <a:close/>
                  <a:moveTo>
                    <a:pt x="17283" y="1146360"/>
                  </a:moveTo>
                  <a:lnTo>
                    <a:pt x="1610746" y="1146360"/>
                  </a:lnTo>
                  <a:lnTo>
                    <a:pt x="1610746" y="17283"/>
                  </a:lnTo>
                  <a:lnTo>
                    <a:pt x="17283" y="17283"/>
                  </a:ln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/>
            <p:cNvSpPr/>
            <p:nvPr/>
          </p:nvSpPr>
          <p:spPr>
            <a:xfrm>
              <a:off x="7074824" y="2424509"/>
              <a:ext cx="1628028" cy="17282"/>
            </a:xfrm>
            <a:custGeom>
              <a:avLst/>
              <a:gdLst>
                <a:gd name="connsiteX0" fmla="*/ 1619387 w 1628028"/>
                <a:gd name="connsiteY0" fmla="*/ 17283 h 17282"/>
                <a:gd name="connsiteX1" fmla="*/ 8641 w 1628028"/>
                <a:gd name="connsiteY1" fmla="*/ 17283 h 17282"/>
                <a:gd name="connsiteX2" fmla="*/ 0 w 1628028"/>
                <a:gd name="connsiteY2" fmla="*/ 8641 h 17282"/>
                <a:gd name="connsiteX3" fmla="*/ 8641 w 1628028"/>
                <a:gd name="connsiteY3" fmla="*/ 0 h 17282"/>
                <a:gd name="connsiteX4" fmla="*/ 1619387 w 1628028"/>
                <a:gd name="connsiteY4" fmla="*/ 0 h 17282"/>
                <a:gd name="connsiteX5" fmla="*/ 1628029 w 1628028"/>
                <a:gd name="connsiteY5" fmla="*/ 8641 h 17282"/>
                <a:gd name="connsiteX6" fmla="*/ 1619387 w 1628028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8028" h="17282">
                  <a:moveTo>
                    <a:pt x="1619387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619387" y="0"/>
                  </a:lnTo>
                  <a:cubicBezTo>
                    <a:pt x="1624160" y="0"/>
                    <a:pt x="1628029" y="3869"/>
                    <a:pt x="1628029" y="8641"/>
                  </a:cubicBezTo>
                  <a:cubicBezTo>
                    <a:pt x="1628029" y="13414"/>
                    <a:pt x="1624160" y="17283"/>
                    <a:pt x="1619387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/>
            <p:cNvSpPr/>
            <p:nvPr/>
          </p:nvSpPr>
          <p:spPr>
            <a:xfrm>
              <a:off x="7216024" y="2516107"/>
              <a:ext cx="213959" cy="17282"/>
            </a:xfrm>
            <a:custGeom>
              <a:avLst/>
              <a:gdLst>
                <a:gd name="connsiteX0" fmla="*/ 205318 w 213959"/>
                <a:gd name="connsiteY0" fmla="*/ 17283 h 17282"/>
                <a:gd name="connsiteX1" fmla="*/ 8641 w 213959"/>
                <a:gd name="connsiteY1" fmla="*/ 17283 h 17282"/>
                <a:gd name="connsiteX2" fmla="*/ 0 w 213959"/>
                <a:gd name="connsiteY2" fmla="*/ 8641 h 17282"/>
                <a:gd name="connsiteX3" fmla="*/ 8641 w 213959"/>
                <a:gd name="connsiteY3" fmla="*/ 0 h 17282"/>
                <a:gd name="connsiteX4" fmla="*/ 205318 w 213959"/>
                <a:gd name="connsiteY4" fmla="*/ 0 h 17282"/>
                <a:gd name="connsiteX5" fmla="*/ 213960 w 213959"/>
                <a:gd name="connsiteY5" fmla="*/ 8641 h 17282"/>
                <a:gd name="connsiteX6" fmla="*/ 205318 w 213959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959" h="17282">
                  <a:moveTo>
                    <a:pt x="205318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05318" y="0"/>
                  </a:lnTo>
                  <a:cubicBezTo>
                    <a:pt x="210091" y="0"/>
                    <a:pt x="213960" y="3869"/>
                    <a:pt x="213960" y="8641"/>
                  </a:cubicBezTo>
                  <a:cubicBezTo>
                    <a:pt x="213960" y="13414"/>
                    <a:pt x="210091" y="17283"/>
                    <a:pt x="205318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/>
            <p:cNvSpPr/>
            <p:nvPr/>
          </p:nvSpPr>
          <p:spPr>
            <a:xfrm>
              <a:off x="7516397" y="2516107"/>
              <a:ext cx="409772" cy="17282"/>
            </a:xfrm>
            <a:custGeom>
              <a:avLst/>
              <a:gdLst>
                <a:gd name="connsiteX0" fmla="*/ 401131 w 409772"/>
                <a:gd name="connsiteY0" fmla="*/ 17283 h 17282"/>
                <a:gd name="connsiteX1" fmla="*/ 8641 w 409772"/>
                <a:gd name="connsiteY1" fmla="*/ 17283 h 17282"/>
                <a:gd name="connsiteX2" fmla="*/ 0 w 409772"/>
                <a:gd name="connsiteY2" fmla="*/ 8641 h 17282"/>
                <a:gd name="connsiteX3" fmla="*/ 8641 w 409772"/>
                <a:gd name="connsiteY3" fmla="*/ 0 h 17282"/>
                <a:gd name="connsiteX4" fmla="*/ 401131 w 409772"/>
                <a:gd name="connsiteY4" fmla="*/ 0 h 17282"/>
                <a:gd name="connsiteX5" fmla="*/ 409772 w 409772"/>
                <a:gd name="connsiteY5" fmla="*/ 8641 h 17282"/>
                <a:gd name="connsiteX6" fmla="*/ 401131 w 409772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772" h="17282">
                  <a:moveTo>
                    <a:pt x="401131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401131" y="0"/>
                  </a:lnTo>
                  <a:cubicBezTo>
                    <a:pt x="405904" y="0"/>
                    <a:pt x="409772" y="3869"/>
                    <a:pt x="409772" y="8641"/>
                  </a:cubicBezTo>
                  <a:cubicBezTo>
                    <a:pt x="409772" y="13414"/>
                    <a:pt x="405904" y="17283"/>
                    <a:pt x="401131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/>
            <p:cNvSpPr/>
            <p:nvPr/>
          </p:nvSpPr>
          <p:spPr>
            <a:xfrm>
              <a:off x="7634438" y="2618593"/>
              <a:ext cx="409945" cy="17282"/>
            </a:xfrm>
            <a:custGeom>
              <a:avLst/>
              <a:gdLst>
                <a:gd name="connsiteX0" fmla="*/ 401304 w 409945"/>
                <a:gd name="connsiteY0" fmla="*/ 17283 h 17282"/>
                <a:gd name="connsiteX1" fmla="*/ 8641 w 409945"/>
                <a:gd name="connsiteY1" fmla="*/ 17283 h 17282"/>
                <a:gd name="connsiteX2" fmla="*/ 0 w 409945"/>
                <a:gd name="connsiteY2" fmla="*/ 8641 h 17282"/>
                <a:gd name="connsiteX3" fmla="*/ 8641 w 409945"/>
                <a:gd name="connsiteY3" fmla="*/ 0 h 17282"/>
                <a:gd name="connsiteX4" fmla="*/ 401304 w 409945"/>
                <a:gd name="connsiteY4" fmla="*/ 0 h 17282"/>
                <a:gd name="connsiteX5" fmla="*/ 409945 w 409945"/>
                <a:gd name="connsiteY5" fmla="*/ 8641 h 17282"/>
                <a:gd name="connsiteX6" fmla="*/ 401304 w 409945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945" h="17282">
                  <a:moveTo>
                    <a:pt x="401304" y="17283"/>
                  </a:moveTo>
                  <a:lnTo>
                    <a:pt x="8641" y="17283"/>
                  </a:lnTo>
                  <a:cubicBezTo>
                    <a:pt x="3907" y="17191"/>
                    <a:pt x="92" y="13375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401304" y="0"/>
                  </a:lnTo>
                  <a:cubicBezTo>
                    <a:pt x="406076" y="0"/>
                    <a:pt x="409945" y="3869"/>
                    <a:pt x="409945" y="8641"/>
                  </a:cubicBezTo>
                  <a:cubicBezTo>
                    <a:pt x="409945" y="13414"/>
                    <a:pt x="406076" y="17283"/>
                    <a:pt x="401304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/>
            <p:cNvSpPr/>
            <p:nvPr/>
          </p:nvSpPr>
          <p:spPr>
            <a:xfrm>
              <a:off x="7262169" y="2618593"/>
              <a:ext cx="213959" cy="17282"/>
            </a:xfrm>
            <a:custGeom>
              <a:avLst/>
              <a:gdLst>
                <a:gd name="connsiteX0" fmla="*/ 205318 w 213959"/>
                <a:gd name="connsiteY0" fmla="*/ 17283 h 17282"/>
                <a:gd name="connsiteX1" fmla="*/ 8641 w 213959"/>
                <a:gd name="connsiteY1" fmla="*/ 17283 h 17282"/>
                <a:gd name="connsiteX2" fmla="*/ 0 w 213959"/>
                <a:gd name="connsiteY2" fmla="*/ 8641 h 17282"/>
                <a:gd name="connsiteX3" fmla="*/ 8641 w 213959"/>
                <a:gd name="connsiteY3" fmla="*/ 0 h 17282"/>
                <a:gd name="connsiteX4" fmla="*/ 205318 w 213959"/>
                <a:gd name="connsiteY4" fmla="*/ 0 h 17282"/>
                <a:gd name="connsiteX5" fmla="*/ 213960 w 213959"/>
                <a:gd name="connsiteY5" fmla="*/ 8641 h 17282"/>
                <a:gd name="connsiteX6" fmla="*/ 205318 w 213959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959" h="17282">
                  <a:moveTo>
                    <a:pt x="205318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05318" y="0"/>
                  </a:lnTo>
                  <a:cubicBezTo>
                    <a:pt x="210091" y="0"/>
                    <a:pt x="213960" y="3869"/>
                    <a:pt x="213960" y="8641"/>
                  </a:cubicBezTo>
                  <a:cubicBezTo>
                    <a:pt x="213960" y="13414"/>
                    <a:pt x="210091" y="17283"/>
                    <a:pt x="205318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/>
            <p:cNvSpPr/>
            <p:nvPr/>
          </p:nvSpPr>
          <p:spPr>
            <a:xfrm>
              <a:off x="7308313" y="2720215"/>
              <a:ext cx="175419" cy="17282"/>
            </a:xfrm>
            <a:custGeom>
              <a:avLst/>
              <a:gdLst>
                <a:gd name="connsiteX0" fmla="*/ 166778 w 175419"/>
                <a:gd name="connsiteY0" fmla="*/ 17283 h 17282"/>
                <a:gd name="connsiteX1" fmla="*/ 8641 w 175419"/>
                <a:gd name="connsiteY1" fmla="*/ 17283 h 17282"/>
                <a:gd name="connsiteX2" fmla="*/ 0 w 175419"/>
                <a:gd name="connsiteY2" fmla="*/ 8641 h 17282"/>
                <a:gd name="connsiteX3" fmla="*/ 8641 w 175419"/>
                <a:gd name="connsiteY3" fmla="*/ 0 h 17282"/>
                <a:gd name="connsiteX4" fmla="*/ 166778 w 175419"/>
                <a:gd name="connsiteY4" fmla="*/ 0 h 17282"/>
                <a:gd name="connsiteX5" fmla="*/ 175419 w 175419"/>
                <a:gd name="connsiteY5" fmla="*/ 8641 h 17282"/>
                <a:gd name="connsiteX6" fmla="*/ 166778 w 175419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419" h="17282">
                  <a:moveTo>
                    <a:pt x="166778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66778" y="0"/>
                  </a:lnTo>
                  <a:cubicBezTo>
                    <a:pt x="171550" y="0"/>
                    <a:pt x="175419" y="3869"/>
                    <a:pt x="175419" y="8641"/>
                  </a:cubicBezTo>
                  <a:cubicBezTo>
                    <a:pt x="175419" y="13414"/>
                    <a:pt x="171550" y="17283"/>
                    <a:pt x="166778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/>
            <p:cNvSpPr/>
            <p:nvPr/>
          </p:nvSpPr>
          <p:spPr>
            <a:xfrm>
              <a:off x="7605921" y="2720215"/>
              <a:ext cx="508629" cy="17282"/>
            </a:xfrm>
            <a:custGeom>
              <a:avLst/>
              <a:gdLst>
                <a:gd name="connsiteX0" fmla="*/ 499988 w 508629"/>
                <a:gd name="connsiteY0" fmla="*/ 17283 h 17282"/>
                <a:gd name="connsiteX1" fmla="*/ 8641 w 508629"/>
                <a:gd name="connsiteY1" fmla="*/ 17283 h 17282"/>
                <a:gd name="connsiteX2" fmla="*/ 0 w 508629"/>
                <a:gd name="connsiteY2" fmla="*/ 8641 h 17282"/>
                <a:gd name="connsiteX3" fmla="*/ 8641 w 508629"/>
                <a:gd name="connsiteY3" fmla="*/ 0 h 17282"/>
                <a:gd name="connsiteX4" fmla="*/ 499988 w 508629"/>
                <a:gd name="connsiteY4" fmla="*/ 0 h 17282"/>
                <a:gd name="connsiteX5" fmla="*/ 508629 w 508629"/>
                <a:gd name="connsiteY5" fmla="*/ 8641 h 17282"/>
                <a:gd name="connsiteX6" fmla="*/ 499988 w 508629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629" h="17282">
                  <a:moveTo>
                    <a:pt x="499988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499988" y="0"/>
                  </a:lnTo>
                  <a:cubicBezTo>
                    <a:pt x="504761" y="0"/>
                    <a:pt x="508629" y="3869"/>
                    <a:pt x="508629" y="8641"/>
                  </a:cubicBezTo>
                  <a:cubicBezTo>
                    <a:pt x="508629" y="13414"/>
                    <a:pt x="504761" y="17283"/>
                    <a:pt x="499988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/>
            <p:cNvSpPr/>
            <p:nvPr/>
          </p:nvSpPr>
          <p:spPr>
            <a:xfrm>
              <a:off x="7354458" y="2822356"/>
              <a:ext cx="214132" cy="17282"/>
            </a:xfrm>
            <a:custGeom>
              <a:avLst/>
              <a:gdLst>
                <a:gd name="connsiteX0" fmla="*/ 205491 w 214132"/>
                <a:gd name="connsiteY0" fmla="*/ 17283 h 17282"/>
                <a:gd name="connsiteX1" fmla="*/ 8641 w 214132"/>
                <a:gd name="connsiteY1" fmla="*/ 17283 h 17282"/>
                <a:gd name="connsiteX2" fmla="*/ 0 w 214132"/>
                <a:gd name="connsiteY2" fmla="*/ 8641 h 17282"/>
                <a:gd name="connsiteX3" fmla="*/ 8641 w 214132"/>
                <a:gd name="connsiteY3" fmla="*/ 0 h 17282"/>
                <a:gd name="connsiteX4" fmla="*/ 205491 w 214132"/>
                <a:gd name="connsiteY4" fmla="*/ 0 h 17282"/>
                <a:gd name="connsiteX5" fmla="*/ 214132 w 214132"/>
                <a:gd name="connsiteY5" fmla="*/ 8641 h 17282"/>
                <a:gd name="connsiteX6" fmla="*/ 205491 w 214132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132" h="17282">
                  <a:moveTo>
                    <a:pt x="205491" y="17283"/>
                  </a:moveTo>
                  <a:lnTo>
                    <a:pt x="8641" y="17283"/>
                  </a:lnTo>
                  <a:cubicBezTo>
                    <a:pt x="3907" y="17191"/>
                    <a:pt x="92" y="13375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05491" y="0"/>
                  </a:lnTo>
                  <a:cubicBezTo>
                    <a:pt x="210264" y="0"/>
                    <a:pt x="214132" y="3869"/>
                    <a:pt x="214132" y="8641"/>
                  </a:cubicBezTo>
                  <a:cubicBezTo>
                    <a:pt x="214132" y="13414"/>
                    <a:pt x="210264" y="17283"/>
                    <a:pt x="205491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/>
            <p:cNvSpPr/>
            <p:nvPr/>
          </p:nvSpPr>
          <p:spPr>
            <a:xfrm>
              <a:off x="7614563" y="2822356"/>
              <a:ext cx="601610" cy="17282"/>
            </a:xfrm>
            <a:custGeom>
              <a:avLst/>
              <a:gdLst>
                <a:gd name="connsiteX0" fmla="*/ 592969 w 601610"/>
                <a:gd name="connsiteY0" fmla="*/ 17283 h 17282"/>
                <a:gd name="connsiteX1" fmla="*/ 8641 w 601610"/>
                <a:gd name="connsiteY1" fmla="*/ 17283 h 17282"/>
                <a:gd name="connsiteX2" fmla="*/ 0 w 601610"/>
                <a:gd name="connsiteY2" fmla="*/ 8641 h 17282"/>
                <a:gd name="connsiteX3" fmla="*/ 8641 w 601610"/>
                <a:gd name="connsiteY3" fmla="*/ 0 h 17282"/>
                <a:gd name="connsiteX4" fmla="*/ 592969 w 601610"/>
                <a:gd name="connsiteY4" fmla="*/ 0 h 17282"/>
                <a:gd name="connsiteX5" fmla="*/ 601610 w 601610"/>
                <a:gd name="connsiteY5" fmla="*/ 8641 h 17282"/>
                <a:gd name="connsiteX6" fmla="*/ 592969 w 601610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1610" h="17282">
                  <a:moveTo>
                    <a:pt x="592969" y="17283"/>
                  </a:moveTo>
                  <a:lnTo>
                    <a:pt x="8641" y="17283"/>
                  </a:lnTo>
                  <a:cubicBezTo>
                    <a:pt x="3907" y="17191"/>
                    <a:pt x="92" y="13375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592969" y="0"/>
                  </a:lnTo>
                  <a:cubicBezTo>
                    <a:pt x="597741" y="0"/>
                    <a:pt x="601610" y="3869"/>
                    <a:pt x="601610" y="8641"/>
                  </a:cubicBezTo>
                  <a:cubicBezTo>
                    <a:pt x="601610" y="13414"/>
                    <a:pt x="597741" y="17283"/>
                    <a:pt x="592969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/>
            <p:cNvSpPr/>
            <p:nvPr/>
          </p:nvSpPr>
          <p:spPr>
            <a:xfrm>
              <a:off x="7302265" y="2924324"/>
              <a:ext cx="214132" cy="17282"/>
            </a:xfrm>
            <a:custGeom>
              <a:avLst/>
              <a:gdLst>
                <a:gd name="connsiteX0" fmla="*/ 205491 w 214132"/>
                <a:gd name="connsiteY0" fmla="*/ 17283 h 17282"/>
                <a:gd name="connsiteX1" fmla="*/ 8641 w 214132"/>
                <a:gd name="connsiteY1" fmla="*/ 17283 h 17282"/>
                <a:gd name="connsiteX2" fmla="*/ 0 w 214132"/>
                <a:gd name="connsiteY2" fmla="*/ 8641 h 17282"/>
                <a:gd name="connsiteX3" fmla="*/ 8641 w 214132"/>
                <a:gd name="connsiteY3" fmla="*/ 0 h 17282"/>
                <a:gd name="connsiteX4" fmla="*/ 205491 w 214132"/>
                <a:gd name="connsiteY4" fmla="*/ 0 h 17282"/>
                <a:gd name="connsiteX5" fmla="*/ 214132 w 214132"/>
                <a:gd name="connsiteY5" fmla="*/ 8641 h 17282"/>
                <a:gd name="connsiteX6" fmla="*/ 205491 w 214132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132" h="17282">
                  <a:moveTo>
                    <a:pt x="205491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05491" y="0"/>
                  </a:lnTo>
                  <a:cubicBezTo>
                    <a:pt x="210264" y="0"/>
                    <a:pt x="214132" y="3869"/>
                    <a:pt x="214132" y="8641"/>
                  </a:cubicBezTo>
                  <a:cubicBezTo>
                    <a:pt x="214132" y="13414"/>
                    <a:pt x="210264" y="17283"/>
                    <a:pt x="205491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/>
            <p:cNvSpPr/>
            <p:nvPr/>
          </p:nvSpPr>
          <p:spPr>
            <a:xfrm>
              <a:off x="7574294" y="2924324"/>
              <a:ext cx="334074" cy="17282"/>
            </a:xfrm>
            <a:custGeom>
              <a:avLst/>
              <a:gdLst>
                <a:gd name="connsiteX0" fmla="*/ 325606 w 334074"/>
                <a:gd name="connsiteY0" fmla="*/ 17283 h 17282"/>
                <a:gd name="connsiteX1" fmla="*/ 8641 w 334074"/>
                <a:gd name="connsiteY1" fmla="*/ 17283 h 17282"/>
                <a:gd name="connsiteX2" fmla="*/ 0 w 334074"/>
                <a:gd name="connsiteY2" fmla="*/ 8641 h 17282"/>
                <a:gd name="connsiteX3" fmla="*/ 8641 w 334074"/>
                <a:gd name="connsiteY3" fmla="*/ 0 h 17282"/>
                <a:gd name="connsiteX4" fmla="*/ 325433 w 334074"/>
                <a:gd name="connsiteY4" fmla="*/ 0 h 17282"/>
                <a:gd name="connsiteX5" fmla="*/ 334074 w 334074"/>
                <a:gd name="connsiteY5" fmla="*/ 8641 h 17282"/>
                <a:gd name="connsiteX6" fmla="*/ 325433 w 334074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074" h="17282">
                  <a:moveTo>
                    <a:pt x="325606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325433" y="0"/>
                  </a:lnTo>
                  <a:cubicBezTo>
                    <a:pt x="330206" y="0"/>
                    <a:pt x="334074" y="3869"/>
                    <a:pt x="334074" y="8641"/>
                  </a:cubicBezTo>
                  <a:cubicBezTo>
                    <a:pt x="334074" y="13414"/>
                    <a:pt x="330206" y="17283"/>
                    <a:pt x="325433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/>
            <p:cNvSpPr/>
            <p:nvPr/>
          </p:nvSpPr>
          <p:spPr>
            <a:xfrm>
              <a:off x="8012410" y="2924324"/>
              <a:ext cx="334074" cy="17282"/>
            </a:xfrm>
            <a:custGeom>
              <a:avLst/>
              <a:gdLst>
                <a:gd name="connsiteX0" fmla="*/ 325433 w 334074"/>
                <a:gd name="connsiteY0" fmla="*/ 17283 h 17282"/>
                <a:gd name="connsiteX1" fmla="*/ 8641 w 334074"/>
                <a:gd name="connsiteY1" fmla="*/ 17283 h 17282"/>
                <a:gd name="connsiteX2" fmla="*/ 0 w 334074"/>
                <a:gd name="connsiteY2" fmla="*/ 8641 h 17282"/>
                <a:gd name="connsiteX3" fmla="*/ 8641 w 334074"/>
                <a:gd name="connsiteY3" fmla="*/ 0 h 17282"/>
                <a:gd name="connsiteX4" fmla="*/ 325433 w 334074"/>
                <a:gd name="connsiteY4" fmla="*/ 0 h 17282"/>
                <a:gd name="connsiteX5" fmla="*/ 334074 w 334074"/>
                <a:gd name="connsiteY5" fmla="*/ 8641 h 17282"/>
                <a:gd name="connsiteX6" fmla="*/ 325433 w 334074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074" h="17282">
                  <a:moveTo>
                    <a:pt x="325433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325433" y="0"/>
                  </a:lnTo>
                  <a:cubicBezTo>
                    <a:pt x="330205" y="0"/>
                    <a:pt x="334074" y="3869"/>
                    <a:pt x="334074" y="8641"/>
                  </a:cubicBezTo>
                  <a:cubicBezTo>
                    <a:pt x="334074" y="13414"/>
                    <a:pt x="330205" y="17283"/>
                    <a:pt x="325433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/>
            <p:cNvSpPr/>
            <p:nvPr/>
          </p:nvSpPr>
          <p:spPr>
            <a:xfrm>
              <a:off x="7302265" y="3026292"/>
              <a:ext cx="85203" cy="17282"/>
            </a:xfrm>
            <a:custGeom>
              <a:avLst/>
              <a:gdLst>
                <a:gd name="connsiteX0" fmla="*/ 76562 w 85203"/>
                <a:gd name="connsiteY0" fmla="*/ 17283 h 17282"/>
                <a:gd name="connsiteX1" fmla="*/ 8641 w 85203"/>
                <a:gd name="connsiteY1" fmla="*/ 17283 h 17282"/>
                <a:gd name="connsiteX2" fmla="*/ 0 w 85203"/>
                <a:gd name="connsiteY2" fmla="*/ 8641 h 17282"/>
                <a:gd name="connsiteX3" fmla="*/ 8641 w 85203"/>
                <a:gd name="connsiteY3" fmla="*/ 0 h 17282"/>
                <a:gd name="connsiteX4" fmla="*/ 76562 w 85203"/>
                <a:gd name="connsiteY4" fmla="*/ 0 h 17282"/>
                <a:gd name="connsiteX5" fmla="*/ 85204 w 85203"/>
                <a:gd name="connsiteY5" fmla="*/ 8641 h 17282"/>
                <a:gd name="connsiteX6" fmla="*/ 76562 w 8520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03" h="17282">
                  <a:moveTo>
                    <a:pt x="7656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92" y="3907"/>
                    <a:pt x="3907" y="92"/>
                    <a:pt x="8641" y="0"/>
                  </a:cubicBezTo>
                  <a:lnTo>
                    <a:pt x="76562" y="0"/>
                  </a:lnTo>
                  <a:cubicBezTo>
                    <a:pt x="81296" y="92"/>
                    <a:pt x="85112" y="3907"/>
                    <a:pt x="85204" y="8641"/>
                  </a:cubicBezTo>
                  <a:cubicBezTo>
                    <a:pt x="85204" y="13414"/>
                    <a:pt x="81335" y="17283"/>
                    <a:pt x="7656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/>
            <p:cNvSpPr/>
            <p:nvPr/>
          </p:nvSpPr>
          <p:spPr>
            <a:xfrm>
              <a:off x="7485634" y="3026292"/>
              <a:ext cx="422907" cy="17282"/>
            </a:xfrm>
            <a:custGeom>
              <a:avLst/>
              <a:gdLst>
                <a:gd name="connsiteX0" fmla="*/ 414266 w 422907"/>
                <a:gd name="connsiteY0" fmla="*/ 17283 h 17282"/>
                <a:gd name="connsiteX1" fmla="*/ 8641 w 422907"/>
                <a:gd name="connsiteY1" fmla="*/ 17283 h 17282"/>
                <a:gd name="connsiteX2" fmla="*/ 0 w 422907"/>
                <a:gd name="connsiteY2" fmla="*/ 8641 h 17282"/>
                <a:gd name="connsiteX3" fmla="*/ 8641 w 422907"/>
                <a:gd name="connsiteY3" fmla="*/ 0 h 17282"/>
                <a:gd name="connsiteX4" fmla="*/ 414266 w 422907"/>
                <a:gd name="connsiteY4" fmla="*/ 0 h 17282"/>
                <a:gd name="connsiteX5" fmla="*/ 422907 w 422907"/>
                <a:gd name="connsiteY5" fmla="*/ 8641 h 17282"/>
                <a:gd name="connsiteX6" fmla="*/ 414266 w 422907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907" h="17282">
                  <a:moveTo>
                    <a:pt x="414266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92" y="3907"/>
                    <a:pt x="3907" y="92"/>
                    <a:pt x="8641" y="0"/>
                  </a:cubicBezTo>
                  <a:lnTo>
                    <a:pt x="414266" y="0"/>
                  </a:lnTo>
                  <a:cubicBezTo>
                    <a:pt x="419038" y="0"/>
                    <a:pt x="422907" y="3869"/>
                    <a:pt x="422907" y="8641"/>
                  </a:cubicBezTo>
                  <a:cubicBezTo>
                    <a:pt x="422907" y="13414"/>
                    <a:pt x="419038" y="17283"/>
                    <a:pt x="414266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/>
            <p:cNvSpPr/>
            <p:nvPr/>
          </p:nvSpPr>
          <p:spPr>
            <a:xfrm>
              <a:off x="7937230" y="3026292"/>
              <a:ext cx="130484" cy="17282"/>
            </a:xfrm>
            <a:custGeom>
              <a:avLst/>
              <a:gdLst>
                <a:gd name="connsiteX0" fmla="*/ 122534 w 130484"/>
                <a:gd name="connsiteY0" fmla="*/ 17283 h 17282"/>
                <a:gd name="connsiteX1" fmla="*/ 8641 w 130484"/>
                <a:gd name="connsiteY1" fmla="*/ 17283 h 17282"/>
                <a:gd name="connsiteX2" fmla="*/ 0 w 130484"/>
                <a:gd name="connsiteY2" fmla="*/ 8641 h 17282"/>
                <a:gd name="connsiteX3" fmla="*/ 8641 w 130484"/>
                <a:gd name="connsiteY3" fmla="*/ 0 h 17282"/>
                <a:gd name="connsiteX4" fmla="*/ 121843 w 130484"/>
                <a:gd name="connsiteY4" fmla="*/ 0 h 17282"/>
                <a:gd name="connsiteX5" fmla="*/ 130484 w 130484"/>
                <a:gd name="connsiteY5" fmla="*/ 8641 h 17282"/>
                <a:gd name="connsiteX6" fmla="*/ 122534 w 130484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484" h="17282">
                  <a:moveTo>
                    <a:pt x="122534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92" y="3907"/>
                    <a:pt x="3907" y="92"/>
                    <a:pt x="8641" y="0"/>
                  </a:cubicBezTo>
                  <a:lnTo>
                    <a:pt x="121843" y="0"/>
                  </a:lnTo>
                  <a:cubicBezTo>
                    <a:pt x="126616" y="0"/>
                    <a:pt x="130484" y="3869"/>
                    <a:pt x="130484" y="8641"/>
                  </a:cubicBezTo>
                  <a:cubicBezTo>
                    <a:pt x="130499" y="13156"/>
                    <a:pt x="127035" y="16922"/>
                    <a:pt x="122534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/>
            <p:cNvSpPr/>
            <p:nvPr/>
          </p:nvSpPr>
          <p:spPr>
            <a:xfrm>
              <a:off x="7302265" y="3128432"/>
              <a:ext cx="123743" cy="17282"/>
            </a:xfrm>
            <a:custGeom>
              <a:avLst/>
              <a:gdLst>
                <a:gd name="connsiteX0" fmla="*/ 115103 w 123743"/>
                <a:gd name="connsiteY0" fmla="*/ 17283 h 17282"/>
                <a:gd name="connsiteX1" fmla="*/ 8641 w 123743"/>
                <a:gd name="connsiteY1" fmla="*/ 17283 h 17282"/>
                <a:gd name="connsiteX2" fmla="*/ 0 w 123743"/>
                <a:gd name="connsiteY2" fmla="*/ 8641 h 17282"/>
                <a:gd name="connsiteX3" fmla="*/ 8641 w 123743"/>
                <a:gd name="connsiteY3" fmla="*/ 0 h 17282"/>
                <a:gd name="connsiteX4" fmla="*/ 115103 w 123743"/>
                <a:gd name="connsiteY4" fmla="*/ 0 h 17282"/>
                <a:gd name="connsiteX5" fmla="*/ 123744 w 123743"/>
                <a:gd name="connsiteY5" fmla="*/ 8641 h 17282"/>
                <a:gd name="connsiteX6" fmla="*/ 115103 w 12374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743" h="17282">
                  <a:moveTo>
                    <a:pt x="115103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15103" y="0"/>
                  </a:lnTo>
                  <a:cubicBezTo>
                    <a:pt x="119875" y="0"/>
                    <a:pt x="123744" y="3869"/>
                    <a:pt x="123744" y="8641"/>
                  </a:cubicBezTo>
                  <a:cubicBezTo>
                    <a:pt x="123744" y="13414"/>
                    <a:pt x="119875" y="17283"/>
                    <a:pt x="115103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/>
            <p:cNvSpPr/>
            <p:nvPr/>
          </p:nvSpPr>
          <p:spPr>
            <a:xfrm>
              <a:off x="7509138" y="3128432"/>
              <a:ext cx="498778" cy="17282"/>
            </a:xfrm>
            <a:custGeom>
              <a:avLst/>
              <a:gdLst>
                <a:gd name="connsiteX0" fmla="*/ 490137 w 498778"/>
                <a:gd name="connsiteY0" fmla="*/ 17283 h 17282"/>
                <a:gd name="connsiteX1" fmla="*/ 8641 w 498778"/>
                <a:gd name="connsiteY1" fmla="*/ 17283 h 17282"/>
                <a:gd name="connsiteX2" fmla="*/ 0 w 498778"/>
                <a:gd name="connsiteY2" fmla="*/ 8641 h 17282"/>
                <a:gd name="connsiteX3" fmla="*/ 8641 w 498778"/>
                <a:gd name="connsiteY3" fmla="*/ 0 h 17282"/>
                <a:gd name="connsiteX4" fmla="*/ 490137 w 498778"/>
                <a:gd name="connsiteY4" fmla="*/ 0 h 17282"/>
                <a:gd name="connsiteX5" fmla="*/ 498778 w 498778"/>
                <a:gd name="connsiteY5" fmla="*/ 8641 h 17282"/>
                <a:gd name="connsiteX6" fmla="*/ 490137 w 498778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778" h="17282">
                  <a:moveTo>
                    <a:pt x="490137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490137" y="0"/>
                  </a:lnTo>
                  <a:cubicBezTo>
                    <a:pt x="494909" y="0"/>
                    <a:pt x="498778" y="3869"/>
                    <a:pt x="498778" y="8641"/>
                  </a:cubicBezTo>
                  <a:cubicBezTo>
                    <a:pt x="498778" y="13414"/>
                    <a:pt x="494909" y="17283"/>
                    <a:pt x="490137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/>
            <p:cNvSpPr/>
            <p:nvPr/>
          </p:nvSpPr>
          <p:spPr>
            <a:xfrm>
              <a:off x="8038161" y="3128432"/>
              <a:ext cx="214132" cy="17282"/>
            </a:xfrm>
            <a:custGeom>
              <a:avLst/>
              <a:gdLst>
                <a:gd name="connsiteX0" fmla="*/ 205491 w 214132"/>
                <a:gd name="connsiteY0" fmla="*/ 17283 h 17282"/>
                <a:gd name="connsiteX1" fmla="*/ 8641 w 214132"/>
                <a:gd name="connsiteY1" fmla="*/ 17283 h 17282"/>
                <a:gd name="connsiteX2" fmla="*/ 0 w 214132"/>
                <a:gd name="connsiteY2" fmla="*/ 8641 h 17282"/>
                <a:gd name="connsiteX3" fmla="*/ 8641 w 214132"/>
                <a:gd name="connsiteY3" fmla="*/ 0 h 17282"/>
                <a:gd name="connsiteX4" fmla="*/ 205491 w 214132"/>
                <a:gd name="connsiteY4" fmla="*/ 0 h 17282"/>
                <a:gd name="connsiteX5" fmla="*/ 214132 w 214132"/>
                <a:gd name="connsiteY5" fmla="*/ 8641 h 17282"/>
                <a:gd name="connsiteX6" fmla="*/ 205491 w 214132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132" h="17282">
                  <a:moveTo>
                    <a:pt x="205491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05491" y="0"/>
                  </a:lnTo>
                  <a:cubicBezTo>
                    <a:pt x="210264" y="0"/>
                    <a:pt x="214132" y="3869"/>
                    <a:pt x="214132" y="8641"/>
                  </a:cubicBezTo>
                  <a:cubicBezTo>
                    <a:pt x="214132" y="13414"/>
                    <a:pt x="210264" y="17283"/>
                    <a:pt x="205491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/>
            <p:cNvSpPr/>
            <p:nvPr/>
          </p:nvSpPr>
          <p:spPr>
            <a:xfrm>
              <a:off x="7256811" y="3230400"/>
              <a:ext cx="120978" cy="17282"/>
            </a:xfrm>
            <a:custGeom>
              <a:avLst/>
              <a:gdLst>
                <a:gd name="connsiteX0" fmla="*/ 112337 w 120978"/>
                <a:gd name="connsiteY0" fmla="*/ 17283 h 17282"/>
                <a:gd name="connsiteX1" fmla="*/ 8641 w 120978"/>
                <a:gd name="connsiteY1" fmla="*/ 17283 h 17282"/>
                <a:gd name="connsiteX2" fmla="*/ 0 w 120978"/>
                <a:gd name="connsiteY2" fmla="*/ 8641 h 17282"/>
                <a:gd name="connsiteX3" fmla="*/ 8641 w 120978"/>
                <a:gd name="connsiteY3" fmla="*/ 0 h 17282"/>
                <a:gd name="connsiteX4" fmla="*/ 112337 w 120978"/>
                <a:gd name="connsiteY4" fmla="*/ 0 h 17282"/>
                <a:gd name="connsiteX5" fmla="*/ 120979 w 120978"/>
                <a:gd name="connsiteY5" fmla="*/ 8641 h 17282"/>
                <a:gd name="connsiteX6" fmla="*/ 112337 w 120978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78" h="17282">
                  <a:moveTo>
                    <a:pt x="112337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12337" y="0"/>
                  </a:lnTo>
                  <a:cubicBezTo>
                    <a:pt x="117110" y="0"/>
                    <a:pt x="120979" y="3869"/>
                    <a:pt x="120979" y="8641"/>
                  </a:cubicBezTo>
                  <a:cubicBezTo>
                    <a:pt x="120979" y="13414"/>
                    <a:pt x="117110" y="17283"/>
                    <a:pt x="112337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/>
            <p:cNvSpPr/>
            <p:nvPr/>
          </p:nvSpPr>
          <p:spPr>
            <a:xfrm>
              <a:off x="7482177" y="3230400"/>
              <a:ext cx="472335" cy="17282"/>
            </a:xfrm>
            <a:custGeom>
              <a:avLst/>
              <a:gdLst>
                <a:gd name="connsiteX0" fmla="*/ 463694 w 472335"/>
                <a:gd name="connsiteY0" fmla="*/ 17283 h 17282"/>
                <a:gd name="connsiteX1" fmla="*/ 8641 w 472335"/>
                <a:gd name="connsiteY1" fmla="*/ 17283 h 17282"/>
                <a:gd name="connsiteX2" fmla="*/ 0 w 472335"/>
                <a:gd name="connsiteY2" fmla="*/ 8641 h 17282"/>
                <a:gd name="connsiteX3" fmla="*/ 8641 w 472335"/>
                <a:gd name="connsiteY3" fmla="*/ 0 h 17282"/>
                <a:gd name="connsiteX4" fmla="*/ 463694 w 472335"/>
                <a:gd name="connsiteY4" fmla="*/ 0 h 17282"/>
                <a:gd name="connsiteX5" fmla="*/ 472336 w 472335"/>
                <a:gd name="connsiteY5" fmla="*/ 8641 h 17282"/>
                <a:gd name="connsiteX6" fmla="*/ 463694 w 472335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335" h="17282">
                  <a:moveTo>
                    <a:pt x="463694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463694" y="0"/>
                  </a:lnTo>
                  <a:cubicBezTo>
                    <a:pt x="468467" y="0"/>
                    <a:pt x="472336" y="3869"/>
                    <a:pt x="472336" y="8641"/>
                  </a:cubicBezTo>
                  <a:cubicBezTo>
                    <a:pt x="472336" y="13414"/>
                    <a:pt x="468467" y="17283"/>
                    <a:pt x="463694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/>
            <p:cNvSpPr/>
            <p:nvPr/>
          </p:nvSpPr>
          <p:spPr>
            <a:xfrm>
              <a:off x="7256120" y="3332541"/>
              <a:ext cx="214478" cy="17282"/>
            </a:xfrm>
            <a:custGeom>
              <a:avLst/>
              <a:gdLst>
                <a:gd name="connsiteX0" fmla="*/ 205837 w 214478"/>
                <a:gd name="connsiteY0" fmla="*/ 17283 h 17282"/>
                <a:gd name="connsiteX1" fmla="*/ 8641 w 214478"/>
                <a:gd name="connsiteY1" fmla="*/ 17283 h 17282"/>
                <a:gd name="connsiteX2" fmla="*/ 0 w 214478"/>
                <a:gd name="connsiteY2" fmla="*/ 8641 h 17282"/>
                <a:gd name="connsiteX3" fmla="*/ 8641 w 214478"/>
                <a:gd name="connsiteY3" fmla="*/ 0 h 17282"/>
                <a:gd name="connsiteX4" fmla="*/ 205837 w 214478"/>
                <a:gd name="connsiteY4" fmla="*/ 0 h 17282"/>
                <a:gd name="connsiteX5" fmla="*/ 214478 w 214478"/>
                <a:gd name="connsiteY5" fmla="*/ 8641 h 17282"/>
                <a:gd name="connsiteX6" fmla="*/ 205837 w 214478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478" h="17282">
                  <a:moveTo>
                    <a:pt x="205837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05837" y="0"/>
                  </a:lnTo>
                  <a:cubicBezTo>
                    <a:pt x="210609" y="0"/>
                    <a:pt x="214478" y="3869"/>
                    <a:pt x="214478" y="8641"/>
                  </a:cubicBezTo>
                  <a:cubicBezTo>
                    <a:pt x="214386" y="13375"/>
                    <a:pt x="210571" y="17191"/>
                    <a:pt x="205837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/>
            <p:cNvSpPr/>
            <p:nvPr/>
          </p:nvSpPr>
          <p:spPr>
            <a:xfrm>
              <a:off x="8278391" y="2822356"/>
              <a:ext cx="283263" cy="17282"/>
            </a:xfrm>
            <a:custGeom>
              <a:avLst/>
              <a:gdLst>
                <a:gd name="connsiteX0" fmla="*/ 274622 w 283263"/>
                <a:gd name="connsiteY0" fmla="*/ 17283 h 17282"/>
                <a:gd name="connsiteX1" fmla="*/ 8641 w 283263"/>
                <a:gd name="connsiteY1" fmla="*/ 17283 h 17282"/>
                <a:gd name="connsiteX2" fmla="*/ 0 w 283263"/>
                <a:gd name="connsiteY2" fmla="*/ 8641 h 17282"/>
                <a:gd name="connsiteX3" fmla="*/ 8641 w 283263"/>
                <a:gd name="connsiteY3" fmla="*/ 0 h 17282"/>
                <a:gd name="connsiteX4" fmla="*/ 274622 w 283263"/>
                <a:gd name="connsiteY4" fmla="*/ 0 h 17282"/>
                <a:gd name="connsiteX5" fmla="*/ 283263 w 283263"/>
                <a:gd name="connsiteY5" fmla="*/ 8641 h 17282"/>
                <a:gd name="connsiteX6" fmla="*/ 274622 w 28326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263" h="17282">
                  <a:moveTo>
                    <a:pt x="27462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74622" y="0"/>
                  </a:lnTo>
                  <a:cubicBezTo>
                    <a:pt x="279394" y="0"/>
                    <a:pt x="283263" y="3869"/>
                    <a:pt x="283263" y="8641"/>
                  </a:cubicBezTo>
                  <a:cubicBezTo>
                    <a:pt x="283263" y="13414"/>
                    <a:pt x="279394" y="17283"/>
                    <a:pt x="27462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/>
            <p:cNvSpPr/>
            <p:nvPr/>
          </p:nvSpPr>
          <p:spPr>
            <a:xfrm>
              <a:off x="8012366" y="2516905"/>
              <a:ext cx="462528" cy="17348"/>
            </a:xfrm>
            <a:custGeom>
              <a:avLst/>
              <a:gdLst>
                <a:gd name="connsiteX0" fmla="*/ 141935 w 462528"/>
                <a:gd name="connsiteY0" fmla="*/ 17003 h 17348"/>
                <a:gd name="connsiteX1" fmla="*/ 6784 w 462528"/>
                <a:gd name="connsiteY1" fmla="*/ 17003 h 17348"/>
                <a:gd name="connsiteX2" fmla="*/ 171 w 462528"/>
                <a:gd name="connsiteY2" fmla="*/ 7018 h 17348"/>
                <a:gd name="connsiteX3" fmla="*/ 217 w 462528"/>
                <a:gd name="connsiteY3" fmla="*/ 6806 h 17348"/>
                <a:gd name="connsiteX4" fmla="*/ 9723 w 462528"/>
                <a:gd name="connsiteY4" fmla="*/ 66 h 17348"/>
                <a:gd name="connsiteX5" fmla="*/ 453887 w 462528"/>
                <a:gd name="connsiteY5" fmla="*/ 66 h 17348"/>
                <a:gd name="connsiteX6" fmla="*/ 453887 w 462528"/>
                <a:gd name="connsiteY6" fmla="*/ 66 h 17348"/>
                <a:gd name="connsiteX7" fmla="*/ 462529 w 462528"/>
                <a:gd name="connsiteY7" fmla="*/ 8708 h 17348"/>
                <a:gd name="connsiteX8" fmla="*/ 453887 w 462528"/>
                <a:gd name="connsiteY8" fmla="*/ 17349 h 17348"/>
                <a:gd name="connsiteX9" fmla="*/ 141935 w 462528"/>
                <a:gd name="connsiteY9" fmla="*/ 17003 h 1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28" h="17348">
                  <a:moveTo>
                    <a:pt x="141935" y="17003"/>
                  </a:moveTo>
                  <a:cubicBezTo>
                    <a:pt x="65718" y="17003"/>
                    <a:pt x="9377" y="17003"/>
                    <a:pt x="6784" y="17003"/>
                  </a:cubicBezTo>
                  <a:cubicBezTo>
                    <a:pt x="2201" y="16072"/>
                    <a:pt x="-760" y="11602"/>
                    <a:pt x="171" y="7018"/>
                  </a:cubicBezTo>
                  <a:cubicBezTo>
                    <a:pt x="186" y="6948"/>
                    <a:pt x="201" y="6877"/>
                    <a:pt x="217" y="6806"/>
                  </a:cubicBezTo>
                  <a:cubicBezTo>
                    <a:pt x="1166" y="2440"/>
                    <a:pt x="5288" y="-483"/>
                    <a:pt x="9723" y="66"/>
                  </a:cubicBezTo>
                  <a:cubicBezTo>
                    <a:pt x="22857" y="66"/>
                    <a:pt x="334464" y="66"/>
                    <a:pt x="453887" y="66"/>
                  </a:cubicBezTo>
                  <a:lnTo>
                    <a:pt x="453887" y="66"/>
                  </a:lnTo>
                  <a:cubicBezTo>
                    <a:pt x="458660" y="66"/>
                    <a:pt x="462529" y="3935"/>
                    <a:pt x="462529" y="8708"/>
                  </a:cubicBezTo>
                  <a:cubicBezTo>
                    <a:pt x="462529" y="13480"/>
                    <a:pt x="458660" y="17349"/>
                    <a:pt x="453887" y="17349"/>
                  </a:cubicBezTo>
                  <a:cubicBezTo>
                    <a:pt x="362635" y="16830"/>
                    <a:pt x="236817" y="17003"/>
                    <a:pt x="141935" y="1700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/>
            <p:cNvSpPr/>
            <p:nvPr/>
          </p:nvSpPr>
          <p:spPr>
            <a:xfrm>
              <a:off x="7990634" y="3230400"/>
              <a:ext cx="216379" cy="17282"/>
            </a:xfrm>
            <a:custGeom>
              <a:avLst/>
              <a:gdLst>
                <a:gd name="connsiteX0" fmla="*/ 207738 w 216379"/>
                <a:gd name="connsiteY0" fmla="*/ 17283 h 17282"/>
                <a:gd name="connsiteX1" fmla="*/ 8641 w 216379"/>
                <a:gd name="connsiteY1" fmla="*/ 17283 h 17282"/>
                <a:gd name="connsiteX2" fmla="*/ 0 w 216379"/>
                <a:gd name="connsiteY2" fmla="*/ 8641 h 17282"/>
                <a:gd name="connsiteX3" fmla="*/ 8641 w 216379"/>
                <a:gd name="connsiteY3" fmla="*/ 0 h 17282"/>
                <a:gd name="connsiteX4" fmla="*/ 207738 w 216379"/>
                <a:gd name="connsiteY4" fmla="*/ 0 h 17282"/>
                <a:gd name="connsiteX5" fmla="*/ 216379 w 216379"/>
                <a:gd name="connsiteY5" fmla="*/ 8641 h 17282"/>
                <a:gd name="connsiteX6" fmla="*/ 207738 w 216379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379" h="17282">
                  <a:moveTo>
                    <a:pt x="207738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07738" y="0"/>
                  </a:lnTo>
                  <a:cubicBezTo>
                    <a:pt x="212472" y="92"/>
                    <a:pt x="216287" y="3907"/>
                    <a:pt x="216379" y="8641"/>
                  </a:cubicBezTo>
                  <a:cubicBezTo>
                    <a:pt x="216379" y="13414"/>
                    <a:pt x="212510" y="17283"/>
                    <a:pt x="207738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/>
            <p:cNvSpPr/>
            <p:nvPr/>
          </p:nvSpPr>
          <p:spPr>
            <a:xfrm>
              <a:off x="7586565" y="3332541"/>
              <a:ext cx="163667" cy="17282"/>
            </a:xfrm>
            <a:custGeom>
              <a:avLst/>
              <a:gdLst>
                <a:gd name="connsiteX0" fmla="*/ 155026 w 163667"/>
                <a:gd name="connsiteY0" fmla="*/ 17283 h 17282"/>
                <a:gd name="connsiteX1" fmla="*/ 8641 w 163667"/>
                <a:gd name="connsiteY1" fmla="*/ 17283 h 17282"/>
                <a:gd name="connsiteX2" fmla="*/ 0 w 163667"/>
                <a:gd name="connsiteY2" fmla="*/ 8641 h 17282"/>
                <a:gd name="connsiteX3" fmla="*/ 8641 w 163667"/>
                <a:gd name="connsiteY3" fmla="*/ 0 h 17282"/>
                <a:gd name="connsiteX4" fmla="*/ 155026 w 163667"/>
                <a:gd name="connsiteY4" fmla="*/ 0 h 17282"/>
                <a:gd name="connsiteX5" fmla="*/ 163667 w 163667"/>
                <a:gd name="connsiteY5" fmla="*/ 8641 h 17282"/>
                <a:gd name="connsiteX6" fmla="*/ 155026 w 163667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667" h="17282">
                  <a:moveTo>
                    <a:pt x="155026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55026" y="0"/>
                  </a:lnTo>
                  <a:cubicBezTo>
                    <a:pt x="159798" y="0"/>
                    <a:pt x="163667" y="3869"/>
                    <a:pt x="163667" y="8641"/>
                  </a:cubicBezTo>
                  <a:cubicBezTo>
                    <a:pt x="163575" y="13375"/>
                    <a:pt x="159760" y="17191"/>
                    <a:pt x="155026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/>
            <p:cNvSpPr/>
            <p:nvPr/>
          </p:nvSpPr>
          <p:spPr>
            <a:xfrm>
              <a:off x="7788599" y="3332541"/>
              <a:ext cx="365183" cy="17282"/>
            </a:xfrm>
            <a:custGeom>
              <a:avLst/>
              <a:gdLst>
                <a:gd name="connsiteX0" fmla="*/ 356542 w 365183"/>
                <a:gd name="connsiteY0" fmla="*/ 17283 h 17282"/>
                <a:gd name="connsiteX1" fmla="*/ 8641 w 365183"/>
                <a:gd name="connsiteY1" fmla="*/ 17283 h 17282"/>
                <a:gd name="connsiteX2" fmla="*/ 0 w 365183"/>
                <a:gd name="connsiteY2" fmla="*/ 8641 h 17282"/>
                <a:gd name="connsiteX3" fmla="*/ 8641 w 365183"/>
                <a:gd name="connsiteY3" fmla="*/ 0 h 17282"/>
                <a:gd name="connsiteX4" fmla="*/ 356542 w 365183"/>
                <a:gd name="connsiteY4" fmla="*/ 0 h 17282"/>
                <a:gd name="connsiteX5" fmla="*/ 365183 w 365183"/>
                <a:gd name="connsiteY5" fmla="*/ 8641 h 17282"/>
                <a:gd name="connsiteX6" fmla="*/ 356542 w 36518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183" h="17282">
                  <a:moveTo>
                    <a:pt x="35654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356542" y="0"/>
                  </a:lnTo>
                  <a:cubicBezTo>
                    <a:pt x="361314" y="0"/>
                    <a:pt x="365183" y="3869"/>
                    <a:pt x="365183" y="8641"/>
                  </a:cubicBezTo>
                  <a:cubicBezTo>
                    <a:pt x="365183" y="13414"/>
                    <a:pt x="361314" y="17283"/>
                    <a:pt x="35654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/>
            <p:cNvSpPr/>
            <p:nvPr/>
          </p:nvSpPr>
          <p:spPr>
            <a:xfrm>
              <a:off x="9603715" y="3165373"/>
              <a:ext cx="1514766" cy="1766162"/>
            </a:xfrm>
            <a:custGeom>
              <a:avLst/>
              <a:gdLst>
                <a:gd name="connsiteX0" fmla="*/ 1471359 w 1514766"/>
                <a:gd name="connsiteY0" fmla="*/ 1748879 h 1766162"/>
                <a:gd name="connsiteX1" fmla="*/ 1402228 w 1514766"/>
                <a:gd name="connsiteY1" fmla="*/ 136923 h 1766162"/>
                <a:gd name="connsiteX2" fmla="*/ 231154 w 1514766"/>
                <a:gd name="connsiteY2" fmla="*/ 72459 h 1766162"/>
                <a:gd name="connsiteX3" fmla="*/ 54352 w 1514766"/>
                <a:gd name="connsiteY3" fmla="*/ 1766162 h 176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766" h="1766162">
                  <a:moveTo>
                    <a:pt x="1471359" y="1748879"/>
                  </a:moveTo>
                  <a:cubicBezTo>
                    <a:pt x="1471359" y="1748879"/>
                    <a:pt x="1605473" y="348982"/>
                    <a:pt x="1402228" y="136923"/>
                  </a:cubicBezTo>
                  <a:cubicBezTo>
                    <a:pt x="1198984" y="-75135"/>
                    <a:pt x="558315" y="5575"/>
                    <a:pt x="231154" y="72459"/>
                  </a:cubicBezTo>
                  <a:cubicBezTo>
                    <a:pt x="-149065" y="150058"/>
                    <a:pt x="54352" y="1766162"/>
                    <a:pt x="54352" y="1766162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/>
            <p:cNvSpPr/>
            <p:nvPr/>
          </p:nvSpPr>
          <p:spPr>
            <a:xfrm>
              <a:off x="9595210" y="3156925"/>
              <a:ext cx="1532417" cy="1783769"/>
            </a:xfrm>
            <a:custGeom>
              <a:avLst/>
              <a:gdLst>
                <a:gd name="connsiteX0" fmla="*/ 63376 w 1532417"/>
                <a:gd name="connsiteY0" fmla="*/ 1783769 h 1783769"/>
                <a:gd name="connsiteX1" fmla="*/ 54907 w 1532417"/>
                <a:gd name="connsiteY1" fmla="*/ 1776338 h 1783769"/>
                <a:gd name="connsiteX2" fmla="*/ 238449 w 1532417"/>
                <a:gd name="connsiteY2" fmla="*/ 72438 h 1783769"/>
                <a:gd name="connsiteX3" fmla="*/ 1417474 w 1532417"/>
                <a:gd name="connsiteY3" fmla="*/ 139322 h 1783769"/>
                <a:gd name="connsiteX4" fmla="*/ 1488333 w 1532417"/>
                <a:gd name="connsiteY4" fmla="*/ 1758191 h 1783769"/>
                <a:gd name="connsiteX5" fmla="*/ 1479864 w 1532417"/>
                <a:gd name="connsiteY5" fmla="*/ 1765968 h 1783769"/>
                <a:gd name="connsiteX6" fmla="*/ 63549 w 1532417"/>
                <a:gd name="connsiteY6" fmla="*/ 1783251 h 1783769"/>
                <a:gd name="connsiteX7" fmla="*/ 892945 w 1532417"/>
                <a:gd name="connsiteY7" fmla="*/ 16961 h 1783769"/>
                <a:gd name="connsiteX8" fmla="*/ 872724 w 1532417"/>
                <a:gd name="connsiteY8" fmla="*/ 16961 h 1783769"/>
                <a:gd name="connsiteX9" fmla="*/ 242251 w 1532417"/>
                <a:gd name="connsiteY9" fmla="*/ 89375 h 1783769"/>
                <a:gd name="connsiteX10" fmla="*/ 18614 w 1532417"/>
                <a:gd name="connsiteY10" fmla="*/ 956966 h 1783769"/>
                <a:gd name="connsiteX11" fmla="*/ 70462 w 1532417"/>
                <a:gd name="connsiteY11" fmla="*/ 1766487 h 1783769"/>
                <a:gd name="connsiteX12" fmla="*/ 1471396 w 1532417"/>
                <a:gd name="connsiteY12" fmla="*/ 1749204 h 1783769"/>
                <a:gd name="connsiteX13" fmla="*/ 1404339 w 1532417"/>
                <a:gd name="connsiteY13" fmla="*/ 151766 h 1783769"/>
                <a:gd name="connsiteX14" fmla="*/ 892599 w 1532417"/>
                <a:gd name="connsiteY14" fmla="*/ 16961 h 1783769"/>
                <a:gd name="connsiteX15" fmla="*/ 1480556 w 1532417"/>
                <a:gd name="connsiteY15" fmla="*/ 1757327 h 1783769"/>
                <a:gd name="connsiteX16" fmla="*/ 1480556 w 1532417"/>
                <a:gd name="connsiteY16" fmla="*/ 1757327 h 178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32417" h="1783769">
                  <a:moveTo>
                    <a:pt x="63376" y="1783769"/>
                  </a:moveTo>
                  <a:cubicBezTo>
                    <a:pt x="59076" y="1783802"/>
                    <a:pt x="55434" y="1780606"/>
                    <a:pt x="54907" y="1776338"/>
                  </a:cubicBezTo>
                  <a:cubicBezTo>
                    <a:pt x="46612" y="1709972"/>
                    <a:pt x="-144362" y="150729"/>
                    <a:pt x="238449" y="72438"/>
                  </a:cubicBezTo>
                  <a:cubicBezTo>
                    <a:pt x="393993" y="40638"/>
                    <a:pt x="1183294" y="-105919"/>
                    <a:pt x="1417474" y="139322"/>
                  </a:cubicBezTo>
                  <a:cubicBezTo>
                    <a:pt x="1620546" y="352245"/>
                    <a:pt x="1493863" y="1700812"/>
                    <a:pt x="1488333" y="1758191"/>
                  </a:cubicBezTo>
                  <a:cubicBezTo>
                    <a:pt x="1487972" y="1762596"/>
                    <a:pt x="1484284" y="1765983"/>
                    <a:pt x="1479864" y="1765968"/>
                  </a:cubicBezTo>
                  <a:lnTo>
                    <a:pt x="63549" y="1783251"/>
                  </a:lnTo>
                  <a:close/>
                  <a:moveTo>
                    <a:pt x="892945" y="16961"/>
                  </a:moveTo>
                  <a:lnTo>
                    <a:pt x="872724" y="16961"/>
                  </a:lnTo>
                  <a:cubicBezTo>
                    <a:pt x="611237" y="19380"/>
                    <a:pt x="344738" y="68809"/>
                    <a:pt x="242251" y="89375"/>
                  </a:cubicBezTo>
                  <a:cubicBezTo>
                    <a:pt x="91719" y="120138"/>
                    <a:pt x="14293" y="420166"/>
                    <a:pt x="18614" y="956966"/>
                  </a:cubicBezTo>
                  <a:cubicBezTo>
                    <a:pt x="21552" y="1334765"/>
                    <a:pt x="64586" y="1708763"/>
                    <a:pt x="70462" y="1766487"/>
                  </a:cubicBezTo>
                  <a:lnTo>
                    <a:pt x="1471396" y="1749204"/>
                  </a:lnTo>
                  <a:cubicBezTo>
                    <a:pt x="1481593" y="1637039"/>
                    <a:pt x="1594449" y="350862"/>
                    <a:pt x="1404339" y="151766"/>
                  </a:cubicBezTo>
                  <a:cubicBezTo>
                    <a:pt x="1319827" y="62068"/>
                    <a:pt x="1147518" y="16961"/>
                    <a:pt x="892599" y="16961"/>
                  </a:cubicBezTo>
                  <a:close/>
                  <a:moveTo>
                    <a:pt x="1480556" y="1757327"/>
                  </a:moveTo>
                  <a:lnTo>
                    <a:pt x="1480556" y="1757327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/>
            <p:cNvSpPr/>
            <p:nvPr/>
          </p:nvSpPr>
          <p:spPr>
            <a:xfrm>
              <a:off x="7987370" y="3658665"/>
              <a:ext cx="1618554" cy="1217844"/>
            </a:xfrm>
            <a:custGeom>
              <a:avLst/>
              <a:gdLst>
                <a:gd name="connsiteX0" fmla="*/ 1269566 w 1618554"/>
                <a:gd name="connsiteY0" fmla="*/ 68785 h 1217844"/>
                <a:gd name="connsiteX1" fmla="*/ 1188165 w 1618554"/>
                <a:gd name="connsiteY1" fmla="*/ 852555 h 1217844"/>
                <a:gd name="connsiteX2" fmla="*/ 474735 w 1618554"/>
                <a:gd name="connsiteY2" fmla="*/ 937067 h 1217844"/>
                <a:gd name="connsiteX3" fmla="*/ 143945 w 1618554"/>
                <a:gd name="connsiteY3" fmla="*/ 998766 h 1217844"/>
                <a:gd name="connsiteX4" fmla="*/ 3782 w 1618554"/>
                <a:gd name="connsiteY4" fmla="*/ 1183518 h 1217844"/>
                <a:gd name="connsiteX5" fmla="*/ 168659 w 1618554"/>
                <a:gd name="connsiteY5" fmla="*/ 1069107 h 1217844"/>
                <a:gd name="connsiteX6" fmla="*/ 288255 w 1618554"/>
                <a:gd name="connsiteY6" fmla="*/ 1097105 h 1217844"/>
                <a:gd name="connsiteX7" fmla="*/ 165894 w 1618554"/>
                <a:gd name="connsiteY7" fmla="*/ 1199246 h 1217844"/>
                <a:gd name="connsiteX8" fmla="*/ 401284 w 1618554"/>
                <a:gd name="connsiteY8" fmla="*/ 1120264 h 1217844"/>
                <a:gd name="connsiteX9" fmla="*/ 1455528 w 1618554"/>
                <a:gd name="connsiteY9" fmla="*/ 1208751 h 1217844"/>
                <a:gd name="connsiteX10" fmla="*/ 1616775 w 1618554"/>
                <a:gd name="connsiteY10" fmla="*/ 759401 h 1217844"/>
                <a:gd name="connsiteX11" fmla="*/ 1591197 w 1618554"/>
                <a:gd name="connsiteY11" fmla="*/ 0 h 1217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8554" h="1217844">
                  <a:moveTo>
                    <a:pt x="1269566" y="68785"/>
                  </a:moveTo>
                  <a:lnTo>
                    <a:pt x="1188165" y="852555"/>
                  </a:lnTo>
                  <a:cubicBezTo>
                    <a:pt x="1188165" y="852555"/>
                    <a:pt x="577740" y="946400"/>
                    <a:pt x="474735" y="937067"/>
                  </a:cubicBezTo>
                  <a:cubicBezTo>
                    <a:pt x="371731" y="927735"/>
                    <a:pt x="173153" y="973534"/>
                    <a:pt x="143945" y="998766"/>
                  </a:cubicBezTo>
                  <a:cubicBezTo>
                    <a:pt x="114737" y="1023999"/>
                    <a:pt x="-24561" y="1183345"/>
                    <a:pt x="3782" y="1183518"/>
                  </a:cubicBezTo>
                  <a:cubicBezTo>
                    <a:pt x="32126" y="1183691"/>
                    <a:pt x="155870" y="1068761"/>
                    <a:pt x="168659" y="1069107"/>
                  </a:cubicBezTo>
                  <a:cubicBezTo>
                    <a:pt x="181448" y="1069453"/>
                    <a:pt x="288255" y="1097105"/>
                    <a:pt x="288255" y="1097105"/>
                  </a:cubicBezTo>
                  <a:cubicBezTo>
                    <a:pt x="288255" y="1097105"/>
                    <a:pt x="114046" y="1194579"/>
                    <a:pt x="165894" y="1199246"/>
                  </a:cubicBezTo>
                  <a:cubicBezTo>
                    <a:pt x="217742" y="1203912"/>
                    <a:pt x="383310" y="1124239"/>
                    <a:pt x="401284" y="1120264"/>
                  </a:cubicBezTo>
                  <a:cubicBezTo>
                    <a:pt x="419258" y="1116289"/>
                    <a:pt x="1265418" y="1253859"/>
                    <a:pt x="1455528" y="1208751"/>
                  </a:cubicBezTo>
                  <a:cubicBezTo>
                    <a:pt x="1645637" y="1163643"/>
                    <a:pt x="1617294" y="859987"/>
                    <a:pt x="1616775" y="759401"/>
                  </a:cubicBezTo>
                  <a:cubicBezTo>
                    <a:pt x="1616257" y="658816"/>
                    <a:pt x="1591197" y="0"/>
                    <a:pt x="1591197" y="0"/>
                  </a:cubicBez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/>
            <p:cNvSpPr/>
            <p:nvPr/>
          </p:nvSpPr>
          <p:spPr>
            <a:xfrm>
              <a:off x="7978866" y="3649383"/>
              <a:ext cx="1633113" cy="1235975"/>
            </a:xfrm>
            <a:custGeom>
              <a:avLst/>
              <a:gdLst>
                <a:gd name="connsiteX0" fmla="*/ 1346336 w 1633113"/>
                <a:gd name="connsiteY0" fmla="*/ 1235835 h 1235975"/>
                <a:gd name="connsiteX1" fmla="*/ 534050 w 1633113"/>
                <a:gd name="connsiteY1" fmla="*/ 1153915 h 1235975"/>
                <a:gd name="connsiteX2" fmla="*/ 410133 w 1633113"/>
                <a:gd name="connsiteY2" fmla="*/ 1138187 h 1235975"/>
                <a:gd name="connsiteX3" fmla="*/ 370038 w 1633113"/>
                <a:gd name="connsiteY3" fmla="*/ 1154433 h 1235975"/>
                <a:gd name="connsiteX4" fmla="*/ 172842 w 1633113"/>
                <a:gd name="connsiteY4" fmla="*/ 1217169 h 1235975"/>
                <a:gd name="connsiteX5" fmla="*/ 155560 w 1633113"/>
                <a:gd name="connsiteY5" fmla="*/ 1205417 h 1235975"/>
                <a:gd name="connsiteX6" fmla="*/ 273600 w 1633113"/>
                <a:gd name="connsiteY6" fmla="*/ 1109498 h 1235975"/>
                <a:gd name="connsiteX7" fmla="*/ 176644 w 1633113"/>
                <a:gd name="connsiteY7" fmla="*/ 1087031 h 1235975"/>
                <a:gd name="connsiteX8" fmla="*/ 126006 w 1633113"/>
                <a:gd name="connsiteY8" fmla="*/ 1126090 h 1235975"/>
                <a:gd name="connsiteX9" fmla="*/ 12113 w 1633113"/>
                <a:gd name="connsiteY9" fmla="*/ 1201442 h 1235975"/>
                <a:gd name="connsiteX10" fmla="*/ 12113 w 1633113"/>
                <a:gd name="connsiteY10" fmla="*/ 1201442 h 1235975"/>
                <a:gd name="connsiteX11" fmla="*/ 534 w 1633113"/>
                <a:gd name="connsiteY11" fmla="*/ 1193665 h 1235975"/>
                <a:gd name="connsiteX12" fmla="*/ 146573 w 1633113"/>
                <a:gd name="connsiteY12" fmla="*/ 1001481 h 1235975"/>
                <a:gd name="connsiteX13" fmla="*/ 483758 w 1633113"/>
                <a:gd name="connsiteY13" fmla="*/ 937708 h 1235975"/>
                <a:gd name="connsiteX14" fmla="*/ 1188545 w 1633113"/>
                <a:gd name="connsiteY14" fmla="*/ 854406 h 1235975"/>
                <a:gd name="connsiteX15" fmla="*/ 1269256 w 1633113"/>
                <a:gd name="connsiteY15" fmla="*/ 76685 h 1235975"/>
                <a:gd name="connsiteX16" fmla="*/ 1275996 w 1633113"/>
                <a:gd name="connsiteY16" fmla="*/ 69254 h 1235975"/>
                <a:gd name="connsiteX17" fmla="*/ 1596071 w 1633113"/>
                <a:gd name="connsiteY17" fmla="*/ 123 h 1235975"/>
                <a:gd name="connsiteX18" fmla="*/ 1603157 w 1633113"/>
                <a:gd name="connsiteY18" fmla="*/ 1851 h 1235975"/>
                <a:gd name="connsiteX19" fmla="*/ 1606441 w 1633113"/>
                <a:gd name="connsiteY19" fmla="*/ 8245 h 1235975"/>
                <a:gd name="connsiteX20" fmla="*/ 1632019 w 1633113"/>
                <a:gd name="connsiteY20" fmla="*/ 767820 h 1235975"/>
                <a:gd name="connsiteX21" fmla="*/ 1632019 w 1633113"/>
                <a:gd name="connsiteY21" fmla="*/ 801348 h 1235975"/>
                <a:gd name="connsiteX22" fmla="*/ 1463340 w 1633113"/>
                <a:gd name="connsiteY22" fmla="*/ 1225984 h 1235975"/>
                <a:gd name="connsiteX23" fmla="*/ 1346336 w 1633113"/>
                <a:gd name="connsiteY23" fmla="*/ 1235835 h 1235975"/>
                <a:gd name="connsiteX24" fmla="*/ 409961 w 1633113"/>
                <a:gd name="connsiteY24" fmla="*/ 1120905 h 1235975"/>
                <a:gd name="connsiteX25" fmla="*/ 536297 w 1633113"/>
                <a:gd name="connsiteY25" fmla="*/ 1136805 h 1235975"/>
                <a:gd name="connsiteX26" fmla="*/ 1460229 w 1633113"/>
                <a:gd name="connsiteY26" fmla="*/ 1209738 h 1235975"/>
                <a:gd name="connsiteX27" fmla="*/ 1615773 w 1633113"/>
                <a:gd name="connsiteY27" fmla="*/ 802385 h 1235975"/>
                <a:gd name="connsiteX28" fmla="*/ 1615773 w 1633113"/>
                <a:gd name="connsiteY28" fmla="*/ 767820 h 1235975"/>
                <a:gd name="connsiteX29" fmla="*/ 1590714 w 1633113"/>
                <a:gd name="connsiteY29" fmla="*/ 19134 h 1235975"/>
                <a:gd name="connsiteX30" fmla="*/ 1286884 w 1633113"/>
                <a:gd name="connsiteY30" fmla="*/ 84462 h 1235975"/>
                <a:gd name="connsiteX31" fmla="*/ 1206174 w 1633113"/>
                <a:gd name="connsiteY31" fmla="*/ 862183 h 1235975"/>
                <a:gd name="connsiteX32" fmla="*/ 1198915 w 1633113"/>
                <a:gd name="connsiteY32" fmla="*/ 869787 h 1235975"/>
                <a:gd name="connsiteX33" fmla="*/ 483239 w 1633113"/>
                <a:gd name="connsiteY33" fmla="*/ 954472 h 1235975"/>
                <a:gd name="connsiteX34" fmla="*/ 159016 w 1633113"/>
                <a:gd name="connsiteY34" fmla="*/ 1014098 h 1235975"/>
                <a:gd name="connsiteX35" fmla="*/ 20755 w 1633113"/>
                <a:gd name="connsiteY35" fmla="*/ 1181740 h 1235975"/>
                <a:gd name="connsiteX36" fmla="*/ 116846 w 1633113"/>
                <a:gd name="connsiteY36" fmla="*/ 1112609 h 1235975"/>
                <a:gd name="connsiteX37" fmla="*/ 178718 w 1633113"/>
                <a:gd name="connsiteY37" fmla="*/ 1069748 h 1235975"/>
                <a:gd name="connsiteX38" fmla="*/ 299697 w 1633113"/>
                <a:gd name="connsiteY38" fmla="*/ 1097919 h 1235975"/>
                <a:gd name="connsiteX39" fmla="*/ 305774 w 1633113"/>
                <a:gd name="connsiteY39" fmla="*/ 1108802 h 1235975"/>
                <a:gd name="connsiteX40" fmla="*/ 301771 w 1633113"/>
                <a:gd name="connsiteY40" fmla="*/ 1113992 h 1235975"/>
                <a:gd name="connsiteX41" fmla="*/ 175089 w 1633113"/>
                <a:gd name="connsiteY41" fmla="*/ 1200405 h 1235975"/>
                <a:gd name="connsiteX42" fmla="*/ 175089 w 1633113"/>
                <a:gd name="connsiteY42" fmla="*/ 1200405 h 1235975"/>
                <a:gd name="connsiteX43" fmla="*/ 363989 w 1633113"/>
                <a:gd name="connsiteY43" fmla="*/ 1138879 h 1235975"/>
                <a:gd name="connsiteX44" fmla="*/ 408060 w 1633113"/>
                <a:gd name="connsiteY44" fmla="*/ 1121596 h 1235975"/>
                <a:gd name="connsiteX45" fmla="*/ 1196668 w 1633113"/>
                <a:gd name="connsiteY45" fmla="*/ 861665 h 1235975"/>
                <a:gd name="connsiteX46" fmla="*/ 1196668 w 1633113"/>
                <a:gd name="connsiteY46" fmla="*/ 861665 h 123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33113" h="1235975">
                  <a:moveTo>
                    <a:pt x="1346336" y="1235835"/>
                  </a:moveTo>
                  <a:cubicBezTo>
                    <a:pt x="1129093" y="1235835"/>
                    <a:pt x="740578" y="1182431"/>
                    <a:pt x="534050" y="1153915"/>
                  </a:cubicBezTo>
                  <a:cubicBezTo>
                    <a:pt x="468376" y="1144928"/>
                    <a:pt x="416528" y="1137496"/>
                    <a:pt x="410133" y="1138187"/>
                  </a:cubicBezTo>
                  <a:cubicBezTo>
                    <a:pt x="406850" y="1138187"/>
                    <a:pt x="388876" y="1146483"/>
                    <a:pt x="370038" y="1154433"/>
                  </a:cubicBezTo>
                  <a:cubicBezTo>
                    <a:pt x="290365" y="1187962"/>
                    <a:pt x="209827" y="1220453"/>
                    <a:pt x="172842" y="1217169"/>
                  </a:cubicBezTo>
                  <a:cubicBezTo>
                    <a:pt x="160571" y="1216132"/>
                    <a:pt x="156769" y="1210256"/>
                    <a:pt x="155560" y="1205417"/>
                  </a:cubicBezTo>
                  <a:cubicBezTo>
                    <a:pt x="151930" y="1188134"/>
                    <a:pt x="191680" y="1156507"/>
                    <a:pt x="273600" y="1109498"/>
                  </a:cubicBezTo>
                  <a:cubicBezTo>
                    <a:pt x="233504" y="1099301"/>
                    <a:pt x="183903" y="1087376"/>
                    <a:pt x="176644" y="1087031"/>
                  </a:cubicBezTo>
                  <a:cubicBezTo>
                    <a:pt x="172497" y="1088759"/>
                    <a:pt x="146745" y="1109498"/>
                    <a:pt x="126006" y="1126090"/>
                  </a:cubicBezTo>
                  <a:cubicBezTo>
                    <a:pt x="71220" y="1170161"/>
                    <a:pt x="30779" y="1201442"/>
                    <a:pt x="12113" y="1201442"/>
                  </a:cubicBezTo>
                  <a:lnTo>
                    <a:pt x="12113" y="1201442"/>
                  </a:lnTo>
                  <a:cubicBezTo>
                    <a:pt x="6966" y="1201668"/>
                    <a:pt x="2272" y="1198515"/>
                    <a:pt x="534" y="1193665"/>
                  </a:cubicBezTo>
                  <a:cubicBezTo>
                    <a:pt x="-9836" y="1165494"/>
                    <a:pt x="134129" y="1012197"/>
                    <a:pt x="146573" y="1001481"/>
                  </a:cubicBezTo>
                  <a:cubicBezTo>
                    <a:pt x="178545" y="974002"/>
                    <a:pt x="379198" y="928203"/>
                    <a:pt x="483758" y="937708"/>
                  </a:cubicBezTo>
                  <a:cubicBezTo>
                    <a:pt x="578640" y="946350"/>
                    <a:pt x="1122180" y="864430"/>
                    <a:pt x="1188545" y="854406"/>
                  </a:cubicBezTo>
                  <a:lnTo>
                    <a:pt x="1269256" y="76685"/>
                  </a:lnTo>
                  <a:cubicBezTo>
                    <a:pt x="1269636" y="73000"/>
                    <a:pt x="1272366" y="69990"/>
                    <a:pt x="1275996" y="69254"/>
                  </a:cubicBezTo>
                  <a:lnTo>
                    <a:pt x="1596071" y="123"/>
                  </a:lnTo>
                  <a:cubicBezTo>
                    <a:pt x="1598570" y="-286"/>
                    <a:pt x="1601127" y="338"/>
                    <a:pt x="1603157" y="1851"/>
                  </a:cubicBezTo>
                  <a:cubicBezTo>
                    <a:pt x="1605187" y="3356"/>
                    <a:pt x="1606400" y="5719"/>
                    <a:pt x="1606441" y="8245"/>
                  </a:cubicBezTo>
                  <a:cubicBezTo>
                    <a:pt x="1606441" y="14986"/>
                    <a:pt x="1631328" y="668099"/>
                    <a:pt x="1632019" y="767820"/>
                  </a:cubicBezTo>
                  <a:cubicBezTo>
                    <a:pt x="1632019" y="777325"/>
                    <a:pt x="1632019" y="788559"/>
                    <a:pt x="1632019" y="801348"/>
                  </a:cubicBezTo>
                  <a:cubicBezTo>
                    <a:pt x="1635303" y="925438"/>
                    <a:pt x="1642389" y="1183468"/>
                    <a:pt x="1463340" y="1225984"/>
                  </a:cubicBezTo>
                  <a:cubicBezTo>
                    <a:pt x="1424800" y="1233418"/>
                    <a:pt x="1385577" y="1236720"/>
                    <a:pt x="1346336" y="1235835"/>
                  </a:cubicBezTo>
                  <a:close/>
                  <a:moveTo>
                    <a:pt x="409961" y="1120905"/>
                  </a:moveTo>
                  <a:cubicBezTo>
                    <a:pt x="419121" y="1120905"/>
                    <a:pt x="447291" y="1124707"/>
                    <a:pt x="536297" y="1136805"/>
                  </a:cubicBezTo>
                  <a:cubicBezTo>
                    <a:pt x="769440" y="1168951"/>
                    <a:pt x="1315573" y="1243957"/>
                    <a:pt x="1460229" y="1209738"/>
                  </a:cubicBezTo>
                  <a:cubicBezTo>
                    <a:pt x="1625625" y="1170506"/>
                    <a:pt x="1618884" y="921808"/>
                    <a:pt x="1615773" y="802385"/>
                  </a:cubicBezTo>
                  <a:cubicBezTo>
                    <a:pt x="1615773" y="789423"/>
                    <a:pt x="1615773" y="778016"/>
                    <a:pt x="1615773" y="767820"/>
                  </a:cubicBezTo>
                  <a:cubicBezTo>
                    <a:pt x="1615773" y="675184"/>
                    <a:pt x="1593825" y="103300"/>
                    <a:pt x="1590714" y="19134"/>
                  </a:cubicBezTo>
                  <a:lnTo>
                    <a:pt x="1286884" y="84462"/>
                  </a:lnTo>
                  <a:lnTo>
                    <a:pt x="1206174" y="862183"/>
                  </a:lnTo>
                  <a:cubicBezTo>
                    <a:pt x="1205752" y="866067"/>
                    <a:pt x="1202776" y="869185"/>
                    <a:pt x="1198915" y="869787"/>
                  </a:cubicBezTo>
                  <a:cubicBezTo>
                    <a:pt x="1173855" y="873762"/>
                    <a:pt x="586071" y="963460"/>
                    <a:pt x="483239" y="954472"/>
                  </a:cubicBezTo>
                  <a:cubicBezTo>
                    <a:pt x="380407" y="945486"/>
                    <a:pt x="184767" y="991803"/>
                    <a:pt x="159016" y="1014098"/>
                  </a:cubicBezTo>
                  <a:cubicBezTo>
                    <a:pt x="133265" y="1036392"/>
                    <a:pt x="36136" y="1148557"/>
                    <a:pt x="20755" y="1181740"/>
                  </a:cubicBezTo>
                  <a:cubicBezTo>
                    <a:pt x="54699" y="1161480"/>
                    <a:pt x="86846" y="1138352"/>
                    <a:pt x="116846" y="1112609"/>
                  </a:cubicBezTo>
                  <a:cubicBezTo>
                    <a:pt x="160226" y="1078044"/>
                    <a:pt x="171114" y="1069575"/>
                    <a:pt x="178718" y="1069748"/>
                  </a:cubicBezTo>
                  <a:cubicBezTo>
                    <a:pt x="191680" y="1069748"/>
                    <a:pt x="282414" y="1093425"/>
                    <a:pt x="299697" y="1097919"/>
                  </a:cubicBezTo>
                  <a:cubicBezTo>
                    <a:pt x="304381" y="1099246"/>
                    <a:pt x="307102" y="1104118"/>
                    <a:pt x="305774" y="1108802"/>
                  </a:cubicBezTo>
                  <a:cubicBezTo>
                    <a:pt x="305157" y="1110982"/>
                    <a:pt x="303723" y="1112841"/>
                    <a:pt x="301771" y="1113992"/>
                  </a:cubicBezTo>
                  <a:cubicBezTo>
                    <a:pt x="246639" y="1144755"/>
                    <a:pt x="185804" y="1184505"/>
                    <a:pt x="175089" y="1200405"/>
                  </a:cubicBezTo>
                  <a:lnTo>
                    <a:pt x="175089" y="1200405"/>
                  </a:lnTo>
                  <a:cubicBezTo>
                    <a:pt x="210864" y="1203516"/>
                    <a:pt x="310240" y="1161519"/>
                    <a:pt x="363989" y="1138879"/>
                  </a:cubicBezTo>
                  <a:cubicBezTo>
                    <a:pt x="378358" y="1132330"/>
                    <a:pt x="393070" y="1126561"/>
                    <a:pt x="408060" y="1121596"/>
                  </a:cubicBezTo>
                  <a:close/>
                  <a:moveTo>
                    <a:pt x="1196668" y="861665"/>
                  </a:moveTo>
                  <a:lnTo>
                    <a:pt x="1196668" y="861665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/>
            <p:cNvSpPr/>
            <p:nvPr/>
          </p:nvSpPr>
          <p:spPr>
            <a:xfrm>
              <a:off x="9221161" y="3227808"/>
              <a:ext cx="1482070" cy="1764734"/>
            </a:xfrm>
            <a:custGeom>
              <a:avLst/>
              <a:gdLst>
                <a:gd name="connsiteX0" fmla="*/ 0 w 1482070"/>
                <a:gd name="connsiteY0" fmla="*/ 913735 h 1764734"/>
                <a:gd name="connsiteX1" fmla="*/ 176629 w 1482070"/>
                <a:gd name="connsiteY1" fmla="*/ 317829 h 1764734"/>
                <a:gd name="connsiteX2" fmla="*/ 832334 w 1482070"/>
                <a:gd name="connsiteY2" fmla="*/ 0 h 1764734"/>
                <a:gd name="connsiteX3" fmla="*/ 1431525 w 1482070"/>
                <a:gd name="connsiteY3" fmla="*/ 570329 h 1764734"/>
                <a:gd name="connsiteX4" fmla="*/ 1479398 w 1482070"/>
                <a:gd name="connsiteY4" fmla="*/ 1764735 h 1764734"/>
                <a:gd name="connsiteX5" fmla="*/ 230378 w 1482070"/>
                <a:gd name="connsiteY5" fmla="*/ 1715998 h 1764734"/>
                <a:gd name="connsiteX6" fmla="*/ 240056 w 1482070"/>
                <a:gd name="connsiteY6" fmla="*/ 912871 h 176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2070" h="1764734">
                  <a:moveTo>
                    <a:pt x="0" y="913735"/>
                  </a:moveTo>
                  <a:cubicBezTo>
                    <a:pt x="86413" y="376763"/>
                    <a:pt x="176629" y="317829"/>
                    <a:pt x="176629" y="317829"/>
                  </a:cubicBezTo>
                  <a:cubicBezTo>
                    <a:pt x="332173" y="48910"/>
                    <a:pt x="832334" y="0"/>
                    <a:pt x="832334" y="0"/>
                  </a:cubicBezTo>
                  <a:cubicBezTo>
                    <a:pt x="832334" y="0"/>
                    <a:pt x="1329384" y="204454"/>
                    <a:pt x="1431525" y="570329"/>
                  </a:cubicBezTo>
                  <a:cubicBezTo>
                    <a:pt x="1499100" y="812286"/>
                    <a:pt x="1479398" y="1764735"/>
                    <a:pt x="1479398" y="1764735"/>
                  </a:cubicBezTo>
                  <a:lnTo>
                    <a:pt x="230378" y="1715998"/>
                  </a:lnTo>
                  <a:cubicBezTo>
                    <a:pt x="230378" y="1715998"/>
                    <a:pt x="192875" y="1307262"/>
                    <a:pt x="240056" y="912871"/>
                  </a:cubicBezTo>
                  <a:close/>
                </a:path>
              </a:pathLst>
            </a:custGeom>
            <a:solidFill>
              <a:srgbClr val="EEC55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/>
            <p:cNvSpPr/>
            <p:nvPr/>
          </p:nvSpPr>
          <p:spPr>
            <a:xfrm>
              <a:off x="9833199" y="3489122"/>
              <a:ext cx="428552" cy="791810"/>
            </a:xfrm>
            <a:custGeom>
              <a:avLst/>
              <a:gdLst>
                <a:gd name="connsiteX0" fmla="*/ 16533 w 428552"/>
                <a:gd name="connsiteY0" fmla="*/ 151915 h 791810"/>
                <a:gd name="connsiteX1" fmla="*/ 127315 w 428552"/>
                <a:gd name="connsiteY1" fmla="*/ 791374 h 791810"/>
                <a:gd name="connsiteX2" fmla="*/ 428552 w 428552"/>
                <a:gd name="connsiteY2" fmla="*/ 0 h 791810"/>
                <a:gd name="connsiteX3" fmla="*/ 7373 w 428552"/>
                <a:gd name="connsiteY3" fmla="*/ 86413 h 79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552" h="791810">
                  <a:moveTo>
                    <a:pt x="16533" y="151915"/>
                  </a:moveTo>
                  <a:cubicBezTo>
                    <a:pt x="16533" y="151915"/>
                    <a:pt x="-63140" y="769425"/>
                    <a:pt x="127315" y="791374"/>
                  </a:cubicBezTo>
                  <a:cubicBezTo>
                    <a:pt x="317770" y="813323"/>
                    <a:pt x="428552" y="0"/>
                    <a:pt x="428552" y="0"/>
                  </a:cubicBezTo>
                  <a:lnTo>
                    <a:pt x="7373" y="86413"/>
                  </a:lnTo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/>
            <p:cNvSpPr/>
            <p:nvPr/>
          </p:nvSpPr>
          <p:spPr>
            <a:xfrm>
              <a:off x="9823615" y="3480762"/>
              <a:ext cx="446667" cy="809714"/>
            </a:xfrm>
            <a:custGeom>
              <a:avLst/>
              <a:gdLst>
                <a:gd name="connsiteX0" fmla="*/ 144330 w 446667"/>
                <a:gd name="connsiteY0" fmla="*/ 809586 h 809714"/>
                <a:gd name="connsiteX1" fmla="*/ 135689 w 446667"/>
                <a:gd name="connsiteY1" fmla="*/ 809586 h 809714"/>
                <a:gd name="connsiteX2" fmla="*/ 66558 w 446667"/>
                <a:gd name="connsiteY2" fmla="*/ 768280 h 809714"/>
                <a:gd name="connsiteX3" fmla="*/ 16611 w 446667"/>
                <a:gd name="connsiteY3" fmla="*/ 159584 h 809714"/>
                <a:gd name="connsiteX4" fmla="*/ 26290 w 446667"/>
                <a:gd name="connsiteY4" fmla="*/ 152152 h 809714"/>
                <a:gd name="connsiteX5" fmla="*/ 33721 w 446667"/>
                <a:gd name="connsiteY5" fmla="*/ 161831 h 809714"/>
                <a:gd name="connsiteX6" fmla="*/ 80212 w 446667"/>
                <a:gd name="connsiteY6" fmla="*/ 757738 h 809714"/>
                <a:gd name="connsiteX7" fmla="*/ 137071 w 446667"/>
                <a:gd name="connsiteY7" fmla="*/ 792303 h 809714"/>
                <a:gd name="connsiteX8" fmla="*/ 427766 w 446667"/>
                <a:gd name="connsiteY8" fmla="*/ 19594 h 809714"/>
                <a:gd name="connsiteX9" fmla="*/ 18513 w 446667"/>
                <a:gd name="connsiteY9" fmla="*/ 103934 h 809714"/>
                <a:gd name="connsiteX10" fmla="*/ 8143 w 446667"/>
                <a:gd name="connsiteY10" fmla="*/ 97021 h 809714"/>
                <a:gd name="connsiteX11" fmla="*/ 15056 w 446667"/>
                <a:gd name="connsiteY11" fmla="*/ 86651 h 809714"/>
                <a:gd name="connsiteX12" fmla="*/ 436235 w 446667"/>
                <a:gd name="connsiteY12" fmla="*/ 237 h 809714"/>
                <a:gd name="connsiteX13" fmla="*/ 443839 w 446667"/>
                <a:gd name="connsiteY13" fmla="*/ 2484 h 809714"/>
                <a:gd name="connsiteX14" fmla="*/ 446605 w 446667"/>
                <a:gd name="connsiteY14" fmla="*/ 9916 h 809714"/>
                <a:gd name="connsiteX15" fmla="*/ 144330 w 446667"/>
                <a:gd name="connsiteY15" fmla="*/ 809586 h 80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6667" h="809714">
                  <a:moveTo>
                    <a:pt x="144330" y="809586"/>
                  </a:moveTo>
                  <a:cubicBezTo>
                    <a:pt x="141453" y="809758"/>
                    <a:pt x="138567" y="809758"/>
                    <a:pt x="135689" y="809586"/>
                  </a:cubicBezTo>
                  <a:cubicBezTo>
                    <a:pt x="107899" y="806045"/>
                    <a:pt x="82844" y="791075"/>
                    <a:pt x="66558" y="768280"/>
                  </a:cubicBezTo>
                  <a:cubicBezTo>
                    <a:pt x="-42323" y="628463"/>
                    <a:pt x="14710" y="178768"/>
                    <a:pt x="16611" y="159584"/>
                  </a:cubicBezTo>
                  <a:cubicBezTo>
                    <a:pt x="17239" y="154863"/>
                    <a:pt x="21567" y="151539"/>
                    <a:pt x="26290" y="152152"/>
                  </a:cubicBezTo>
                  <a:cubicBezTo>
                    <a:pt x="31011" y="152780"/>
                    <a:pt x="34334" y="157108"/>
                    <a:pt x="33721" y="161831"/>
                  </a:cubicBezTo>
                  <a:cubicBezTo>
                    <a:pt x="33721" y="166497"/>
                    <a:pt x="-24348" y="623624"/>
                    <a:pt x="80212" y="757738"/>
                  </a:cubicBezTo>
                  <a:cubicBezTo>
                    <a:pt x="93540" y="776658"/>
                    <a:pt x="114140" y="789180"/>
                    <a:pt x="137071" y="792303"/>
                  </a:cubicBezTo>
                  <a:cubicBezTo>
                    <a:pt x="284493" y="809586"/>
                    <a:pt x="394757" y="251874"/>
                    <a:pt x="427766" y="19594"/>
                  </a:cubicBezTo>
                  <a:lnTo>
                    <a:pt x="18513" y="103934"/>
                  </a:lnTo>
                  <a:cubicBezTo>
                    <a:pt x="13740" y="104888"/>
                    <a:pt x="9097" y="101793"/>
                    <a:pt x="8143" y="97021"/>
                  </a:cubicBezTo>
                  <a:cubicBezTo>
                    <a:pt x="7188" y="92248"/>
                    <a:pt x="10283" y="87606"/>
                    <a:pt x="15056" y="86651"/>
                  </a:cubicBezTo>
                  <a:lnTo>
                    <a:pt x="436235" y="237"/>
                  </a:lnTo>
                  <a:cubicBezTo>
                    <a:pt x="438990" y="-459"/>
                    <a:pt x="441905" y="402"/>
                    <a:pt x="443839" y="2484"/>
                  </a:cubicBezTo>
                  <a:cubicBezTo>
                    <a:pt x="445910" y="4367"/>
                    <a:pt x="446941" y="7137"/>
                    <a:pt x="446605" y="9916"/>
                  </a:cubicBezTo>
                  <a:cubicBezTo>
                    <a:pt x="442975" y="42753"/>
                    <a:pt x="335650" y="809413"/>
                    <a:pt x="144330" y="809586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/>
            <p:cNvSpPr/>
            <p:nvPr/>
          </p:nvSpPr>
          <p:spPr>
            <a:xfrm>
              <a:off x="6835978" y="4965063"/>
              <a:ext cx="5226801" cy="120114"/>
            </a:xfrm>
            <a:custGeom>
              <a:avLst/>
              <a:gdLst>
                <a:gd name="connsiteX0" fmla="*/ 0 w 5226801"/>
                <a:gd name="connsiteY0" fmla="*/ 0 h 120114"/>
                <a:gd name="connsiteX1" fmla="*/ 5226802 w 5226801"/>
                <a:gd name="connsiteY1" fmla="*/ 0 h 120114"/>
                <a:gd name="connsiteX2" fmla="*/ 5226802 w 5226801"/>
                <a:gd name="connsiteY2" fmla="*/ 120115 h 120114"/>
                <a:gd name="connsiteX3" fmla="*/ 0 w 5226801"/>
                <a:gd name="connsiteY3" fmla="*/ 120115 h 12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6801" h="120114">
                  <a:moveTo>
                    <a:pt x="0" y="0"/>
                  </a:moveTo>
                  <a:lnTo>
                    <a:pt x="5226802" y="0"/>
                  </a:lnTo>
                  <a:lnTo>
                    <a:pt x="5226802" y="120115"/>
                  </a:lnTo>
                  <a:lnTo>
                    <a:pt x="0" y="120115"/>
                  </a:ln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/>
            <p:cNvSpPr/>
            <p:nvPr/>
          </p:nvSpPr>
          <p:spPr>
            <a:xfrm>
              <a:off x="6827509" y="4956422"/>
              <a:ext cx="5243911" cy="137224"/>
            </a:xfrm>
            <a:custGeom>
              <a:avLst/>
              <a:gdLst>
                <a:gd name="connsiteX0" fmla="*/ 5235270 w 5243911"/>
                <a:gd name="connsiteY0" fmla="*/ 137225 h 137224"/>
                <a:gd name="connsiteX1" fmla="*/ 8641 w 5243911"/>
                <a:gd name="connsiteY1" fmla="*/ 137225 h 137224"/>
                <a:gd name="connsiteX2" fmla="*/ 0 w 5243911"/>
                <a:gd name="connsiteY2" fmla="*/ 128583 h 137224"/>
                <a:gd name="connsiteX3" fmla="*/ 0 w 5243911"/>
                <a:gd name="connsiteY3" fmla="*/ 8641 h 137224"/>
                <a:gd name="connsiteX4" fmla="*/ 8641 w 5243911"/>
                <a:gd name="connsiteY4" fmla="*/ 0 h 137224"/>
                <a:gd name="connsiteX5" fmla="*/ 5235270 w 5243911"/>
                <a:gd name="connsiteY5" fmla="*/ 0 h 137224"/>
                <a:gd name="connsiteX6" fmla="*/ 5243912 w 5243911"/>
                <a:gd name="connsiteY6" fmla="*/ 8641 h 137224"/>
                <a:gd name="connsiteX7" fmla="*/ 5243912 w 5243911"/>
                <a:gd name="connsiteY7" fmla="*/ 128583 h 137224"/>
                <a:gd name="connsiteX8" fmla="*/ 5235270 w 5243911"/>
                <a:gd name="connsiteY8" fmla="*/ 137225 h 137224"/>
                <a:gd name="connsiteX9" fmla="*/ 17283 w 5243911"/>
                <a:gd name="connsiteY9" fmla="*/ 119942 h 137224"/>
                <a:gd name="connsiteX10" fmla="*/ 5226629 w 5243911"/>
                <a:gd name="connsiteY10" fmla="*/ 119942 h 137224"/>
                <a:gd name="connsiteX11" fmla="*/ 5226629 w 5243911"/>
                <a:gd name="connsiteY11" fmla="*/ 17283 h 137224"/>
                <a:gd name="connsiteX12" fmla="*/ 17283 w 5243911"/>
                <a:gd name="connsiteY12" fmla="*/ 17283 h 13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3911" h="137224">
                  <a:moveTo>
                    <a:pt x="5235270" y="137225"/>
                  </a:moveTo>
                  <a:lnTo>
                    <a:pt x="8641" y="137225"/>
                  </a:lnTo>
                  <a:cubicBezTo>
                    <a:pt x="3869" y="137225"/>
                    <a:pt x="0" y="133356"/>
                    <a:pt x="0" y="128583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lnTo>
                    <a:pt x="5235270" y="0"/>
                  </a:lnTo>
                  <a:cubicBezTo>
                    <a:pt x="5240043" y="0"/>
                    <a:pt x="5243912" y="3869"/>
                    <a:pt x="5243912" y="8641"/>
                  </a:cubicBezTo>
                  <a:lnTo>
                    <a:pt x="5243912" y="128583"/>
                  </a:lnTo>
                  <a:cubicBezTo>
                    <a:pt x="5243912" y="133356"/>
                    <a:pt x="5240043" y="137225"/>
                    <a:pt x="5235270" y="137225"/>
                  </a:cubicBezTo>
                  <a:close/>
                  <a:moveTo>
                    <a:pt x="17283" y="119942"/>
                  </a:moveTo>
                  <a:lnTo>
                    <a:pt x="5226629" y="119942"/>
                  </a:lnTo>
                  <a:lnTo>
                    <a:pt x="5226629" y="17283"/>
                  </a:lnTo>
                  <a:lnTo>
                    <a:pt x="17283" y="17283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/>
            <p:cNvSpPr/>
            <p:nvPr/>
          </p:nvSpPr>
          <p:spPr>
            <a:xfrm>
              <a:off x="6912367" y="5085005"/>
              <a:ext cx="5074368" cy="614917"/>
            </a:xfrm>
            <a:custGeom>
              <a:avLst/>
              <a:gdLst>
                <a:gd name="connsiteX0" fmla="*/ 0 w 5074368"/>
                <a:gd name="connsiteY0" fmla="*/ 0 h 614917"/>
                <a:gd name="connsiteX1" fmla="*/ 5074369 w 5074368"/>
                <a:gd name="connsiteY1" fmla="*/ 0 h 614917"/>
                <a:gd name="connsiteX2" fmla="*/ 5074369 w 5074368"/>
                <a:gd name="connsiteY2" fmla="*/ 614918 h 614917"/>
                <a:gd name="connsiteX3" fmla="*/ 0 w 5074368"/>
                <a:gd name="connsiteY3" fmla="*/ 614918 h 61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4368" h="614917">
                  <a:moveTo>
                    <a:pt x="0" y="0"/>
                  </a:moveTo>
                  <a:lnTo>
                    <a:pt x="5074369" y="0"/>
                  </a:lnTo>
                  <a:lnTo>
                    <a:pt x="5074369" y="614918"/>
                  </a:lnTo>
                  <a:lnTo>
                    <a:pt x="0" y="614918"/>
                  </a:ln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/>
            <p:cNvSpPr/>
            <p:nvPr/>
          </p:nvSpPr>
          <p:spPr>
            <a:xfrm>
              <a:off x="6903726" y="5076364"/>
              <a:ext cx="5091478" cy="632373"/>
            </a:xfrm>
            <a:custGeom>
              <a:avLst/>
              <a:gdLst>
                <a:gd name="connsiteX0" fmla="*/ 5082837 w 5091478"/>
                <a:gd name="connsiteY0" fmla="*/ 632373 h 632373"/>
                <a:gd name="connsiteX1" fmla="*/ 8641 w 5091478"/>
                <a:gd name="connsiteY1" fmla="*/ 632373 h 632373"/>
                <a:gd name="connsiteX2" fmla="*/ 0 w 5091478"/>
                <a:gd name="connsiteY2" fmla="*/ 623732 h 632373"/>
                <a:gd name="connsiteX3" fmla="*/ 0 w 5091478"/>
                <a:gd name="connsiteY3" fmla="*/ 8641 h 632373"/>
                <a:gd name="connsiteX4" fmla="*/ 8641 w 5091478"/>
                <a:gd name="connsiteY4" fmla="*/ 0 h 632373"/>
                <a:gd name="connsiteX5" fmla="*/ 5082837 w 5091478"/>
                <a:gd name="connsiteY5" fmla="*/ 0 h 632373"/>
                <a:gd name="connsiteX6" fmla="*/ 5091478 w 5091478"/>
                <a:gd name="connsiteY6" fmla="*/ 8641 h 632373"/>
                <a:gd name="connsiteX7" fmla="*/ 5091478 w 5091478"/>
                <a:gd name="connsiteY7" fmla="*/ 623732 h 632373"/>
                <a:gd name="connsiteX8" fmla="*/ 5082837 w 5091478"/>
                <a:gd name="connsiteY8" fmla="*/ 632373 h 632373"/>
                <a:gd name="connsiteX9" fmla="*/ 17283 w 5091478"/>
                <a:gd name="connsiteY9" fmla="*/ 615090 h 632373"/>
                <a:gd name="connsiteX10" fmla="*/ 5074196 w 5091478"/>
                <a:gd name="connsiteY10" fmla="*/ 615090 h 632373"/>
                <a:gd name="connsiteX11" fmla="*/ 5074196 w 5091478"/>
                <a:gd name="connsiteY11" fmla="*/ 17283 h 632373"/>
                <a:gd name="connsiteX12" fmla="*/ 17283 w 5091478"/>
                <a:gd name="connsiteY12" fmla="*/ 17283 h 63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91478" h="632373">
                  <a:moveTo>
                    <a:pt x="5082837" y="632373"/>
                  </a:moveTo>
                  <a:lnTo>
                    <a:pt x="8641" y="632373"/>
                  </a:lnTo>
                  <a:cubicBezTo>
                    <a:pt x="3869" y="632373"/>
                    <a:pt x="0" y="628504"/>
                    <a:pt x="0" y="623732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lnTo>
                    <a:pt x="5082837" y="0"/>
                  </a:lnTo>
                  <a:cubicBezTo>
                    <a:pt x="5087610" y="0"/>
                    <a:pt x="5091478" y="3869"/>
                    <a:pt x="5091478" y="8641"/>
                  </a:cubicBezTo>
                  <a:lnTo>
                    <a:pt x="5091478" y="623732"/>
                  </a:lnTo>
                  <a:cubicBezTo>
                    <a:pt x="5091478" y="628504"/>
                    <a:pt x="5087610" y="632373"/>
                    <a:pt x="5082837" y="632373"/>
                  </a:cubicBezTo>
                  <a:close/>
                  <a:moveTo>
                    <a:pt x="17283" y="615090"/>
                  </a:moveTo>
                  <a:lnTo>
                    <a:pt x="5074196" y="615090"/>
                  </a:lnTo>
                  <a:lnTo>
                    <a:pt x="5074196" y="17283"/>
                  </a:lnTo>
                  <a:lnTo>
                    <a:pt x="17283" y="17283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/>
            <p:cNvSpPr/>
            <p:nvPr/>
          </p:nvSpPr>
          <p:spPr>
            <a:xfrm>
              <a:off x="8022607" y="4894550"/>
              <a:ext cx="1610573" cy="70513"/>
            </a:xfrm>
            <a:custGeom>
              <a:avLst/>
              <a:gdLst>
                <a:gd name="connsiteX0" fmla="*/ 0 w 1610573"/>
                <a:gd name="connsiteY0" fmla="*/ 0 h 70513"/>
                <a:gd name="connsiteX1" fmla="*/ 1610573 w 1610573"/>
                <a:gd name="connsiteY1" fmla="*/ 0 h 70513"/>
                <a:gd name="connsiteX2" fmla="*/ 1610573 w 1610573"/>
                <a:gd name="connsiteY2" fmla="*/ 70513 h 70513"/>
                <a:gd name="connsiteX3" fmla="*/ 0 w 1610573"/>
                <a:gd name="connsiteY3" fmla="*/ 70513 h 7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0573" h="70513">
                  <a:moveTo>
                    <a:pt x="0" y="0"/>
                  </a:moveTo>
                  <a:lnTo>
                    <a:pt x="1610573" y="0"/>
                  </a:lnTo>
                  <a:lnTo>
                    <a:pt x="1610573" y="70513"/>
                  </a:lnTo>
                  <a:lnTo>
                    <a:pt x="0" y="70513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/>
            <p:cNvSpPr/>
            <p:nvPr/>
          </p:nvSpPr>
          <p:spPr>
            <a:xfrm>
              <a:off x="8013965" y="4885908"/>
              <a:ext cx="1627855" cy="87796"/>
            </a:xfrm>
            <a:custGeom>
              <a:avLst/>
              <a:gdLst>
                <a:gd name="connsiteX0" fmla="*/ 1619215 w 1627855"/>
                <a:gd name="connsiteY0" fmla="*/ 87796 h 87796"/>
                <a:gd name="connsiteX1" fmla="*/ 8641 w 1627855"/>
                <a:gd name="connsiteY1" fmla="*/ 87796 h 87796"/>
                <a:gd name="connsiteX2" fmla="*/ 0 w 1627855"/>
                <a:gd name="connsiteY2" fmla="*/ 79155 h 87796"/>
                <a:gd name="connsiteX3" fmla="*/ 0 w 1627855"/>
                <a:gd name="connsiteY3" fmla="*/ 8641 h 87796"/>
                <a:gd name="connsiteX4" fmla="*/ 8641 w 1627855"/>
                <a:gd name="connsiteY4" fmla="*/ 0 h 87796"/>
                <a:gd name="connsiteX5" fmla="*/ 1619215 w 1627855"/>
                <a:gd name="connsiteY5" fmla="*/ 0 h 87796"/>
                <a:gd name="connsiteX6" fmla="*/ 1627856 w 1627855"/>
                <a:gd name="connsiteY6" fmla="*/ 8641 h 87796"/>
                <a:gd name="connsiteX7" fmla="*/ 1627856 w 1627855"/>
                <a:gd name="connsiteY7" fmla="*/ 79155 h 87796"/>
                <a:gd name="connsiteX8" fmla="*/ 1619215 w 1627855"/>
                <a:gd name="connsiteY8" fmla="*/ 87796 h 87796"/>
                <a:gd name="connsiteX9" fmla="*/ 17283 w 1627855"/>
                <a:gd name="connsiteY9" fmla="*/ 70513 h 87796"/>
                <a:gd name="connsiteX10" fmla="*/ 1610573 w 1627855"/>
                <a:gd name="connsiteY10" fmla="*/ 70513 h 87796"/>
                <a:gd name="connsiteX11" fmla="*/ 1610573 w 1627855"/>
                <a:gd name="connsiteY11" fmla="*/ 17283 h 87796"/>
                <a:gd name="connsiteX12" fmla="*/ 17283 w 1627855"/>
                <a:gd name="connsiteY12" fmla="*/ 17283 h 8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27855" h="87796">
                  <a:moveTo>
                    <a:pt x="1619215" y="87796"/>
                  </a:moveTo>
                  <a:lnTo>
                    <a:pt x="8641" y="87796"/>
                  </a:lnTo>
                  <a:cubicBezTo>
                    <a:pt x="3869" y="87796"/>
                    <a:pt x="0" y="83927"/>
                    <a:pt x="0" y="79155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lnTo>
                    <a:pt x="1619215" y="0"/>
                  </a:lnTo>
                  <a:cubicBezTo>
                    <a:pt x="1623987" y="0"/>
                    <a:pt x="1627856" y="3869"/>
                    <a:pt x="1627856" y="8641"/>
                  </a:cubicBezTo>
                  <a:lnTo>
                    <a:pt x="1627856" y="79155"/>
                  </a:lnTo>
                  <a:cubicBezTo>
                    <a:pt x="1627764" y="83889"/>
                    <a:pt x="1623949" y="87704"/>
                    <a:pt x="1619215" y="87796"/>
                  </a:cubicBezTo>
                  <a:close/>
                  <a:moveTo>
                    <a:pt x="17283" y="70513"/>
                  </a:moveTo>
                  <a:lnTo>
                    <a:pt x="1610573" y="70513"/>
                  </a:lnTo>
                  <a:lnTo>
                    <a:pt x="1610573" y="17283"/>
                  </a:lnTo>
                  <a:lnTo>
                    <a:pt x="17283" y="17283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/>
            <p:cNvSpPr/>
            <p:nvPr/>
          </p:nvSpPr>
          <p:spPr>
            <a:xfrm>
              <a:off x="9476278" y="3971309"/>
              <a:ext cx="1689605" cy="987022"/>
            </a:xfrm>
            <a:custGeom>
              <a:avLst/>
              <a:gdLst>
                <a:gd name="connsiteX0" fmla="*/ 1047824 w 1689605"/>
                <a:gd name="connsiteY0" fmla="*/ 94191 h 987022"/>
                <a:gd name="connsiteX1" fmla="*/ 1276301 w 1689605"/>
                <a:gd name="connsiteY1" fmla="*/ 622695 h 987022"/>
                <a:gd name="connsiteX2" fmla="*/ 671407 w 1689605"/>
                <a:gd name="connsiteY2" fmla="*/ 727601 h 987022"/>
                <a:gd name="connsiteX3" fmla="*/ 329037 w 1689605"/>
                <a:gd name="connsiteY3" fmla="*/ 638077 h 987022"/>
                <a:gd name="connsiteX4" fmla="*/ 88290 w 1689605"/>
                <a:gd name="connsiteY4" fmla="*/ 759055 h 987022"/>
                <a:gd name="connsiteX5" fmla="*/ 666 w 1689605"/>
                <a:gd name="connsiteY5" fmla="*/ 944153 h 987022"/>
                <a:gd name="connsiteX6" fmla="*/ 501864 w 1689605"/>
                <a:gd name="connsiteY6" fmla="*/ 935339 h 987022"/>
                <a:gd name="connsiteX7" fmla="*/ 1673284 w 1689605"/>
                <a:gd name="connsiteY7" fmla="*/ 956424 h 987022"/>
                <a:gd name="connsiteX8" fmla="*/ 1475917 w 1689605"/>
                <a:gd name="connsiteY8" fmla="*/ 0 h 98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9605" h="987022">
                  <a:moveTo>
                    <a:pt x="1047824" y="94191"/>
                  </a:moveTo>
                  <a:lnTo>
                    <a:pt x="1276301" y="622695"/>
                  </a:lnTo>
                  <a:cubicBezTo>
                    <a:pt x="1276301" y="622695"/>
                    <a:pt x="893663" y="696665"/>
                    <a:pt x="671407" y="727601"/>
                  </a:cubicBezTo>
                  <a:cubicBezTo>
                    <a:pt x="671407" y="727601"/>
                    <a:pt x="415451" y="635139"/>
                    <a:pt x="329037" y="638077"/>
                  </a:cubicBezTo>
                  <a:cubicBezTo>
                    <a:pt x="242624" y="641015"/>
                    <a:pt x="117325" y="728119"/>
                    <a:pt x="88290" y="759055"/>
                  </a:cubicBezTo>
                  <a:cubicBezTo>
                    <a:pt x="-7802" y="859468"/>
                    <a:pt x="-716" y="914600"/>
                    <a:pt x="666" y="944153"/>
                  </a:cubicBezTo>
                  <a:cubicBezTo>
                    <a:pt x="3432" y="1004988"/>
                    <a:pt x="442758" y="929290"/>
                    <a:pt x="501864" y="935339"/>
                  </a:cubicBezTo>
                  <a:cubicBezTo>
                    <a:pt x="560971" y="941388"/>
                    <a:pt x="1587044" y="1033505"/>
                    <a:pt x="1673284" y="956424"/>
                  </a:cubicBezTo>
                  <a:cubicBezTo>
                    <a:pt x="1759525" y="879343"/>
                    <a:pt x="1475917" y="0"/>
                    <a:pt x="1475917" y="0"/>
                  </a:cubicBezTo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/>
            <p:cNvSpPr/>
            <p:nvPr/>
          </p:nvSpPr>
          <p:spPr>
            <a:xfrm>
              <a:off x="9466385" y="3962765"/>
              <a:ext cx="1705595" cy="1003508"/>
            </a:xfrm>
            <a:custGeom>
              <a:avLst/>
              <a:gdLst>
                <a:gd name="connsiteX0" fmla="*/ 1407692 w 1705595"/>
                <a:gd name="connsiteY0" fmla="*/ 1003508 h 1003508"/>
                <a:gd name="connsiteX1" fmla="*/ 508992 w 1705595"/>
                <a:gd name="connsiteY1" fmla="*/ 951660 h 1003508"/>
                <a:gd name="connsiteX2" fmla="*/ 369694 w 1705595"/>
                <a:gd name="connsiteY2" fmla="*/ 963239 h 1003508"/>
                <a:gd name="connsiteX3" fmla="*/ 8658 w 1705595"/>
                <a:gd name="connsiteY3" fmla="*/ 967906 h 1003508"/>
                <a:gd name="connsiteX4" fmla="*/ 536 w 1705595"/>
                <a:gd name="connsiteY4" fmla="*/ 952179 h 1003508"/>
                <a:gd name="connsiteX5" fmla="*/ 536 w 1705595"/>
                <a:gd name="connsiteY5" fmla="*/ 948895 h 1003508"/>
                <a:gd name="connsiteX6" fmla="*/ 90751 w 1705595"/>
                <a:gd name="connsiteY6" fmla="*/ 760686 h 1003508"/>
                <a:gd name="connsiteX7" fmla="*/ 337375 w 1705595"/>
                <a:gd name="connsiteY7" fmla="*/ 637634 h 1003508"/>
                <a:gd name="connsiteX8" fmla="*/ 681128 w 1705595"/>
                <a:gd name="connsiteY8" fmla="*/ 726985 h 1003508"/>
                <a:gd name="connsiteX9" fmla="*/ 1273751 w 1705595"/>
                <a:gd name="connsiteY9" fmla="*/ 624499 h 1003508"/>
                <a:gd name="connsiteX10" fmla="*/ 1049076 w 1705595"/>
                <a:gd name="connsiteY10" fmla="*/ 106019 h 1003508"/>
                <a:gd name="connsiteX11" fmla="*/ 1051973 w 1705595"/>
                <a:gd name="connsiteY11" fmla="*/ 94146 h 1003508"/>
                <a:gd name="connsiteX12" fmla="*/ 1063845 w 1705595"/>
                <a:gd name="connsiteY12" fmla="*/ 97043 h 1003508"/>
                <a:gd name="connsiteX13" fmla="*/ 1064803 w 1705595"/>
                <a:gd name="connsiteY13" fmla="*/ 99278 h 1003508"/>
                <a:gd name="connsiteX14" fmla="*/ 1293453 w 1705595"/>
                <a:gd name="connsiteY14" fmla="*/ 627783 h 1003508"/>
                <a:gd name="connsiteX15" fmla="*/ 1293453 w 1705595"/>
                <a:gd name="connsiteY15" fmla="*/ 635387 h 1003508"/>
                <a:gd name="connsiteX16" fmla="*/ 1287404 w 1705595"/>
                <a:gd name="connsiteY16" fmla="*/ 639708 h 1003508"/>
                <a:gd name="connsiteX17" fmla="*/ 681128 w 1705595"/>
                <a:gd name="connsiteY17" fmla="*/ 744786 h 1003508"/>
                <a:gd name="connsiteX18" fmla="*/ 676980 w 1705595"/>
                <a:gd name="connsiteY18" fmla="*/ 744786 h 1003508"/>
                <a:gd name="connsiteX19" fmla="*/ 337721 w 1705595"/>
                <a:gd name="connsiteY19" fmla="*/ 655781 h 1003508"/>
                <a:gd name="connsiteX20" fmla="*/ 103022 w 1705595"/>
                <a:gd name="connsiteY20" fmla="*/ 773476 h 1003508"/>
                <a:gd name="connsiteX21" fmla="*/ 17645 w 1705595"/>
                <a:gd name="connsiteY21" fmla="*/ 948722 h 1003508"/>
                <a:gd name="connsiteX22" fmla="*/ 17645 w 1705595"/>
                <a:gd name="connsiteY22" fmla="*/ 952179 h 1003508"/>
                <a:gd name="connsiteX23" fmla="*/ 19719 w 1705595"/>
                <a:gd name="connsiteY23" fmla="*/ 955635 h 1003508"/>
                <a:gd name="connsiteX24" fmla="*/ 367620 w 1705595"/>
                <a:gd name="connsiteY24" fmla="*/ 946821 h 1003508"/>
                <a:gd name="connsiteX25" fmla="*/ 510720 w 1705595"/>
                <a:gd name="connsiteY25" fmla="*/ 935414 h 1003508"/>
                <a:gd name="connsiteX26" fmla="*/ 1675573 w 1705595"/>
                <a:gd name="connsiteY26" fmla="*/ 958573 h 1003508"/>
                <a:gd name="connsiteX27" fmla="*/ 1475612 w 1705595"/>
                <a:gd name="connsiteY27" fmla="*/ 11136 h 1003508"/>
                <a:gd name="connsiteX28" fmla="*/ 1481094 w 1705595"/>
                <a:gd name="connsiteY28" fmla="*/ 489 h 1003508"/>
                <a:gd name="connsiteX29" fmla="*/ 1481315 w 1705595"/>
                <a:gd name="connsiteY29" fmla="*/ 421 h 1003508"/>
                <a:gd name="connsiteX30" fmla="*/ 1491995 w 1705595"/>
                <a:gd name="connsiteY30" fmla="*/ 5841 h 1003508"/>
                <a:gd name="connsiteX31" fmla="*/ 1492031 w 1705595"/>
                <a:gd name="connsiteY31" fmla="*/ 5951 h 1003508"/>
                <a:gd name="connsiteX32" fmla="*/ 1687153 w 1705595"/>
                <a:gd name="connsiteY32" fmla="*/ 971535 h 1003508"/>
                <a:gd name="connsiteX33" fmla="*/ 1407692 w 1705595"/>
                <a:gd name="connsiteY33" fmla="*/ 1003508 h 100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05595" h="1003508">
                  <a:moveTo>
                    <a:pt x="1407692" y="1003508"/>
                  </a:moveTo>
                  <a:cubicBezTo>
                    <a:pt x="1059619" y="1003508"/>
                    <a:pt x="517115" y="952870"/>
                    <a:pt x="508992" y="951660"/>
                  </a:cubicBezTo>
                  <a:cubicBezTo>
                    <a:pt x="462377" y="952862"/>
                    <a:pt x="415868" y="956729"/>
                    <a:pt x="369694" y="963239"/>
                  </a:cubicBezTo>
                  <a:cubicBezTo>
                    <a:pt x="191855" y="982596"/>
                    <a:pt x="41323" y="996422"/>
                    <a:pt x="8658" y="967906"/>
                  </a:cubicBezTo>
                  <a:cubicBezTo>
                    <a:pt x="3811" y="964079"/>
                    <a:pt x="850" y="958347"/>
                    <a:pt x="536" y="952179"/>
                  </a:cubicBezTo>
                  <a:lnTo>
                    <a:pt x="536" y="948895"/>
                  </a:lnTo>
                  <a:cubicBezTo>
                    <a:pt x="-1193" y="917786"/>
                    <a:pt x="-4304" y="860062"/>
                    <a:pt x="90751" y="760686"/>
                  </a:cubicBezTo>
                  <a:cubicBezTo>
                    <a:pt x="123588" y="726121"/>
                    <a:pt x="250616" y="640745"/>
                    <a:pt x="337375" y="637634"/>
                  </a:cubicBezTo>
                  <a:cubicBezTo>
                    <a:pt x="420678" y="634523"/>
                    <a:pt x="655031" y="717653"/>
                    <a:pt x="681128" y="726985"/>
                  </a:cubicBezTo>
                  <a:cubicBezTo>
                    <a:pt x="880915" y="699160"/>
                    <a:pt x="1210669" y="636597"/>
                    <a:pt x="1273751" y="624499"/>
                  </a:cubicBezTo>
                  <a:lnTo>
                    <a:pt x="1049076" y="106019"/>
                  </a:lnTo>
                  <a:cubicBezTo>
                    <a:pt x="1046598" y="101940"/>
                    <a:pt x="1047894" y="96625"/>
                    <a:pt x="1051973" y="94146"/>
                  </a:cubicBezTo>
                  <a:cubicBezTo>
                    <a:pt x="1056051" y="91668"/>
                    <a:pt x="1061367" y="92965"/>
                    <a:pt x="1063845" y="97043"/>
                  </a:cubicBezTo>
                  <a:cubicBezTo>
                    <a:pt x="1064268" y="97739"/>
                    <a:pt x="1064591" y="98492"/>
                    <a:pt x="1064803" y="99278"/>
                  </a:cubicBezTo>
                  <a:lnTo>
                    <a:pt x="1293453" y="627783"/>
                  </a:lnTo>
                  <a:cubicBezTo>
                    <a:pt x="1294578" y="630193"/>
                    <a:pt x="1294578" y="632977"/>
                    <a:pt x="1293453" y="635387"/>
                  </a:cubicBezTo>
                  <a:cubicBezTo>
                    <a:pt x="1292173" y="637649"/>
                    <a:pt x="1289959" y="639230"/>
                    <a:pt x="1287404" y="639708"/>
                  </a:cubicBezTo>
                  <a:cubicBezTo>
                    <a:pt x="1283602" y="640572"/>
                    <a:pt x="901828" y="714023"/>
                    <a:pt x="681128" y="744786"/>
                  </a:cubicBezTo>
                  <a:cubicBezTo>
                    <a:pt x="679766" y="745123"/>
                    <a:pt x="678342" y="745123"/>
                    <a:pt x="676980" y="744786"/>
                  </a:cubicBezTo>
                  <a:cubicBezTo>
                    <a:pt x="674560" y="743922"/>
                    <a:pt x="421196" y="652151"/>
                    <a:pt x="337721" y="655781"/>
                  </a:cubicBezTo>
                  <a:cubicBezTo>
                    <a:pt x="254245" y="659410"/>
                    <a:pt x="130329" y="744441"/>
                    <a:pt x="103022" y="773476"/>
                  </a:cubicBezTo>
                  <a:cubicBezTo>
                    <a:pt x="13325" y="867494"/>
                    <a:pt x="16609" y="920379"/>
                    <a:pt x="17645" y="948722"/>
                  </a:cubicBezTo>
                  <a:lnTo>
                    <a:pt x="17645" y="952179"/>
                  </a:lnTo>
                  <a:cubicBezTo>
                    <a:pt x="17645" y="952179"/>
                    <a:pt x="17645" y="953907"/>
                    <a:pt x="19719" y="955635"/>
                  </a:cubicBezTo>
                  <a:cubicBezTo>
                    <a:pt x="49964" y="981559"/>
                    <a:pt x="248888" y="959783"/>
                    <a:pt x="367620" y="946821"/>
                  </a:cubicBezTo>
                  <a:cubicBezTo>
                    <a:pt x="415028" y="939974"/>
                    <a:pt x="462826" y="936164"/>
                    <a:pt x="510720" y="935414"/>
                  </a:cubicBezTo>
                  <a:cubicBezTo>
                    <a:pt x="637230" y="948722"/>
                    <a:pt x="1596937" y="1028741"/>
                    <a:pt x="1675573" y="958573"/>
                  </a:cubicBezTo>
                  <a:cubicBezTo>
                    <a:pt x="1735890" y="904651"/>
                    <a:pt x="1589160" y="362493"/>
                    <a:pt x="1475612" y="11136"/>
                  </a:cubicBezTo>
                  <a:cubicBezTo>
                    <a:pt x="1474186" y="6682"/>
                    <a:pt x="1476640" y="1915"/>
                    <a:pt x="1481094" y="489"/>
                  </a:cubicBezTo>
                  <a:cubicBezTo>
                    <a:pt x="1481168" y="465"/>
                    <a:pt x="1481242" y="443"/>
                    <a:pt x="1481315" y="421"/>
                  </a:cubicBezTo>
                  <a:cubicBezTo>
                    <a:pt x="1485761" y="-1031"/>
                    <a:pt x="1490543" y="1395"/>
                    <a:pt x="1491995" y="5841"/>
                  </a:cubicBezTo>
                  <a:cubicBezTo>
                    <a:pt x="1492007" y="5878"/>
                    <a:pt x="1492019" y="5914"/>
                    <a:pt x="1492031" y="5951"/>
                  </a:cubicBezTo>
                  <a:cubicBezTo>
                    <a:pt x="1521412" y="96513"/>
                    <a:pt x="1775122" y="892899"/>
                    <a:pt x="1687153" y="971535"/>
                  </a:cubicBezTo>
                  <a:cubicBezTo>
                    <a:pt x="1660883" y="995040"/>
                    <a:pt x="1550620" y="1003508"/>
                    <a:pt x="1407692" y="1003508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/>
            <p:cNvSpPr/>
            <p:nvPr/>
          </p:nvSpPr>
          <p:spPr>
            <a:xfrm>
              <a:off x="10412110" y="3503985"/>
              <a:ext cx="650174" cy="841148"/>
            </a:xfrm>
            <a:custGeom>
              <a:avLst/>
              <a:gdLst>
                <a:gd name="connsiteX0" fmla="*/ 34393 w 650174"/>
                <a:gd name="connsiteY0" fmla="*/ 0 h 841148"/>
                <a:gd name="connsiteX1" fmla="*/ 398884 w 650174"/>
                <a:gd name="connsiteY1" fmla="*/ 191665 h 841148"/>
                <a:gd name="connsiteX2" fmla="*/ 650175 w 650174"/>
                <a:gd name="connsiteY2" fmla="*/ 722071 h 841148"/>
                <a:gd name="connsiteX3" fmla="*/ 0 w 650174"/>
                <a:gd name="connsiteY3" fmla="*/ 841148 h 84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174" h="841148">
                  <a:moveTo>
                    <a:pt x="34393" y="0"/>
                  </a:moveTo>
                  <a:cubicBezTo>
                    <a:pt x="167482" y="38878"/>
                    <a:pt x="291422" y="104051"/>
                    <a:pt x="398884" y="191665"/>
                  </a:cubicBezTo>
                  <a:cubicBezTo>
                    <a:pt x="576550" y="343061"/>
                    <a:pt x="650175" y="722071"/>
                    <a:pt x="650175" y="722071"/>
                  </a:cubicBezTo>
                  <a:lnTo>
                    <a:pt x="0" y="841148"/>
                  </a:lnTo>
                  <a:close/>
                </a:path>
              </a:pathLst>
            </a:custGeom>
            <a:solidFill>
              <a:srgbClr val="EEC55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/>
            <p:cNvSpPr/>
            <p:nvPr/>
          </p:nvSpPr>
          <p:spPr>
            <a:xfrm>
              <a:off x="9398723" y="2380717"/>
              <a:ext cx="1124672" cy="1165041"/>
            </a:xfrm>
            <a:custGeom>
              <a:avLst/>
              <a:gdLst>
                <a:gd name="connsiteX0" fmla="*/ 396396 w 1124672"/>
                <a:gd name="connsiteY0" fmla="*/ 1135193 h 1165041"/>
                <a:gd name="connsiteX1" fmla="*/ 544681 w 1124672"/>
                <a:gd name="connsiteY1" fmla="*/ 1105467 h 1165041"/>
                <a:gd name="connsiteX2" fmla="*/ 782318 w 1124672"/>
                <a:gd name="connsiteY2" fmla="*/ 1147464 h 1165041"/>
                <a:gd name="connsiteX3" fmla="*/ 1047953 w 1124672"/>
                <a:gd name="connsiteY3" fmla="*/ 1123268 h 1165041"/>
                <a:gd name="connsiteX4" fmla="*/ 1071284 w 1124672"/>
                <a:gd name="connsiteY4" fmla="*/ 1140551 h 1165041"/>
                <a:gd name="connsiteX5" fmla="*/ 1118466 w 1124672"/>
                <a:gd name="connsiteY5" fmla="*/ 897729 h 1165041"/>
                <a:gd name="connsiteX6" fmla="*/ 1001290 w 1124672"/>
                <a:gd name="connsiteY6" fmla="*/ 362657 h 1165041"/>
                <a:gd name="connsiteX7" fmla="*/ 700053 w 1124672"/>
                <a:gd name="connsiteY7" fmla="*/ 106182 h 1165041"/>
                <a:gd name="connsiteX8" fmla="*/ 537941 w 1124672"/>
                <a:gd name="connsiteY8" fmla="*/ 4906 h 1165041"/>
                <a:gd name="connsiteX9" fmla="*/ 119873 w 1124672"/>
                <a:gd name="connsiteY9" fmla="*/ 364385 h 1165041"/>
                <a:gd name="connsiteX10" fmla="*/ 53680 w 1124672"/>
                <a:gd name="connsiteY10" fmla="*/ 782972 h 1165041"/>
                <a:gd name="connsiteX11" fmla="*/ 277 w 1124672"/>
                <a:gd name="connsiteY11" fmla="*/ 969107 h 1165041"/>
                <a:gd name="connsiteX12" fmla="*/ 136810 w 1124672"/>
                <a:gd name="connsiteY12" fmla="*/ 1145217 h 1165041"/>
                <a:gd name="connsiteX13" fmla="*/ 367361 w 1124672"/>
                <a:gd name="connsiteY13" fmla="*/ 1145217 h 1165041"/>
                <a:gd name="connsiteX14" fmla="*/ 396396 w 1124672"/>
                <a:gd name="connsiteY14" fmla="*/ 1135193 h 1165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4672" h="1165041">
                  <a:moveTo>
                    <a:pt x="396396" y="1135193"/>
                  </a:moveTo>
                  <a:cubicBezTo>
                    <a:pt x="444614" y="1117910"/>
                    <a:pt x="490932" y="1100628"/>
                    <a:pt x="544681" y="1105467"/>
                  </a:cubicBezTo>
                  <a:cubicBezTo>
                    <a:pt x="624873" y="1111862"/>
                    <a:pt x="700225" y="1143662"/>
                    <a:pt x="782318" y="1147464"/>
                  </a:cubicBezTo>
                  <a:cubicBezTo>
                    <a:pt x="869769" y="1151439"/>
                    <a:pt x="961367" y="1135020"/>
                    <a:pt x="1047953" y="1123268"/>
                  </a:cubicBezTo>
                  <a:cubicBezTo>
                    <a:pt x="1073186" y="1119639"/>
                    <a:pt x="1051928" y="1156451"/>
                    <a:pt x="1071284" y="1140551"/>
                  </a:cubicBezTo>
                  <a:cubicBezTo>
                    <a:pt x="1139033" y="1081098"/>
                    <a:pt x="1125898" y="976538"/>
                    <a:pt x="1118466" y="897729"/>
                  </a:cubicBezTo>
                  <a:cubicBezTo>
                    <a:pt x="1103977" y="714865"/>
                    <a:pt x="1064553" y="534840"/>
                    <a:pt x="1001290" y="362657"/>
                  </a:cubicBezTo>
                  <a:cubicBezTo>
                    <a:pt x="966724" y="273479"/>
                    <a:pt x="835203" y="-52127"/>
                    <a:pt x="700053" y="106182"/>
                  </a:cubicBezTo>
                  <a:cubicBezTo>
                    <a:pt x="730470" y="70580"/>
                    <a:pt x="561791" y="9054"/>
                    <a:pt x="537941" y="4906"/>
                  </a:cubicBezTo>
                  <a:cubicBezTo>
                    <a:pt x="322426" y="-34326"/>
                    <a:pt x="148562" y="168745"/>
                    <a:pt x="119873" y="364385"/>
                  </a:cubicBezTo>
                  <a:cubicBezTo>
                    <a:pt x="98442" y="506968"/>
                    <a:pt x="108639" y="645920"/>
                    <a:pt x="53680" y="782972"/>
                  </a:cubicBezTo>
                  <a:cubicBezTo>
                    <a:pt x="29485" y="843461"/>
                    <a:pt x="-3353" y="903951"/>
                    <a:pt x="277" y="969107"/>
                  </a:cubicBezTo>
                  <a:cubicBezTo>
                    <a:pt x="4425" y="1047397"/>
                    <a:pt x="64050" y="1116009"/>
                    <a:pt x="136810" y="1145217"/>
                  </a:cubicBezTo>
                  <a:cubicBezTo>
                    <a:pt x="209570" y="1174425"/>
                    <a:pt x="292354" y="1168722"/>
                    <a:pt x="367361" y="1145217"/>
                  </a:cubicBezTo>
                  <a:cubicBezTo>
                    <a:pt x="376521" y="1141933"/>
                    <a:pt x="386372" y="1138477"/>
                    <a:pt x="396396" y="1135193"/>
                  </a:cubicBez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/>
            <p:cNvSpPr/>
            <p:nvPr/>
          </p:nvSpPr>
          <p:spPr>
            <a:xfrm>
              <a:off x="9389200" y="2371952"/>
              <a:ext cx="1142730" cy="1182513"/>
            </a:xfrm>
            <a:custGeom>
              <a:avLst/>
              <a:gdLst>
                <a:gd name="connsiteX0" fmla="*/ 253658 w 1142730"/>
                <a:gd name="connsiteY0" fmla="*/ 1182499 h 1182513"/>
                <a:gd name="connsiteX1" fmla="*/ 142185 w 1142730"/>
                <a:gd name="connsiteY1" fmla="*/ 1161932 h 1182513"/>
                <a:gd name="connsiteX2" fmla="*/ 294 w 1142730"/>
                <a:gd name="connsiteY2" fmla="*/ 978390 h 1182513"/>
                <a:gd name="connsiteX3" fmla="*/ 40563 w 1142730"/>
                <a:gd name="connsiteY3" fmla="*/ 821636 h 1182513"/>
                <a:gd name="connsiteX4" fmla="*/ 54389 w 1142730"/>
                <a:gd name="connsiteY4" fmla="*/ 788454 h 1182513"/>
                <a:gd name="connsiteX5" fmla="*/ 106237 w 1142730"/>
                <a:gd name="connsiteY5" fmla="*/ 510030 h 1182513"/>
                <a:gd name="connsiteX6" fmla="*/ 120582 w 1142730"/>
                <a:gd name="connsiteY6" fmla="*/ 371768 h 1182513"/>
                <a:gd name="connsiteX7" fmla="*/ 305679 w 1142730"/>
                <a:gd name="connsiteY7" fmla="*/ 63099 h 1182513"/>
                <a:gd name="connsiteX8" fmla="*/ 549020 w 1142730"/>
                <a:gd name="connsiteY8" fmla="*/ 4684 h 1182513"/>
                <a:gd name="connsiteX9" fmla="*/ 718390 w 1142730"/>
                <a:gd name="connsiteY9" fmla="*/ 92653 h 1182513"/>
                <a:gd name="connsiteX10" fmla="*/ 800137 w 1142730"/>
                <a:gd name="connsiteY10" fmla="*/ 64309 h 1182513"/>
                <a:gd name="connsiteX11" fmla="*/ 1018935 w 1142730"/>
                <a:gd name="connsiteY11" fmla="*/ 367793 h 1182513"/>
                <a:gd name="connsiteX12" fmla="*/ 1136457 w 1142730"/>
                <a:gd name="connsiteY12" fmla="*/ 903556 h 1182513"/>
                <a:gd name="connsiteX13" fmla="*/ 1137322 w 1142730"/>
                <a:gd name="connsiteY13" fmla="*/ 913235 h 1182513"/>
                <a:gd name="connsiteX14" fmla="*/ 1086338 w 1142730"/>
                <a:gd name="connsiteY14" fmla="*/ 1153637 h 1182513"/>
                <a:gd name="connsiteX15" fmla="*/ 1069055 w 1142730"/>
                <a:gd name="connsiteY15" fmla="*/ 1159340 h 1182513"/>
                <a:gd name="connsiteX16" fmla="*/ 1062315 w 1142730"/>
                <a:gd name="connsiteY16" fmla="*/ 1145514 h 1182513"/>
                <a:gd name="connsiteX17" fmla="*/ 1061451 w 1142730"/>
                <a:gd name="connsiteY17" fmla="*/ 1139119 h 1182513"/>
                <a:gd name="connsiteX18" fmla="*/ 1058167 w 1142730"/>
                <a:gd name="connsiteY18" fmla="*/ 1139119 h 1182513"/>
                <a:gd name="connsiteX19" fmla="*/ 1017034 w 1142730"/>
                <a:gd name="connsiteY19" fmla="*/ 1144995 h 1182513"/>
                <a:gd name="connsiteX20" fmla="*/ 790977 w 1142730"/>
                <a:gd name="connsiteY20" fmla="*/ 1163488 h 1182513"/>
                <a:gd name="connsiteX21" fmla="*/ 663258 w 1142730"/>
                <a:gd name="connsiteY21" fmla="*/ 1141712 h 1182513"/>
                <a:gd name="connsiteX22" fmla="*/ 552994 w 1142730"/>
                <a:gd name="connsiteY22" fmla="*/ 1121491 h 1182513"/>
                <a:gd name="connsiteX23" fmla="*/ 414733 w 1142730"/>
                <a:gd name="connsiteY23" fmla="*/ 1148279 h 1182513"/>
                <a:gd name="connsiteX24" fmla="*/ 407647 w 1142730"/>
                <a:gd name="connsiteY24" fmla="*/ 1150699 h 1182513"/>
                <a:gd name="connsiteX25" fmla="*/ 407647 w 1142730"/>
                <a:gd name="connsiteY25" fmla="*/ 1150699 h 1182513"/>
                <a:gd name="connsiteX26" fmla="*/ 377748 w 1142730"/>
                <a:gd name="connsiteY26" fmla="*/ 1160723 h 1182513"/>
                <a:gd name="connsiteX27" fmla="*/ 253658 w 1142730"/>
                <a:gd name="connsiteY27" fmla="*/ 1182499 h 1182513"/>
                <a:gd name="connsiteX28" fmla="*/ 493715 w 1142730"/>
                <a:gd name="connsiteY28" fmla="*/ 17473 h 1182513"/>
                <a:gd name="connsiteX29" fmla="*/ 315185 w 1142730"/>
                <a:gd name="connsiteY29" fmla="*/ 77444 h 1182513"/>
                <a:gd name="connsiteX30" fmla="*/ 137000 w 1142730"/>
                <a:gd name="connsiteY30" fmla="*/ 374361 h 1182513"/>
                <a:gd name="connsiteX31" fmla="*/ 123001 w 1142730"/>
                <a:gd name="connsiteY31" fmla="*/ 511412 h 1182513"/>
                <a:gd name="connsiteX32" fmla="*/ 71153 w 1142730"/>
                <a:gd name="connsiteY32" fmla="*/ 794848 h 1182513"/>
                <a:gd name="connsiteX33" fmla="*/ 57154 w 1142730"/>
                <a:gd name="connsiteY33" fmla="*/ 828377 h 1182513"/>
                <a:gd name="connsiteX34" fmla="*/ 18095 w 1142730"/>
                <a:gd name="connsiteY34" fmla="*/ 977526 h 1182513"/>
                <a:gd name="connsiteX35" fmla="*/ 149271 w 1142730"/>
                <a:gd name="connsiteY35" fmla="*/ 1145860 h 1182513"/>
                <a:gd name="connsiteX36" fmla="*/ 373946 w 1142730"/>
                <a:gd name="connsiteY36" fmla="*/ 1145860 h 1182513"/>
                <a:gd name="connsiteX37" fmla="*/ 403499 w 1142730"/>
                <a:gd name="connsiteY37" fmla="*/ 1136009 h 1182513"/>
                <a:gd name="connsiteX38" fmla="*/ 410585 w 1142730"/>
                <a:gd name="connsiteY38" fmla="*/ 1133416 h 1182513"/>
                <a:gd name="connsiteX39" fmla="*/ 555241 w 1142730"/>
                <a:gd name="connsiteY39" fmla="*/ 1105764 h 1182513"/>
                <a:gd name="connsiteX40" fmla="*/ 668097 w 1142730"/>
                <a:gd name="connsiteY40" fmla="*/ 1126503 h 1182513"/>
                <a:gd name="connsiteX41" fmla="*/ 792532 w 1142730"/>
                <a:gd name="connsiteY41" fmla="*/ 1147761 h 1182513"/>
                <a:gd name="connsiteX42" fmla="*/ 1015479 w 1142730"/>
                <a:gd name="connsiteY42" fmla="*/ 1129441 h 1182513"/>
                <a:gd name="connsiteX43" fmla="*/ 1056612 w 1142730"/>
                <a:gd name="connsiteY43" fmla="*/ 1123565 h 1182513"/>
                <a:gd name="connsiteX44" fmla="*/ 1073894 w 1142730"/>
                <a:gd name="connsiteY44" fmla="*/ 1127367 h 1182513"/>
                <a:gd name="connsiteX45" fmla="*/ 1079943 w 1142730"/>
                <a:gd name="connsiteY45" fmla="*/ 1138256 h 1182513"/>
                <a:gd name="connsiteX46" fmla="*/ 1120903 w 1142730"/>
                <a:gd name="connsiteY46" fmla="*/ 916173 h 1182513"/>
                <a:gd name="connsiteX47" fmla="*/ 1120039 w 1142730"/>
                <a:gd name="connsiteY47" fmla="*/ 906667 h 1182513"/>
                <a:gd name="connsiteX48" fmla="*/ 1003727 w 1142730"/>
                <a:gd name="connsiteY48" fmla="*/ 374706 h 1182513"/>
                <a:gd name="connsiteX49" fmla="*/ 798063 w 1142730"/>
                <a:gd name="connsiteY49" fmla="*/ 81938 h 1182513"/>
                <a:gd name="connsiteX50" fmla="*/ 717007 w 1142730"/>
                <a:gd name="connsiteY50" fmla="*/ 120651 h 1182513"/>
                <a:gd name="connsiteX51" fmla="*/ 717007 w 1142730"/>
                <a:gd name="connsiteY51" fmla="*/ 120651 h 1182513"/>
                <a:gd name="connsiteX52" fmla="*/ 705027 w 1142730"/>
                <a:gd name="connsiteY52" fmla="*/ 123065 h 1182513"/>
                <a:gd name="connsiteX53" fmla="*/ 702613 w 1142730"/>
                <a:gd name="connsiteY53" fmla="*/ 111086 h 1182513"/>
                <a:gd name="connsiteX54" fmla="*/ 703872 w 1142730"/>
                <a:gd name="connsiteY54" fmla="*/ 109590 h 1182513"/>
                <a:gd name="connsiteX55" fmla="*/ 704909 w 1142730"/>
                <a:gd name="connsiteY55" fmla="*/ 103368 h 1182513"/>
                <a:gd name="connsiteX56" fmla="*/ 546772 w 1142730"/>
                <a:gd name="connsiteY56" fmla="*/ 22312 h 1182513"/>
                <a:gd name="connsiteX57" fmla="*/ 493714 w 1142730"/>
                <a:gd name="connsiteY57" fmla="*/ 17473 h 1182513"/>
                <a:gd name="connsiteX58" fmla="*/ 405919 w 1142730"/>
                <a:gd name="connsiteY58" fmla="*/ 1143959 h 1182513"/>
                <a:gd name="connsiteX59" fmla="*/ 405919 w 1142730"/>
                <a:gd name="connsiteY59" fmla="*/ 1143959 h 118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142730" h="1182513">
                  <a:moveTo>
                    <a:pt x="253658" y="1182499"/>
                  </a:moveTo>
                  <a:cubicBezTo>
                    <a:pt x="215524" y="1182874"/>
                    <a:pt x="177675" y="1175891"/>
                    <a:pt x="142185" y="1161932"/>
                  </a:cubicBezTo>
                  <a:cubicBezTo>
                    <a:pt x="61475" y="1129614"/>
                    <a:pt x="3924" y="1055817"/>
                    <a:pt x="294" y="978390"/>
                  </a:cubicBezTo>
                  <a:cubicBezTo>
                    <a:pt x="-2817" y="923259"/>
                    <a:pt x="19305" y="871584"/>
                    <a:pt x="40563" y="821636"/>
                  </a:cubicBezTo>
                  <a:cubicBezTo>
                    <a:pt x="45229" y="810576"/>
                    <a:pt x="49895" y="799515"/>
                    <a:pt x="54389" y="788454"/>
                  </a:cubicBezTo>
                  <a:cubicBezTo>
                    <a:pt x="91028" y="697028"/>
                    <a:pt x="98114" y="606122"/>
                    <a:pt x="106237" y="510030"/>
                  </a:cubicBezTo>
                  <a:cubicBezTo>
                    <a:pt x="109866" y="464922"/>
                    <a:pt x="113496" y="418432"/>
                    <a:pt x="120582" y="371768"/>
                  </a:cubicBezTo>
                  <a:cubicBezTo>
                    <a:pt x="139608" y="248656"/>
                    <a:pt x="206041" y="137872"/>
                    <a:pt x="305679" y="63099"/>
                  </a:cubicBezTo>
                  <a:cubicBezTo>
                    <a:pt x="375258" y="10886"/>
                    <a:pt x="463320" y="-10254"/>
                    <a:pt x="549020" y="4684"/>
                  </a:cubicBezTo>
                  <a:cubicBezTo>
                    <a:pt x="562500" y="7104"/>
                    <a:pt x="695922" y="51693"/>
                    <a:pt x="718390" y="92653"/>
                  </a:cubicBezTo>
                  <a:cubicBezTo>
                    <a:pt x="739447" y="70533"/>
                    <a:pt x="769907" y="59972"/>
                    <a:pt x="800137" y="64309"/>
                  </a:cubicBezTo>
                  <a:cubicBezTo>
                    <a:pt x="890180" y="79691"/>
                    <a:pt x="968816" y="237136"/>
                    <a:pt x="1018935" y="367793"/>
                  </a:cubicBezTo>
                  <a:cubicBezTo>
                    <a:pt x="1078388" y="522300"/>
                    <a:pt x="1116929" y="697720"/>
                    <a:pt x="1136457" y="903556"/>
                  </a:cubicBezTo>
                  <a:lnTo>
                    <a:pt x="1137322" y="913235"/>
                  </a:lnTo>
                  <a:cubicBezTo>
                    <a:pt x="1145099" y="993599"/>
                    <a:pt x="1154605" y="1093666"/>
                    <a:pt x="1086338" y="1153637"/>
                  </a:cubicBezTo>
                  <a:cubicBezTo>
                    <a:pt x="1082882" y="1156748"/>
                    <a:pt x="1076314" y="1162451"/>
                    <a:pt x="1069055" y="1159340"/>
                  </a:cubicBezTo>
                  <a:cubicBezTo>
                    <a:pt x="1064179" y="1156556"/>
                    <a:pt x="1061505" y="1151070"/>
                    <a:pt x="1062315" y="1145514"/>
                  </a:cubicBezTo>
                  <a:cubicBezTo>
                    <a:pt x="1062431" y="1143347"/>
                    <a:pt x="1062137" y="1141178"/>
                    <a:pt x="1061451" y="1139119"/>
                  </a:cubicBezTo>
                  <a:lnTo>
                    <a:pt x="1058167" y="1139119"/>
                  </a:lnTo>
                  <a:lnTo>
                    <a:pt x="1017034" y="1144995"/>
                  </a:lnTo>
                  <a:cubicBezTo>
                    <a:pt x="942411" y="1158100"/>
                    <a:pt x="866738" y="1164290"/>
                    <a:pt x="790977" y="1163488"/>
                  </a:cubicBezTo>
                  <a:cubicBezTo>
                    <a:pt x="747823" y="1160184"/>
                    <a:pt x="705068" y="1152894"/>
                    <a:pt x="663258" y="1141712"/>
                  </a:cubicBezTo>
                  <a:cubicBezTo>
                    <a:pt x="627066" y="1132199"/>
                    <a:pt x="590206" y="1125439"/>
                    <a:pt x="552994" y="1121491"/>
                  </a:cubicBezTo>
                  <a:cubicBezTo>
                    <a:pt x="503566" y="1117516"/>
                    <a:pt x="460705" y="1132379"/>
                    <a:pt x="414733" y="1148279"/>
                  </a:cubicBezTo>
                  <a:lnTo>
                    <a:pt x="407647" y="1150699"/>
                  </a:lnTo>
                  <a:lnTo>
                    <a:pt x="407647" y="1150699"/>
                  </a:lnTo>
                  <a:cubicBezTo>
                    <a:pt x="397796" y="1154155"/>
                    <a:pt x="387945" y="1157612"/>
                    <a:pt x="377748" y="1160723"/>
                  </a:cubicBezTo>
                  <a:cubicBezTo>
                    <a:pt x="337709" y="1174157"/>
                    <a:pt x="295879" y="1181498"/>
                    <a:pt x="253658" y="1182499"/>
                  </a:cubicBezTo>
                  <a:close/>
                  <a:moveTo>
                    <a:pt x="493715" y="17473"/>
                  </a:moveTo>
                  <a:cubicBezTo>
                    <a:pt x="429359" y="18073"/>
                    <a:pt x="366852" y="39070"/>
                    <a:pt x="315185" y="77444"/>
                  </a:cubicBezTo>
                  <a:cubicBezTo>
                    <a:pt x="219291" y="149346"/>
                    <a:pt x="155337" y="255915"/>
                    <a:pt x="137000" y="374361"/>
                  </a:cubicBezTo>
                  <a:cubicBezTo>
                    <a:pt x="130260" y="420333"/>
                    <a:pt x="126458" y="466650"/>
                    <a:pt x="123001" y="511412"/>
                  </a:cubicBezTo>
                  <a:cubicBezTo>
                    <a:pt x="115570" y="604566"/>
                    <a:pt x="107965" y="701522"/>
                    <a:pt x="71153" y="794848"/>
                  </a:cubicBezTo>
                  <a:cubicBezTo>
                    <a:pt x="66659" y="806082"/>
                    <a:pt x="61820" y="817143"/>
                    <a:pt x="57154" y="828377"/>
                  </a:cubicBezTo>
                  <a:cubicBezTo>
                    <a:pt x="36588" y="876423"/>
                    <a:pt x="15503" y="926370"/>
                    <a:pt x="18095" y="977526"/>
                  </a:cubicBezTo>
                  <a:cubicBezTo>
                    <a:pt x="22070" y="1048212"/>
                    <a:pt x="74610" y="1115788"/>
                    <a:pt x="149271" y="1145860"/>
                  </a:cubicBezTo>
                  <a:cubicBezTo>
                    <a:pt x="230845" y="1178524"/>
                    <a:pt x="316567" y="1163142"/>
                    <a:pt x="373946" y="1145860"/>
                  </a:cubicBezTo>
                  <a:lnTo>
                    <a:pt x="403499" y="1136009"/>
                  </a:lnTo>
                  <a:lnTo>
                    <a:pt x="410585" y="1133416"/>
                  </a:lnTo>
                  <a:cubicBezTo>
                    <a:pt x="457594" y="1116133"/>
                    <a:pt x="502183" y="1101443"/>
                    <a:pt x="555241" y="1105764"/>
                  </a:cubicBezTo>
                  <a:cubicBezTo>
                    <a:pt x="593331" y="1109808"/>
                    <a:pt x="631058" y="1116741"/>
                    <a:pt x="668097" y="1126503"/>
                  </a:cubicBezTo>
                  <a:cubicBezTo>
                    <a:pt x="708825" y="1137441"/>
                    <a:pt x="750483" y="1144557"/>
                    <a:pt x="792532" y="1147761"/>
                  </a:cubicBezTo>
                  <a:cubicBezTo>
                    <a:pt x="867252" y="1148506"/>
                    <a:pt x="941883" y="1142373"/>
                    <a:pt x="1015479" y="1129441"/>
                  </a:cubicBezTo>
                  <a:lnTo>
                    <a:pt x="1056612" y="1123565"/>
                  </a:lnTo>
                  <a:cubicBezTo>
                    <a:pt x="1062651" y="1122188"/>
                    <a:pt x="1068990" y="1123583"/>
                    <a:pt x="1073894" y="1127367"/>
                  </a:cubicBezTo>
                  <a:cubicBezTo>
                    <a:pt x="1077121" y="1130179"/>
                    <a:pt x="1079260" y="1134031"/>
                    <a:pt x="1079943" y="1138256"/>
                  </a:cubicBezTo>
                  <a:cubicBezTo>
                    <a:pt x="1137149" y="1083642"/>
                    <a:pt x="1128162" y="991007"/>
                    <a:pt x="1120903" y="916173"/>
                  </a:cubicBezTo>
                  <a:lnTo>
                    <a:pt x="1120039" y="906667"/>
                  </a:lnTo>
                  <a:cubicBezTo>
                    <a:pt x="1100683" y="701695"/>
                    <a:pt x="1062661" y="527658"/>
                    <a:pt x="1003727" y="374706"/>
                  </a:cubicBezTo>
                  <a:cubicBezTo>
                    <a:pt x="934596" y="196868"/>
                    <a:pt x="862181" y="92999"/>
                    <a:pt x="798063" y="81938"/>
                  </a:cubicBezTo>
                  <a:cubicBezTo>
                    <a:pt x="769892" y="77271"/>
                    <a:pt x="743277" y="89888"/>
                    <a:pt x="717007" y="120651"/>
                  </a:cubicBezTo>
                  <a:lnTo>
                    <a:pt x="717007" y="120651"/>
                  </a:lnTo>
                  <a:cubicBezTo>
                    <a:pt x="714366" y="124626"/>
                    <a:pt x="709002" y="125707"/>
                    <a:pt x="705027" y="123065"/>
                  </a:cubicBezTo>
                  <a:cubicBezTo>
                    <a:pt x="701052" y="120424"/>
                    <a:pt x="699971" y="115061"/>
                    <a:pt x="702613" y="111086"/>
                  </a:cubicBezTo>
                  <a:cubicBezTo>
                    <a:pt x="702975" y="110541"/>
                    <a:pt x="703397" y="110039"/>
                    <a:pt x="703872" y="109590"/>
                  </a:cubicBezTo>
                  <a:cubicBezTo>
                    <a:pt x="705396" y="107893"/>
                    <a:pt x="705800" y="105468"/>
                    <a:pt x="704909" y="103368"/>
                  </a:cubicBezTo>
                  <a:cubicBezTo>
                    <a:pt x="694367" y="73988"/>
                    <a:pt x="572178" y="26979"/>
                    <a:pt x="546772" y="22312"/>
                  </a:cubicBezTo>
                  <a:cubicBezTo>
                    <a:pt x="529267" y="19115"/>
                    <a:pt x="511510" y="17496"/>
                    <a:pt x="493714" y="17473"/>
                  </a:cubicBezTo>
                  <a:close/>
                  <a:moveTo>
                    <a:pt x="405919" y="1143959"/>
                  </a:moveTo>
                  <a:lnTo>
                    <a:pt x="405919" y="1143959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/>
            <p:cNvSpPr/>
            <p:nvPr/>
          </p:nvSpPr>
          <p:spPr>
            <a:xfrm>
              <a:off x="9584072" y="2723845"/>
              <a:ext cx="678716" cy="1028692"/>
            </a:xfrm>
            <a:custGeom>
              <a:avLst/>
              <a:gdLst>
                <a:gd name="connsiteX0" fmla="*/ 20937 w 678716"/>
                <a:gd name="connsiteY0" fmla="*/ 88487 h 1028692"/>
                <a:gd name="connsiteX1" fmla="*/ 26813 w 678716"/>
                <a:gd name="connsiteY1" fmla="*/ 468706 h 1028692"/>
                <a:gd name="connsiteX2" fmla="*/ 231440 w 678716"/>
                <a:gd name="connsiteY2" fmla="*/ 631682 h 1028692"/>
                <a:gd name="connsiteX3" fmla="*/ 266006 w 678716"/>
                <a:gd name="connsiteY3" fmla="*/ 918056 h 1028692"/>
                <a:gd name="connsiteX4" fmla="*/ 459054 w 678716"/>
                <a:gd name="connsiteY4" fmla="*/ 1020370 h 1028692"/>
                <a:gd name="connsiteX5" fmla="*/ 678717 w 678716"/>
                <a:gd name="connsiteY5" fmla="*/ 812978 h 1028692"/>
                <a:gd name="connsiteX6" fmla="*/ 635510 w 678716"/>
                <a:gd name="connsiteY6" fmla="*/ 283782 h 1028692"/>
                <a:gd name="connsiteX7" fmla="*/ 412563 w 678716"/>
                <a:gd name="connsiteY7" fmla="*/ 0 h 1028692"/>
                <a:gd name="connsiteX8" fmla="*/ 20937 w 678716"/>
                <a:gd name="connsiteY8" fmla="*/ 88487 h 1028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8716" h="1028692">
                  <a:moveTo>
                    <a:pt x="20937" y="88487"/>
                  </a:moveTo>
                  <a:cubicBezTo>
                    <a:pt x="20937" y="88487"/>
                    <a:pt x="-29874" y="310570"/>
                    <a:pt x="26813" y="468706"/>
                  </a:cubicBezTo>
                  <a:cubicBezTo>
                    <a:pt x="56603" y="558849"/>
                    <a:pt x="136918" y="622816"/>
                    <a:pt x="231440" y="631682"/>
                  </a:cubicBezTo>
                  <a:lnTo>
                    <a:pt x="266006" y="918056"/>
                  </a:lnTo>
                  <a:cubicBezTo>
                    <a:pt x="266006" y="918056"/>
                    <a:pt x="282251" y="1064613"/>
                    <a:pt x="459054" y="1020370"/>
                  </a:cubicBezTo>
                  <a:cubicBezTo>
                    <a:pt x="563279" y="993999"/>
                    <a:pt x="646404" y="915517"/>
                    <a:pt x="678717" y="812978"/>
                  </a:cubicBezTo>
                  <a:lnTo>
                    <a:pt x="635510" y="283782"/>
                  </a:lnTo>
                  <a:cubicBezTo>
                    <a:pt x="635510" y="283782"/>
                    <a:pt x="418439" y="191319"/>
                    <a:pt x="412563" y="0"/>
                  </a:cubicBezTo>
                  <a:cubicBezTo>
                    <a:pt x="412563" y="0"/>
                    <a:pt x="184777" y="146212"/>
                    <a:pt x="20937" y="88487"/>
                  </a:cubicBez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/>
            <p:cNvSpPr/>
            <p:nvPr/>
          </p:nvSpPr>
          <p:spPr>
            <a:xfrm>
              <a:off x="9574903" y="2715947"/>
              <a:ext cx="696306" cy="1044531"/>
            </a:xfrm>
            <a:custGeom>
              <a:avLst/>
              <a:gdLst>
                <a:gd name="connsiteX0" fmla="*/ 406177 w 696306"/>
                <a:gd name="connsiteY0" fmla="*/ 1044341 h 1044531"/>
                <a:gd name="connsiteX1" fmla="*/ 266187 w 696306"/>
                <a:gd name="connsiteY1" fmla="*/ 925954 h 1044531"/>
                <a:gd name="connsiteX2" fmla="*/ 232486 w 696306"/>
                <a:gd name="connsiteY2" fmla="*/ 646666 h 1044531"/>
                <a:gd name="connsiteX3" fmla="*/ 27514 w 696306"/>
                <a:gd name="connsiteY3" fmla="*/ 478678 h 1044531"/>
                <a:gd name="connsiteX4" fmla="*/ 21292 w 696306"/>
                <a:gd name="connsiteY4" fmla="*/ 94484 h 1044531"/>
                <a:gd name="connsiteX5" fmla="*/ 25440 w 696306"/>
                <a:gd name="connsiteY5" fmla="*/ 88781 h 1044531"/>
                <a:gd name="connsiteX6" fmla="*/ 32526 w 696306"/>
                <a:gd name="connsiteY6" fmla="*/ 88781 h 1044531"/>
                <a:gd name="connsiteX7" fmla="*/ 417065 w 696306"/>
                <a:gd name="connsiteY7" fmla="*/ 1158 h 1044531"/>
                <a:gd name="connsiteX8" fmla="*/ 425707 w 696306"/>
                <a:gd name="connsiteY8" fmla="*/ 1158 h 1044531"/>
                <a:gd name="connsiteX9" fmla="*/ 430373 w 696306"/>
                <a:gd name="connsiteY9" fmla="*/ 8589 h 1044531"/>
                <a:gd name="connsiteX10" fmla="*/ 647789 w 696306"/>
                <a:gd name="connsiteY10" fmla="*/ 285112 h 1044531"/>
                <a:gd name="connsiteX11" fmla="*/ 652974 w 696306"/>
                <a:gd name="connsiteY11" fmla="*/ 292371 h 1044531"/>
                <a:gd name="connsiteX12" fmla="*/ 696181 w 696306"/>
                <a:gd name="connsiteY12" fmla="*/ 821567 h 1044531"/>
                <a:gd name="connsiteX13" fmla="*/ 696181 w 696306"/>
                <a:gd name="connsiteY13" fmla="*/ 824505 h 1044531"/>
                <a:gd name="connsiteX14" fmla="*/ 470123 w 696306"/>
                <a:gd name="connsiteY14" fmla="*/ 1037255 h 1044531"/>
                <a:gd name="connsiteX15" fmla="*/ 406177 w 696306"/>
                <a:gd name="connsiteY15" fmla="*/ 1044341 h 1044531"/>
                <a:gd name="connsiteX16" fmla="*/ 36155 w 696306"/>
                <a:gd name="connsiteY16" fmla="*/ 107619 h 1044531"/>
                <a:gd name="connsiteX17" fmla="*/ 43759 w 696306"/>
                <a:gd name="connsiteY17" fmla="*/ 472802 h 1044531"/>
                <a:gd name="connsiteX18" fmla="*/ 240609 w 696306"/>
                <a:gd name="connsiteY18" fmla="*/ 630075 h 1044531"/>
                <a:gd name="connsiteX19" fmla="*/ 248732 w 696306"/>
                <a:gd name="connsiteY19" fmla="*/ 637679 h 1044531"/>
                <a:gd name="connsiteX20" fmla="*/ 283297 w 696306"/>
                <a:gd name="connsiteY20" fmla="*/ 924053 h 1044531"/>
                <a:gd name="connsiteX21" fmla="*/ 332553 w 696306"/>
                <a:gd name="connsiteY21" fmla="*/ 1006492 h 1044531"/>
                <a:gd name="connsiteX22" fmla="*/ 465803 w 696306"/>
                <a:gd name="connsiteY22" fmla="*/ 1019108 h 1044531"/>
                <a:gd name="connsiteX23" fmla="*/ 678898 w 696306"/>
                <a:gd name="connsiteY23" fmla="*/ 820011 h 1044531"/>
                <a:gd name="connsiteX24" fmla="*/ 636210 w 696306"/>
                <a:gd name="connsiteY24" fmla="*/ 297383 h 1044531"/>
                <a:gd name="connsiteX25" fmla="*/ 413955 w 696306"/>
                <a:gd name="connsiteY25" fmla="*/ 22934 h 1044531"/>
                <a:gd name="connsiteX26" fmla="*/ 36155 w 696306"/>
                <a:gd name="connsiteY26" fmla="*/ 107619 h 104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96306" h="1044531">
                  <a:moveTo>
                    <a:pt x="406177" y="1044341"/>
                  </a:moveTo>
                  <a:cubicBezTo>
                    <a:pt x="335556" y="1048088"/>
                    <a:pt x="274220" y="996217"/>
                    <a:pt x="266187" y="925954"/>
                  </a:cubicBezTo>
                  <a:lnTo>
                    <a:pt x="232486" y="646666"/>
                  </a:lnTo>
                  <a:cubicBezTo>
                    <a:pt x="137636" y="634531"/>
                    <a:pt x="58042" y="569299"/>
                    <a:pt x="27514" y="478678"/>
                  </a:cubicBezTo>
                  <a:cubicBezTo>
                    <a:pt x="-29346" y="320887"/>
                    <a:pt x="19218" y="103644"/>
                    <a:pt x="21292" y="94484"/>
                  </a:cubicBezTo>
                  <a:cubicBezTo>
                    <a:pt x="21821" y="92089"/>
                    <a:pt x="23324" y="90022"/>
                    <a:pt x="25440" y="88781"/>
                  </a:cubicBezTo>
                  <a:cubicBezTo>
                    <a:pt x="27688" y="87745"/>
                    <a:pt x="30278" y="87745"/>
                    <a:pt x="32526" y="88781"/>
                  </a:cubicBezTo>
                  <a:cubicBezTo>
                    <a:pt x="190835" y="144431"/>
                    <a:pt x="414819" y="2368"/>
                    <a:pt x="417065" y="1158"/>
                  </a:cubicBezTo>
                  <a:cubicBezTo>
                    <a:pt x="419739" y="-386"/>
                    <a:pt x="423033" y="-386"/>
                    <a:pt x="425707" y="1158"/>
                  </a:cubicBezTo>
                  <a:cubicBezTo>
                    <a:pt x="428448" y="2656"/>
                    <a:pt x="430215" y="5469"/>
                    <a:pt x="430373" y="8589"/>
                  </a:cubicBezTo>
                  <a:cubicBezTo>
                    <a:pt x="435385" y="191959"/>
                    <a:pt x="645715" y="283730"/>
                    <a:pt x="647789" y="285112"/>
                  </a:cubicBezTo>
                  <a:cubicBezTo>
                    <a:pt x="650782" y="286318"/>
                    <a:pt x="652804" y="289149"/>
                    <a:pt x="652974" y="292371"/>
                  </a:cubicBezTo>
                  <a:lnTo>
                    <a:pt x="696181" y="821567"/>
                  </a:lnTo>
                  <a:cubicBezTo>
                    <a:pt x="696348" y="822539"/>
                    <a:pt x="696348" y="823533"/>
                    <a:pt x="696181" y="824505"/>
                  </a:cubicBezTo>
                  <a:cubicBezTo>
                    <a:pt x="662105" y="929373"/>
                    <a:pt x="576863" y="1009596"/>
                    <a:pt x="470123" y="1037255"/>
                  </a:cubicBezTo>
                  <a:cubicBezTo>
                    <a:pt x="449173" y="1042197"/>
                    <a:pt x="427701" y="1044576"/>
                    <a:pt x="406177" y="1044341"/>
                  </a:cubicBezTo>
                  <a:close/>
                  <a:moveTo>
                    <a:pt x="36155" y="107619"/>
                  </a:moveTo>
                  <a:cubicBezTo>
                    <a:pt x="27514" y="151171"/>
                    <a:pt x="-4805" y="337824"/>
                    <a:pt x="43759" y="472802"/>
                  </a:cubicBezTo>
                  <a:cubicBezTo>
                    <a:pt x="72006" y="559885"/>
                    <a:pt x="149439" y="621749"/>
                    <a:pt x="240609" y="630075"/>
                  </a:cubicBezTo>
                  <a:cubicBezTo>
                    <a:pt x="244836" y="630225"/>
                    <a:pt x="248303" y="633471"/>
                    <a:pt x="248732" y="637679"/>
                  </a:cubicBezTo>
                  <a:lnTo>
                    <a:pt x="283297" y="924053"/>
                  </a:lnTo>
                  <a:cubicBezTo>
                    <a:pt x="288453" y="956863"/>
                    <a:pt x="306104" y="986405"/>
                    <a:pt x="332553" y="1006492"/>
                  </a:cubicBezTo>
                  <a:cubicBezTo>
                    <a:pt x="365045" y="1028786"/>
                    <a:pt x="409634" y="1033107"/>
                    <a:pt x="465803" y="1019108"/>
                  </a:cubicBezTo>
                  <a:cubicBezTo>
                    <a:pt x="566061" y="993282"/>
                    <a:pt x="646329" y="918286"/>
                    <a:pt x="678898" y="820011"/>
                  </a:cubicBezTo>
                  <a:lnTo>
                    <a:pt x="636210" y="297383"/>
                  </a:lnTo>
                  <a:cubicBezTo>
                    <a:pt x="604583" y="282520"/>
                    <a:pt x="428818" y="191786"/>
                    <a:pt x="413955" y="22934"/>
                  </a:cubicBezTo>
                  <a:cubicBezTo>
                    <a:pt x="364353" y="52142"/>
                    <a:pt x="180984" y="151517"/>
                    <a:pt x="36155" y="107619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/>
            <p:cNvSpPr/>
            <p:nvPr/>
          </p:nvSpPr>
          <p:spPr>
            <a:xfrm>
              <a:off x="9703276" y="2987681"/>
              <a:ext cx="116137" cy="193308"/>
            </a:xfrm>
            <a:custGeom>
              <a:avLst/>
              <a:gdLst>
                <a:gd name="connsiteX0" fmla="*/ 39995 w 116137"/>
                <a:gd name="connsiteY0" fmla="*/ 193291 h 193308"/>
                <a:gd name="connsiteX1" fmla="*/ 12861 w 116137"/>
                <a:gd name="connsiteY1" fmla="*/ 188970 h 193308"/>
                <a:gd name="connsiteX2" fmla="*/ 1627 w 116137"/>
                <a:gd name="connsiteY2" fmla="*/ 177218 h 193308"/>
                <a:gd name="connsiteX3" fmla="*/ 67129 w 116137"/>
                <a:gd name="connsiteY3" fmla="*/ 4391 h 193308"/>
                <a:gd name="connsiteX4" fmla="*/ 78881 w 116137"/>
                <a:gd name="connsiteY4" fmla="*/ 1107 h 193308"/>
                <a:gd name="connsiteX5" fmla="*/ 81992 w 116137"/>
                <a:gd name="connsiteY5" fmla="*/ 13032 h 193308"/>
                <a:gd name="connsiteX6" fmla="*/ 17873 w 116137"/>
                <a:gd name="connsiteY6" fmla="*/ 170823 h 193308"/>
                <a:gd name="connsiteX7" fmla="*/ 18910 w 116137"/>
                <a:gd name="connsiteY7" fmla="*/ 172206 h 193308"/>
                <a:gd name="connsiteX8" fmla="*/ 104286 w 116137"/>
                <a:gd name="connsiteY8" fmla="*/ 161836 h 193308"/>
                <a:gd name="connsiteX9" fmla="*/ 115514 w 116137"/>
                <a:gd name="connsiteY9" fmla="*/ 166661 h 193308"/>
                <a:gd name="connsiteX10" fmla="*/ 115520 w 116137"/>
                <a:gd name="connsiteY10" fmla="*/ 166675 h 193308"/>
                <a:gd name="connsiteX11" fmla="*/ 110696 w 116137"/>
                <a:gd name="connsiteY11" fmla="*/ 177903 h 193308"/>
                <a:gd name="connsiteX12" fmla="*/ 110681 w 116137"/>
                <a:gd name="connsiteY12" fmla="*/ 177909 h 193308"/>
                <a:gd name="connsiteX13" fmla="*/ 39995 w 116137"/>
                <a:gd name="connsiteY13" fmla="*/ 193291 h 19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37" h="193308">
                  <a:moveTo>
                    <a:pt x="39995" y="193291"/>
                  </a:moveTo>
                  <a:cubicBezTo>
                    <a:pt x="30764" y="193487"/>
                    <a:pt x="21574" y="192024"/>
                    <a:pt x="12861" y="188970"/>
                  </a:cubicBezTo>
                  <a:cubicBezTo>
                    <a:pt x="7503" y="186997"/>
                    <a:pt x="3357" y="182659"/>
                    <a:pt x="1627" y="177218"/>
                  </a:cubicBezTo>
                  <a:cubicBezTo>
                    <a:pt x="-10989" y="142652"/>
                    <a:pt x="53475" y="27377"/>
                    <a:pt x="67129" y="4391"/>
                  </a:cubicBezTo>
                  <a:cubicBezTo>
                    <a:pt x="69472" y="245"/>
                    <a:pt x="74728" y="-1224"/>
                    <a:pt x="78881" y="1107"/>
                  </a:cubicBezTo>
                  <a:cubicBezTo>
                    <a:pt x="82986" y="3576"/>
                    <a:pt x="84368" y="8872"/>
                    <a:pt x="81992" y="13032"/>
                  </a:cubicBezTo>
                  <a:cubicBezTo>
                    <a:pt x="51056" y="66436"/>
                    <a:pt x="10614" y="151294"/>
                    <a:pt x="17873" y="170823"/>
                  </a:cubicBezTo>
                  <a:cubicBezTo>
                    <a:pt x="17873" y="172033"/>
                    <a:pt x="17873" y="172206"/>
                    <a:pt x="18910" y="172206"/>
                  </a:cubicBezTo>
                  <a:cubicBezTo>
                    <a:pt x="48982" y="183612"/>
                    <a:pt x="103768" y="162009"/>
                    <a:pt x="104286" y="161836"/>
                  </a:cubicBezTo>
                  <a:cubicBezTo>
                    <a:pt x="108719" y="160068"/>
                    <a:pt x="113746" y="162228"/>
                    <a:pt x="115514" y="166661"/>
                  </a:cubicBezTo>
                  <a:cubicBezTo>
                    <a:pt x="115516" y="166666"/>
                    <a:pt x="115518" y="166671"/>
                    <a:pt x="115520" y="166675"/>
                  </a:cubicBezTo>
                  <a:cubicBezTo>
                    <a:pt x="117288" y="171108"/>
                    <a:pt x="115128" y="176135"/>
                    <a:pt x="110696" y="177903"/>
                  </a:cubicBezTo>
                  <a:cubicBezTo>
                    <a:pt x="110691" y="177905"/>
                    <a:pt x="110686" y="177907"/>
                    <a:pt x="110681" y="177909"/>
                  </a:cubicBezTo>
                  <a:cubicBezTo>
                    <a:pt x="88114" y="186850"/>
                    <a:pt x="64237" y="192046"/>
                    <a:pt x="39995" y="193291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/>
            <p:cNvSpPr/>
            <p:nvPr/>
          </p:nvSpPr>
          <p:spPr>
            <a:xfrm>
              <a:off x="9678111" y="3143446"/>
              <a:ext cx="314407" cy="118581"/>
            </a:xfrm>
            <a:custGeom>
              <a:avLst/>
              <a:gdLst>
                <a:gd name="connsiteX0" fmla="*/ 139302 w 314407"/>
                <a:gd name="connsiteY0" fmla="*/ 118581 h 118581"/>
                <a:gd name="connsiteX1" fmla="*/ 4151 w 314407"/>
                <a:gd name="connsiteY1" fmla="*/ 74165 h 118581"/>
                <a:gd name="connsiteX2" fmla="*/ 1185 w 314407"/>
                <a:gd name="connsiteY2" fmla="*/ 62562 h 118581"/>
                <a:gd name="connsiteX3" fmla="*/ 1386 w 314407"/>
                <a:gd name="connsiteY3" fmla="*/ 62240 h 118581"/>
                <a:gd name="connsiteX4" fmla="*/ 13286 w 314407"/>
                <a:gd name="connsiteY4" fmla="*/ 59459 h 118581"/>
                <a:gd name="connsiteX5" fmla="*/ 13311 w 314407"/>
                <a:gd name="connsiteY5" fmla="*/ 59475 h 118581"/>
                <a:gd name="connsiteX6" fmla="*/ 196853 w 314407"/>
                <a:gd name="connsiteY6" fmla="*/ 91102 h 118581"/>
                <a:gd name="connsiteX7" fmla="*/ 297611 w 314407"/>
                <a:gd name="connsiteY7" fmla="*/ 6071 h 118581"/>
                <a:gd name="connsiteX8" fmla="*/ 308500 w 314407"/>
                <a:gd name="connsiteY8" fmla="*/ 368 h 118581"/>
                <a:gd name="connsiteX9" fmla="*/ 314030 w 314407"/>
                <a:gd name="connsiteY9" fmla="*/ 11083 h 118581"/>
                <a:gd name="connsiteX10" fmla="*/ 203766 w 314407"/>
                <a:gd name="connsiteY10" fmla="*/ 107002 h 118581"/>
                <a:gd name="connsiteX11" fmla="*/ 139302 w 314407"/>
                <a:gd name="connsiteY11" fmla="*/ 118581 h 11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407" h="118581">
                  <a:moveTo>
                    <a:pt x="139302" y="118581"/>
                  </a:moveTo>
                  <a:cubicBezTo>
                    <a:pt x="90939" y="116958"/>
                    <a:pt x="44048" y="101548"/>
                    <a:pt x="4151" y="74165"/>
                  </a:cubicBezTo>
                  <a:cubicBezTo>
                    <a:pt x="128" y="71780"/>
                    <a:pt x="-1200" y="66585"/>
                    <a:pt x="1185" y="62562"/>
                  </a:cubicBezTo>
                  <a:cubicBezTo>
                    <a:pt x="1250" y="62453"/>
                    <a:pt x="1317" y="62345"/>
                    <a:pt x="1386" y="62240"/>
                  </a:cubicBezTo>
                  <a:cubicBezTo>
                    <a:pt x="3904" y="58186"/>
                    <a:pt x="9232" y="56941"/>
                    <a:pt x="13286" y="59459"/>
                  </a:cubicBezTo>
                  <a:cubicBezTo>
                    <a:pt x="13294" y="59464"/>
                    <a:pt x="13303" y="59469"/>
                    <a:pt x="13311" y="59475"/>
                  </a:cubicBezTo>
                  <a:cubicBezTo>
                    <a:pt x="78640" y="100953"/>
                    <a:pt x="140339" y="111322"/>
                    <a:pt x="196853" y="91102"/>
                  </a:cubicBezTo>
                  <a:cubicBezTo>
                    <a:pt x="239193" y="75145"/>
                    <a:pt x="274765" y="45126"/>
                    <a:pt x="297611" y="6071"/>
                  </a:cubicBezTo>
                  <a:cubicBezTo>
                    <a:pt x="299098" y="1536"/>
                    <a:pt x="303925" y="-993"/>
                    <a:pt x="308500" y="368"/>
                  </a:cubicBezTo>
                  <a:cubicBezTo>
                    <a:pt x="312942" y="1850"/>
                    <a:pt x="315395" y="6603"/>
                    <a:pt x="314030" y="11083"/>
                  </a:cubicBezTo>
                  <a:cubicBezTo>
                    <a:pt x="290069" y="55326"/>
                    <a:pt x="250901" y="89398"/>
                    <a:pt x="203766" y="107002"/>
                  </a:cubicBezTo>
                  <a:cubicBezTo>
                    <a:pt x="183122" y="114607"/>
                    <a:pt x="161302" y="118526"/>
                    <a:pt x="139302" y="118581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/>
            <p:cNvSpPr/>
            <p:nvPr/>
          </p:nvSpPr>
          <p:spPr>
            <a:xfrm>
              <a:off x="9815167" y="3322344"/>
              <a:ext cx="240402" cy="253536"/>
            </a:xfrm>
            <a:custGeom>
              <a:avLst/>
              <a:gdLst>
                <a:gd name="connsiteX0" fmla="*/ 0 w 240402"/>
                <a:gd name="connsiteY0" fmla="*/ 32319 h 253536"/>
                <a:gd name="connsiteX1" fmla="*/ 240402 w 240402"/>
                <a:gd name="connsiteY1" fmla="*/ 0 h 253536"/>
                <a:gd name="connsiteX2" fmla="*/ 26097 w 240402"/>
                <a:gd name="connsiteY2" fmla="*/ 253537 h 25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02" h="253536">
                  <a:moveTo>
                    <a:pt x="0" y="32319"/>
                  </a:moveTo>
                  <a:cubicBezTo>
                    <a:pt x="0" y="32319"/>
                    <a:pt x="155544" y="32319"/>
                    <a:pt x="240402" y="0"/>
                  </a:cubicBezTo>
                  <a:cubicBezTo>
                    <a:pt x="240402" y="0"/>
                    <a:pt x="171271" y="237291"/>
                    <a:pt x="26097" y="253537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/>
            <p:cNvSpPr/>
            <p:nvPr/>
          </p:nvSpPr>
          <p:spPr>
            <a:xfrm>
              <a:off x="9806459" y="3313704"/>
              <a:ext cx="257811" cy="270818"/>
            </a:xfrm>
            <a:custGeom>
              <a:avLst/>
              <a:gdLst>
                <a:gd name="connsiteX0" fmla="*/ 34805 w 257811"/>
                <a:gd name="connsiteY0" fmla="*/ 270819 h 270818"/>
                <a:gd name="connsiteX1" fmla="*/ 26163 w 257811"/>
                <a:gd name="connsiteY1" fmla="*/ 263214 h 270818"/>
                <a:gd name="connsiteX2" fmla="*/ 67 w 257811"/>
                <a:gd name="connsiteY2" fmla="*/ 41996 h 270818"/>
                <a:gd name="connsiteX3" fmla="*/ 2140 w 257811"/>
                <a:gd name="connsiteY3" fmla="*/ 35083 h 270818"/>
                <a:gd name="connsiteX4" fmla="*/ 8708 w 257811"/>
                <a:gd name="connsiteY4" fmla="*/ 32317 h 270818"/>
                <a:gd name="connsiteX5" fmla="*/ 245999 w 257811"/>
                <a:gd name="connsiteY5" fmla="*/ 690 h 270818"/>
                <a:gd name="connsiteX6" fmla="*/ 257123 w 257811"/>
                <a:gd name="connsiteY6" fmla="*/ 5127 h 270818"/>
                <a:gd name="connsiteX7" fmla="*/ 257405 w 257811"/>
                <a:gd name="connsiteY7" fmla="*/ 11060 h 270818"/>
                <a:gd name="connsiteX8" fmla="*/ 35669 w 257811"/>
                <a:gd name="connsiteY8" fmla="*/ 270300 h 270818"/>
                <a:gd name="connsiteX9" fmla="*/ 18386 w 257811"/>
                <a:gd name="connsiteY9" fmla="*/ 49427 h 270818"/>
                <a:gd name="connsiteX10" fmla="*/ 42236 w 257811"/>
                <a:gd name="connsiteY10" fmla="*/ 252326 h 270818"/>
                <a:gd name="connsiteX11" fmla="*/ 235457 w 257811"/>
                <a:gd name="connsiteY11" fmla="*/ 22639 h 270818"/>
                <a:gd name="connsiteX12" fmla="*/ 18386 w 257811"/>
                <a:gd name="connsiteY12" fmla="*/ 49427 h 27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7811" h="270818">
                  <a:moveTo>
                    <a:pt x="34805" y="270819"/>
                  </a:moveTo>
                  <a:cubicBezTo>
                    <a:pt x="30438" y="270774"/>
                    <a:pt x="26763" y="267539"/>
                    <a:pt x="26163" y="263214"/>
                  </a:cubicBezTo>
                  <a:lnTo>
                    <a:pt x="67" y="41996"/>
                  </a:lnTo>
                  <a:cubicBezTo>
                    <a:pt x="-239" y="39503"/>
                    <a:pt x="514" y="36996"/>
                    <a:pt x="2140" y="35083"/>
                  </a:cubicBezTo>
                  <a:cubicBezTo>
                    <a:pt x="3787" y="33199"/>
                    <a:pt x="6210" y="32179"/>
                    <a:pt x="8708" y="32317"/>
                  </a:cubicBezTo>
                  <a:cubicBezTo>
                    <a:pt x="10091" y="32317"/>
                    <a:pt x="164252" y="32317"/>
                    <a:pt x="245999" y="690"/>
                  </a:cubicBezTo>
                  <a:cubicBezTo>
                    <a:pt x="250296" y="-1156"/>
                    <a:pt x="255277" y="830"/>
                    <a:pt x="257123" y="5127"/>
                  </a:cubicBezTo>
                  <a:cubicBezTo>
                    <a:pt x="257930" y="7006"/>
                    <a:pt x="258031" y="9113"/>
                    <a:pt x="257405" y="11060"/>
                  </a:cubicBezTo>
                  <a:cubicBezTo>
                    <a:pt x="254468" y="21084"/>
                    <a:pt x="185337" y="254054"/>
                    <a:pt x="35669" y="270300"/>
                  </a:cubicBezTo>
                  <a:close/>
                  <a:moveTo>
                    <a:pt x="18386" y="49427"/>
                  </a:moveTo>
                  <a:lnTo>
                    <a:pt x="42236" y="252326"/>
                  </a:lnTo>
                  <a:cubicBezTo>
                    <a:pt x="153364" y="232451"/>
                    <a:pt x="217310" y="74314"/>
                    <a:pt x="235457" y="22639"/>
                  </a:cubicBezTo>
                  <a:cubicBezTo>
                    <a:pt x="161487" y="46144"/>
                    <a:pt x="51569" y="49082"/>
                    <a:pt x="18386" y="49427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/>
            <p:cNvSpPr/>
            <p:nvPr/>
          </p:nvSpPr>
          <p:spPr>
            <a:xfrm rot="-225000">
              <a:off x="9851337" y="2915156"/>
              <a:ext cx="45280" cy="79500"/>
            </a:xfrm>
            <a:custGeom>
              <a:avLst/>
              <a:gdLst>
                <a:gd name="connsiteX0" fmla="*/ 45281 w 45280"/>
                <a:gd name="connsiteY0" fmla="*/ 39750 h 79500"/>
                <a:gd name="connsiteX1" fmla="*/ 22640 w 45280"/>
                <a:gd name="connsiteY1" fmla="*/ 79500 h 79500"/>
                <a:gd name="connsiteX2" fmla="*/ 0 w 45280"/>
                <a:gd name="connsiteY2" fmla="*/ 39750 h 79500"/>
                <a:gd name="connsiteX3" fmla="*/ 22640 w 45280"/>
                <a:gd name="connsiteY3" fmla="*/ 0 h 79500"/>
                <a:gd name="connsiteX4" fmla="*/ 45281 w 45280"/>
                <a:gd name="connsiteY4" fmla="*/ 39750 h 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80" h="79500">
                  <a:moveTo>
                    <a:pt x="45281" y="39750"/>
                  </a:moveTo>
                  <a:cubicBezTo>
                    <a:pt x="45281" y="61704"/>
                    <a:pt x="35144" y="79500"/>
                    <a:pt x="22640" y="79500"/>
                  </a:cubicBezTo>
                  <a:cubicBezTo>
                    <a:pt x="10136" y="79500"/>
                    <a:pt x="0" y="61704"/>
                    <a:pt x="0" y="39750"/>
                  </a:cubicBezTo>
                  <a:cubicBezTo>
                    <a:pt x="0" y="17797"/>
                    <a:pt x="10136" y="0"/>
                    <a:pt x="22640" y="0"/>
                  </a:cubicBezTo>
                  <a:cubicBezTo>
                    <a:pt x="35144" y="0"/>
                    <a:pt x="45281" y="17797"/>
                    <a:pt x="45281" y="39750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/>
            <p:cNvSpPr/>
            <p:nvPr/>
          </p:nvSpPr>
          <p:spPr>
            <a:xfrm rot="-225000">
              <a:off x="9642864" y="2928758"/>
              <a:ext cx="45280" cy="79500"/>
            </a:xfrm>
            <a:custGeom>
              <a:avLst/>
              <a:gdLst>
                <a:gd name="connsiteX0" fmla="*/ 45281 w 45280"/>
                <a:gd name="connsiteY0" fmla="*/ 39750 h 79500"/>
                <a:gd name="connsiteX1" fmla="*/ 22640 w 45280"/>
                <a:gd name="connsiteY1" fmla="*/ 79500 h 79500"/>
                <a:gd name="connsiteX2" fmla="*/ 0 w 45280"/>
                <a:gd name="connsiteY2" fmla="*/ 39750 h 79500"/>
                <a:gd name="connsiteX3" fmla="*/ 22640 w 45280"/>
                <a:gd name="connsiteY3" fmla="*/ 0 h 79500"/>
                <a:gd name="connsiteX4" fmla="*/ 45281 w 45280"/>
                <a:gd name="connsiteY4" fmla="*/ 39750 h 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80" h="79500">
                  <a:moveTo>
                    <a:pt x="45281" y="39750"/>
                  </a:moveTo>
                  <a:cubicBezTo>
                    <a:pt x="45281" y="61704"/>
                    <a:pt x="35144" y="79500"/>
                    <a:pt x="22640" y="79500"/>
                  </a:cubicBezTo>
                  <a:cubicBezTo>
                    <a:pt x="10137" y="79500"/>
                    <a:pt x="0" y="61704"/>
                    <a:pt x="0" y="39750"/>
                  </a:cubicBezTo>
                  <a:cubicBezTo>
                    <a:pt x="0" y="17797"/>
                    <a:pt x="10137" y="0"/>
                    <a:pt x="22640" y="0"/>
                  </a:cubicBezTo>
                  <a:cubicBezTo>
                    <a:pt x="35144" y="0"/>
                    <a:pt x="45281" y="17797"/>
                    <a:pt x="45281" y="39750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/>
            <p:cNvSpPr/>
            <p:nvPr/>
          </p:nvSpPr>
          <p:spPr>
            <a:xfrm>
              <a:off x="10140144" y="3174059"/>
              <a:ext cx="383912" cy="430494"/>
            </a:xfrm>
            <a:custGeom>
              <a:avLst/>
              <a:gdLst>
                <a:gd name="connsiteX0" fmla="*/ 364428 w 383912"/>
                <a:gd name="connsiteY0" fmla="*/ 0 h 430494"/>
                <a:gd name="connsiteX1" fmla="*/ 158419 w 383912"/>
                <a:gd name="connsiteY1" fmla="*/ 424636 h 430494"/>
                <a:gd name="connsiteX2" fmla="*/ 16009 w 383912"/>
                <a:gd name="connsiteY2" fmla="*/ 332346 h 430494"/>
                <a:gd name="connsiteX3" fmla="*/ 142346 w 383912"/>
                <a:gd name="connsiteY3" fmla="*/ 33528 h 43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912" h="430494">
                  <a:moveTo>
                    <a:pt x="364428" y="0"/>
                  </a:moveTo>
                  <a:cubicBezTo>
                    <a:pt x="390871" y="167642"/>
                    <a:pt x="433559" y="476829"/>
                    <a:pt x="158419" y="424636"/>
                  </a:cubicBezTo>
                  <a:cubicBezTo>
                    <a:pt x="100779" y="413499"/>
                    <a:pt x="49719" y="380409"/>
                    <a:pt x="16009" y="332346"/>
                  </a:cubicBezTo>
                  <a:cubicBezTo>
                    <a:pt x="-44653" y="245933"/>
                    <a:pt x="82375" y="99548"/>
                    <a:pt x="142346" y="33528"/>
                  </a:cubicBezTo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/>
            <p:cNvSpPr/>
            <p:nvPr/>
          </p:nvSpPr>
          <p:spPr>
            <a:xfrm>
              <a:off x="10131232" y="3166031"/>
              <a:ext cx="401002" cy="447386"/>
            </a:xfrm>
            <a:custGeom>
              <a:avLst/>
              <a:gdLst>
                <a:gd name="connsiteX0" fmla="*/ 224537 w 401002"/>
                <a:gd name="connsiteY0" fmla="*/ 447181 h 447386"/>
                <a:gd name="connsiteX1" fmla="*/ 165776 w 401002"/>
                <a:gd name="connsiteY1" fmla="*/ 441132 h 447386"/>
                <a:gd name="connsiteX2" fmla="*/ 17836 w 401002"/>
                <a:gd name="connsiteY2" fmla="*/ 345386 h 447386"/>
                <a:gd name="connsiteX3" fmla="*/ 144863 w 401002"/>
                <a:gd name="connsiteY3" fmla="*/ 35853 h 447386"/>
                <a:gd name="connsiteX4" fmla="*/ 156839 w 401002"/>
                <a:gd name="connsiteY4" fmla="*/ 35731 h 447386"/>
                <a:gd name="connsiteX5" fmla="*/ 156961 w 401002"/>
                <a:gd name="connsiteY5" fmla="*/ 35853 h 447386"/>
                <a:gd name="connsiteX6" fmla="*/ 157011 w 401002"/>
                <a:gd name="connsiteY6" fmla="*/ 48074 h 447386"/>
                <a:gd name="connsiteX7" fmla="*/ 156961 w 401002"/>
                <a:gd name="connsiteY7" fmla="*/ 48124 h 447386"/>
                <a:gd name="connsiteX8" fmla="*/ 31316 w 401002"/>
                <a:gd name="connsiteY8" fmla="*/ 336053 h 447386"/>
                <a:gd name="connsiteX9" fmla="*/ 168368 w 401002"/>
                <a:gd name="connsiteY9" fmla="*/ 424886 h 447386"/>
                <a:gd name="connsiteX10" fmla="*/ 327887 w 401002"/>
                <a:gd name="connsiteY10" fmla="*/ 393604 h 447386"/>
                <a:gd name="connsiteX11" fmla="*/ 364008 w 401002"/>
                <a:gd name="connsiteY11" fmla="*/ 9929 h 447386"/>
                <a:gd name="connsiteX12" fmla="*/ 371267 w 401002"/>
                <a:gd name="connsiteY12" fmla="*/ 78 h 447386"/>
                <a:gd name="connsiteX13" fmla="*/ 381118 w 401002"/>
                <a:gd name="connsiteY13" fmla="*/ 7337 h 447386"/>
                <a:gd name="connsiteX14" fmla="*/ 339985 w 401002"/>
                <a:gd name="connsiteY14" fmla="*/ 406048 h 447386"/>
                <a:gd name="connsiteX15" fmla="*/ 224537 w 401002"/>
                <a:gd name="connsiteY15" fmla="*/ 447181 h 44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002" h="447386">
                  <a:moveTo>
                    <a:pt x="224537" y="447181"/>
                  </a:moveTo>
                  <a:cubicBezTo>
                    <a:pt x="204803" y="447006"/>
                    <a:pt x="185130" y="444981"/>
                    <a:pt x="165776" y="441132"/>
                  </a:cubicBezTo>
                  <a:cubicBezTo>
                    <a:pt x="105905" y="429627"/>
                    <a:pt x="52853" y="395292"/>
                    <a:pt x="17836" y="345386"/>
                  </a:cubicBezTo>
                  <a:cubicBezTo>
                    <a:pt x="-42135" y="258972"/>
                    <a:pt x="61561" y="127451"/>
                    <a:pt x="144863" y="35853"/>
                  </a:cubicBezTo>
                  <a:cubicBezTo>
                    <a:pt x="148137" y="32512"/>
                    <a:pt x="153498" y="32458"/>
                    <a:pt x="156839" y="35731"/>
                  </a:cubicBezTo>
                  <a:cubicBezTo>
                    <a:pt x="156880" y="35771"/>
                    <a:pt x="156921" y="35812"/>
                    <a:pt x="156961" y="35853"/>
                  </a:cubicBezTo>
                  <a:cubicBezTo>
                    <a:pt x="160350" y="39214"/>
                    <a:pt x="160372" y="44685"/>
                    <a:pt x="157011" y="48074"/>
                  </a:cubicBezTo>
                  <a:cubicBezTo>
                    <a:pt x="156995" y="48090"/>
                    <a:pt x="156978" y="48107"/>
                    <a:pt x="156961" y="48124"/>
                  </a:cubicBezTo>
                  <a:cubicBezTo>
                    <a:pt x="111162" y="98416"/>
                    <a:pt x="-27791" y="251368"/>
                    <a:pt x="31316" y="336053"/>
                  </a:cubicBezTo>
                  <a:cubicBezTo>
                    <a:pt x="63655" y="382417"/>
                    <a:pt x="112840" y="414298"/>
                    <a:pt x="168368" y="424886"/>
                  </a:cubicBezTo>
                  <a:cubicBezTo>
                    <a:pt x="239054" y="438367"/>
                    <a:pt x="292630" y="427824"/>
                    <a:pt x="327887" y="393604"/>
                  </a:cubicBezTo>
                  <a:cubicBezTo>
                    <a:pt x="411881" y="312203"/>
                    <a:pt x="379735" y="108095"/>
                    <a:pt x="364008" y="9929"/>
                  </a:cubicBezTo>
                  <a:cubicBezTo>
                    <a:pt x="363383" y="5227"/>
                    <a:pt x="366591" y="873"/>
                    <a:pt x="371267" y="78"/>
                  </a:cubicBezTo>
                  <a:cubicBezTo>
                    <a:pt x="375969" y="-547"/>
                    <a:pt x="380322" y="2660"/>
                    <a:pt x="381118" y="7337"/>
                  </a:cubicBezTo>
                  <a:cubicBezTo>
                    <a:pt x="398400" y="116045"/>
                    <a:pt x="430373" y="318425"/>
                    <a:pt x="339985" y="406048"/>
                  </a:cubicBezTo>
                  <a:cubicBezTo>
                    <a:pt x="308484" y="434535"/>
                    <a:pt x="266953" y="449332"/>
                    <a:pt x="224537" y="447181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/>
            <p:cNvSpPr/>
            <p:nvPr/>
          </p:nvSpPr>
          <p:spPr>
            <a:xfrm>
              <a:off x="9776453" y="2867809"/>
              <a:ext cx="258721" cy="190800"/>
            </a:xfrm>
            <a:custGeom>
              <a:avLst/>
              <a:gdLst>
                <a:gd name="connsiteX0" fmla="*/ 129447 w 258721"/>
                <a:gd name="connsiteY0" fmla="*/ 190801 h 190800"/>
                <a:gd name="connsiteX1" fmla="*/ 0 w 258721"/>
                <a:gd name="connsiteY1" fmla="*/ 82611 h 190800"/>
                <a:gd name="connsiteX2" fmla="*/ 129447 w 258721"/>
                <a:gd name="connsiteY2" fmla="*/ 0 h 190800"/>
                <a:gd name="connsiteX3" fmla="*/ 258722 w 258721"/>
                <a:gd name="connsiteY3" fmla="*/ 82611 h 190800"/>
                <a:gd name="connsiteX4" fmla="*/ 129447 w 258721"/>
                <a:gd name="connsiteY4" fmla="*/ 190801 h 190800"/>
                <a:gd name="connsiteX5" fmla="*/ 129447 w 258721"/>
                <a:gd name="connsiteY5" fmla="*/ 17974 h 190800"/>
                <a:gd name="connsiteX6" fmla="*/ 17283 w 258721"/>
                <a:gd name="connsiteY6" fmla="*/ 83303 h 190800"/>
                <a:gd name="connsiteX7" fmla="*/ 129447 w 258721"/>
                <a:gd name="connsiteY7" fmla="*/ 174209 h 190800"/>
                <a:gd name="connsiteX8" fmla="*/ 241439 w 258721"/>
                <a:gd name="connsiteY8" fmla="*/ 83303 h 190800"/>
                <a:gd name="connsiteX9" fmla="*/ 129447 w 258721"/>
                <a:gd name="connsiteY9" fmla="*/ 17283 h 1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8721" h="190800">
                  <a:moveTo>
                    <a:pt x="129447" y="190801"/>
                  </a:moveTo>
                  <a:cubicBezTo>
                    <a:pt x="58070" y="190801"/>
                    <a:pt x="0" y="142237"/>
                    <a:pt x="0" y="82611"/>
                  </a:cubicBezTo>
                  <a:cubicBezTo>
                    <a:pt x="0" y="29381"/>
                    <a:pt x="45972" y="0"/>
                    <a:pt x="129447" y="0"/>
                  </a:cubicBezTo>
                  <a:cubicBezTo>
                    <a:pt x="212923" y="0"/>
                    <a:pt x="258722" y="29381"/>
                    <a:pt x="258722" y="82611"/>
                  </a:cubicBezTo>
                  <a:cubicBezTo>
                    <a:pt x="258722" y="142237"/>
                    <a:pt x="200652" y="190801"/>
                    <a:pt x="129447" y="190801"/>
                  </a:cubicBezTo>
                  <a:close/>
                  <a:moveTo>
                    <a:pt x="129447" y="17974"/>
                  </a:moveTo>
                  <a:cubicBezTo>
                    <a:pt x="77599" y="17974"/>
                    <a:pt x="17283" y="29381"/>
                    <a:pt x="17283" y="83303"/>
                  </a:cubicBezTo>
                  <a:cubicBezTo>
                    <a:pt x="17283" y="133422"/>
                    <a:pt x="67575" y="174209"/>
                    <a:pt x="129447" y="174209"/>
                  </a:cubicBezTo>
                  <a:cubicBezTo>
                    <a:pt x="191319" y="174209"/>
                    <a:pt x="241439" y="133422"/>
                    <a:pt x="241439" y="83303"/>
                  </a:cubicBezTo>
                  <a:cubicBezTo>
                    <a:pt x="241439" y="28689"/>
                    <a:pt x="180431" y="17283"/>
                    <a:pt x="129447" y="1728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/>
            <p:cNvSpPr/>
            <p:nvPr/>
          </p:nvSpPr>
          <p:spPr>
            <a:xfrm>
              <a:off x="9515139" y="2867809"/>
              <a:ext cx="258721" cy="190800"/>
            </a:xfrm>
            <a:custGeom>
              <a:avLst/>
              <a:gdLst>
                <a:gd name="connsiteX0" fmla="*/ 129274 w 258721"/>
                <a:gd name="connsiteY0" fmla="*/ 190801 h 190800"/>
                <a:gd name="connsiteX1" fmla="*/ 0 w 258721"/>
                <a:gd name="connsiteY1" fmla="*/ 82611 h 190800"/>
                <a:gd name="connsiteX2" fmla="*/ 129274 w 258721"/>
                <a:gd name="connsiteY2" fmla="*/ 0 h 190800"/>
                <a:gd name="connsiteX3" fmla="*/ 258722 w 258721"/>
                <a:gd name="connsiteY3" fmla="*/ 82611 h 190800"/>
                <a:gd name="connsiteX4" fmla="*/ 129274 w 258721"/>
                <a:gd name="connsiteY4" fmla="*/ 190801 h 190800"/>
                <a:gd name="connsiteX5" fmla="*/ 129274 w 258721"/>
                <a:gd name="connsiteY5" fmla="*/ 17974 h 190800"/>
                <a:gd name="connsiteX6" fmla="*/ 17283 w 258721"/>
                <a:gd name="connsiteY6" fmla="*/ 83303 h 190800"/>
                <a:gd name="connsiteX7" fmla="*/ 129274 w 258721"/>
                <a:gd name="connsiteY7" fmla="*/ 174209 h 190800"/>
                <a:gd name="connsiteX8" fmla="*/ 241439 w 258721"/>
                <a:gd name="connsiteY8" fmla="*/ 83303 h 190800"/>
                <a:gd name="connsiteX9" fmla="*/ 129274 w 258721"/>
                <a:gd name="connsiteY9" fmla="*/ 17283 h 1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8721" h="190800">
                  <a:moveTo>
                    <a:pt x="129274" y="190801"/>
                  </a:moveTo>
                  <a:cubicBezTo>
                    <a:pt x="58070" y="190801"/>
                    <a:pt x="0" y="142237"/>
                    <a:pt x="0" y="82611"/>
                  </a:cubicBezTo>
                  <a:cubicBezTo>
                    <a:pt x="0" y="29381"/>
                    <a:pt x="45972" y="0"/>
                    <a:pt x="129274" y="0"/>
                  </a:cubicBezTo>
                  <a:cubicBezTo>
                    <a:pt x="212577" y="0"/>
                    <a:pt x="258722" y="29381"/>
                    <a:pt x="258722" y="82611"/>
                  </a:cubicBezTo>
                  <a:cubicBezTo>
                    <a:pt x="258722" y="142237"/>
                    <a:pt x="200652" y="190801"/>
                    <a:pt x="129274" y="190801"/>
                  </a:cubicBezTo>
                  <a:close/>
                  <a:moveTo>
                    <a:pt x="129274" y="17974"/>
                  </a:moveTo>
                  <a:cubicBezTo>
                    <a:pt x="78291" y="17974"/>
                    <a:pt x="17283" y="29381"/>
                    <a:pt x="17283" y="83303"/>
                  </a:cubicBezTo>
                  <a:cubicBezTo>
                    <a:pt x="17283" y="133422"/>
                    <a:pt x="67575" y="174209"/>
                    <a:pt x="129274" y="174209"/>
                  </a:cubicBezTo>
                  <a:cubicBezTo>
                    <a:pt x="190974" y="174209"/>
                    <a:pt x="241439" y="133422"/>
                    <a:pt x="241439" y="83303"/>
                  </a:cubicBezTo>
                  <a:cubicBezTo>
                    <a:pt x="241439" y="28689"/>
                    <a:pt x="180431" y="17283"/>
                    <a:pt x="129274" y="1728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/>
            <p:cNvSpPr/>
            <p:nvPr/>
          </p:nvSpPr>
          <p:spPr>
            <a:xfrm>
              <a:off x="9756578" y="2941779"/>
              <a:ext cx="37157" cy="17282"/>
            </a:xfrm>
            <a:custGeom>
              <a:avLst/>
              <a:gdLst>
                <a:gd name="connsiteX0" fmla="*/ 28516 w 37157"/>
                <a:gd name="connsiteY0" fmla="*/ 17283 h 17282"/>
                <a:gd name="connsiteX1" fmla="*/ 8641 w 37157"/>
                <a:gd name="connsiteY1" fmla="*/ 17283 h 17282"/>
                <a:gd name="connsiteX2" fmla="*/ 0 w 37157"/>
                <a:gd name="connsiteY2" fmla="*/ 8641 h 17282"/>
                <a:gd name="connsiteX3" fmla="*/ 8641 w 37157"/>
                <a:gd name="connsiteY3" fmla="*/ 0 h 17282"/>
                <a:gd name="connsiteX4" fmla="*/ 28516 w 37157"/>
                <a:gd name="connsiteY4" fmla="*/ 0 h 17282"/>
                <a:gd name="connsiteX5" fmla="*/ 37158 w 37157"/>
                <a:gd name="connsiteY5" fmla="*/ 8641 h 17282"/>
                <a:gd name="connsiteX6" fmla="*/ 28516 w 37157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57" h="17282">
                  <a:moveTo>
                    <a:pt x="28516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8516" y="0"/>
                  </a:lnTo>
                  <a:cubicBezTo>
                    <a:pt x="33289" y="0"/>
                    <a:pt x="37158" y="3869"/>
                    <a:pt x="37158" y="8641"/>
                  </a:cubicBezTo>
                  <a:cubicBezTo>
                    <a:pt x="37158" y="13414"/>
                    <a:pt x="33289" y="17283"/>
                    <a:pt x="28516" y="1728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/>
            <p:cNvSpPr/>
            <p:nvPr/>
          </p:nvSpPr>
          <p:spPr>
            <a:xfrm>
              <a:off x="10017892" y="2941779"/>
              <a:ext cx="213441" cy="17282"/>
            </a:xfrm>
            <a:custGeom>
              <a:avLst/>
              <a:gdLst>
                <a:gd name="connsiteX0" fmla="*/ 204800 w 213441"/>
                <a:gd name="connsiteY0" fmla="*/ 17283 h 17282"/>
                <a:gd name="connsiteX1" fmla="*/ 8641 w 213441"/>
                <a:gd name="connsiteY1" fmla="*/ 17283 h 17282"/>
                <a:gd name="connsiteX2" fmla="*/ 0 w 213441"/>
                <a:gd name="connsiteY2" fmla="*/ 8641 h 17282"/>
                <a:gd name="connsiteX3" fmla="*/ 8641 w 213441"/>
                <a:gd name="connsiteY3" fmla="*/ 0 h 17282"/>
                <a:gd name="connsiteX4" fmla="*/ 204800 w 213441"/>
                <a:gd name="connsiteY4" fmla="*/ 0 h 17282"/>
                <a:gd name="connsiteX5" fmla="*/ 213441 w 213441"/>
                <a:gd name="connsiteY5" fmla="*/ 8641 h 17282"/>
                <a:gd name="connsiteX6" fmla="*/ 204800 w 213441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441" h="17282">
                  <a:moveTo>
                    <a:pt x="204800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04800" y="0"/>
                  </a:lnTo>
                  <a:cubicBezTo>
                    <a:pt x="209534" y="92"/>
                    <a:pt x="213349" y="3907"/>
                    <a:pt x="213441" y="8641"/>
                  </a:cubicBezTo>
                  <a:cubicBezTo>
                    <a:pt x="213441" y="13414"/>
                    <a:pt x="209572" y="17283"/>
                    <a:pt x="204800" y="1728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/>
            <p:cNvSpPr/>
            <p:nvPr/>
          </p:nvSpPr>
          <p:spPr>
            <a:xfrm>
              <a:off x="10124527" y="2871097"/>
              <a:ext cx="187896" cy="251470"/>
            </a:xfrm>
            <a:custGeom>
              <a:avLst/>
              <a:gdLst>
                <a:gd name="connsiteX0" fmla="*/ 0 w 187896"/>
                <a:gd name="connsiteY0" fmla="*/ 108532 h 251470"/>
                <a:gd name="connsiteX1" fmla="*/ 150014 w 187896"/>
                <a:gd name="connsiteY1" fmla="*/ 28167 h 251470"/>
                <a:gd name="connsiteX2" fmla="*/ 63600 w 187896"/>
                <a:gd name="connsiteY2" fmla="*/ 251459 h 25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896" h="251470">
                  <a:moveTo>
                    <a:pt x="0" y="108532"/>
                  </a:moveTo>
                  <a:cubicBezTo>
                    <a:pt x="0" y="108532"/>
                    <a:pt x="54095" y="-66715"/>
                    <a:pt x="150014" y="28167"/>
                  </a:cubicBezTo>
                  <a:cubicBezTo>
                    <a:pt x="245933" y="123049"/>
                    <a:pt x="138261" y="252842"/>
                    <a:pt x="63600" y="251459"/>
                  </a:cubicBezTo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/>
            <p:cNvSpPr/>
            <p:nvPr/>
          </p:nvSpPr>
          <p:spPr>
            <a:xfrm>
              <a:off x="10116021" y="2862442"/>
              <a:ext cx="205363" cy="268755"/>
            </a:xfrm>
            <a:custGeom>
              <a:avLst/>
              <a:gdLst>
                <a:gd name="connsiteX0" fmla="*/ 72452 w 205363"/>
                <a:gd name="connsiteY0" fmla="*/ 268755 h 268755"/>
                <a:gd name="connsiteX1" fmla="*/ 72452 w 205363"/>
                <a:gd name="connsiteY1" fmla="*/ 268755 h 268755"/>
                <a:gd name="connsiteX2" fmla="*/ 63981 w 205363"/>
                <a:gd name="connsiteY2" fmla="*/ 260289 h 268755"/>
                <a:gd name="connsiteX3" fmla="*/ 63983 w 205363"/>
                <a:gd name="connsiteY3" fmla="*/ 260114 h 268755"/>
                <a:gd name="connsiteX4" fmla="*/ 72275 w 205363"/>
                <a:gd name="connsiteY4" fmla="*/ 251473 h 268755"/>
                <a:gd name="connsiteX5" fmla="*/ 72625 w 205363"/>
                <a:gd name="connsiteY5" fmla="*/ 251473 h 268755"/>
                <a:gd name="connsiteX6" fmla="*/ 73489 w 205363"/>
                <a:gd name="connsiteY6" fmla="*/ 251473 h 268755"/>
                <a:gd name="connsiteX7" fmla="*/ 179086 w 205363"/>
                <a:gd name="connsiteY7" fmla="*/ 166615 h 268755"/>
                <a:gd name="connsiteX8" fmla="*/ 153334 w 205363"/>
                <a:gd name="connsiteY8" fmla="*/ 42871 h 268755"/>
                <a:gd name="connsiteX9" fmla="*/ 93364 w 205363"/>
                <a:gd name="connsiteY9" fmla="*/ 18675 h 268755"/>
                <a:gd name="connsiteX10" fmla="*/ 17666 w 205363"/>
                <a:gd name="connsiteY10" fmla="*/ 119779 h 268755"/>
                <a:gd name="connsiteX11" fmla="*/ 6432 w 205363"/>
                <a:gd name="connsiteY11" fmla="*/ 125828 h 268755"/>
                <a:gd name="connsiteX12" fmla="*/ 383 w 205363"/>
                <a:gd name="connsiteY12" fmla="*/ 114594 h 268755"/>
                <a:gd name="connsiteX13" fmla="*/ 88525 w 205363"/>
                <a:gd name="connsiteY13" fmla="*/ 1911 h 268755"/>
                <a:gd name="connsiteX14" fmla="*/ 164741 w 205363"/>
                <a:gd name="connsiteY14" fmla="*/ 30600 h 268755"/>
                <a:gd name="connsiteX15" fmla="*/ 194295 w 205363"/>
                <a:gd name="connsiteY15" fmla="*/ 173182 h 268755"/>
                <a:gd name="connsiteX16" fmla="*/ 72452 w 205363"/>
                <a:gd name="connsiteY16" fmla="*/ 268755 h 2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363" h="268755">
                  <a:moveTo>
                    <a:pt x="72452" y="268755"/>
                  </a:moveTo>
                  <a:lnTo>
                    <a:pt x="72452" y="268755"/>
                  </a:lnTo>
                  <a:cubicBezTo>
                    <a:pt x="67775" y="268756"/>
                    <a:pt x="63982" y="264966"/>
                    <a:pt x="63981" y="260289"/>
                  </a:cubicBezTo>
                  <a:cubicBezTo>
                    <a:pt x="63981" y="260231"/>
                    <a:pt x="63982" y="260172"/>
                    <a:pt x="63983" y="260114"/>
                  </a:cubicBezTo>
                  <a:cubicBezTo>
                    <a:pt x="63887" y="255438"/>
                    <a:pt x="67599" y="251569"/>
                    <a:pt x="72275" y="251473"/>
                  </a:cubicBezTo>
                  <a:cubicBezTo>
                    <a:pt x="72392" y="251470"/>
                    <a:pt x="72508" y="251470"/>
                    <a:pt x="72625" y="251473"/>
                  </a:cubicBezTo>
                  <a:lnTo>
                    <a:pt x="73489" y="251473"/>
                  </a:lnTo>
                  <a:cubicBezTo>
                    <a:pt x="112202" y="251473"/>
                    <a:pt x="159902" y="213624"/>
                    <a:pt x="179086" y="166615"/>
                  </a:cubicBezTo>
                  <a:cubicBezTo>
                    <a:pt x="198276" y="124150"/>
                    <a:pt x="187872" y="74154"/>
                    <a:pt x="153334" y="42871"/>
                  </a:cubicBezTo>
                  <a:cubicBezTo>
                    <a:pt x="132250" y="22132"/>
                    <a:pt x="112029" y="13836"/>
                    <a:pt x="93364" y="18675"/>
                  </a:cubicBezTo>
                  <a:cubicBezTo>
                    <a:pt x="45664" y="30600"/>
                    <a:pt x="17839" y="118742"/>
                    <a:pt x="17666" y="119779"/>
                  </a:cubicBezTo>
                  <a:cubicBezTo>
                    <a:pt x="16234" y="124551"/>
                    <a:pt x="11204" y="127259"/>
                    <a:pt x="6432" y="125828"/>
                  </a:cubicBezTo>
                  <a:cubicBezTo>
                    <a:pt x="1659" y="124396"/>
                    <a:pt x="-1049" y="119366"/>
                    <a:pt x="383" y="114594"/>
                  </a:cubicBezTo>
                  <a:cubicBezTo>
                    <a:pt x="1593" y="110619"/>
                    <a:pt x="31319" y="16255"/>
                    <a:pt x="88525" y="1911"/>
                  </a:cubicBezTo>
                  <a:cubicBezTo>
                    <a:pt x="113412" y="-4484"/>
                    <a:pt x="138990" y="5195"/>
                    <a:pt x="164741" y="30600"/>
                  </a:cubicBezTo>
                  <a:cubicBezTo>
                    <a:pt x="204572" y="66631"/>
                    <a:pt x="216523" y="124288"/>
                    <a:pt x="194295" y="173182"/>
                  </a:cubicBezTo>
                  <a:cubicBezTo>
                    <a:pt x="171654" y="227104"/>
                    <a:pt x="118424" y="268755"/>
                    <a:pt x="72452" y="268755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/>
            <p:cNvSpPr/>
            <p:nvPr/>
          </p:nvSpPr>
          <p:spPr>
            <a:xfrm>
              <a:off x="9432496" y="3544405"/>
              <a:ext cx="87072" cy="302295"/>
            </a:xfrm>
            <a:custGeom>
              <a:avLst/>
              <a:gdLst>
                <a:gd name="connsiteX0" fmla="*/ 8674 w 87072"/>
                <a:gd name="connsiteY0" fmla="*/ 302296 h 302295"/>
                <a:gd name="connsiteX1" fmla="*/ 7809 w 87072"/>
                <a:gd name="connsiteY1" fmla="*/ 302296 h 302295"/>
                <a:gd name="connsiteX2" fmla="*/ 32 w 87072"/>
                <a:gd name="connsiteY2" fmla="*/ 292790 h 302295"/>
                <a:gd name="connsiteX3" fmla="*/ 70546 w 87072"/>
                <a:gd name="connsiteY3" fmla="*/ 5033 h 302295"/>
                <a:gd name="connsiteX4" fmla="*/ 82039 w 87072"/>
                <a:gd name="connsiteY4" fmla="*/ 799 h 302295"/>
                <a:gd name="connsiteX5" fmla="*/ 86273 w 87072"/>
                <a:gd name="connsiteY5" fmla="*/ 12292 h 302295"/>
                <a:gd name="connsiteX6" fmla="*/ 17142 w 87072"/>
                <a:gd name="connsiteY6" fmla="*/ 294518 h 302295"/>
                <a:gd name="connsiteX7" fmla="*/ 8673 w 87072"/>
                <a:gd name="connsiteY7" fmla="*/ 302296 h 30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72" h="302295">
                  <a:moveTo>
                    <a:pt x="8674" y="302296"/>
                  </a:moveTo>
                  <a:lnTo>
                    <a:pt x="7809" y="302296"/>
                  </a:lnTo>
                  <a:cubicBezTo>
                    <a:pt x="3073" y="301752"/>
                    <a:pt x="-373" y="297541"/>
                    <a:pt x="32" y="292790"/>
                  </a:cubicBezTo>
                  <a:cubicBezTo>
                    <a:pt x="8392" y="193782"/>
                    <a:pt x="32184" y="96690"/>
                    <a:pt x="70546" y="5033"/>
                  </a:cubicBezTo>
                  <a:cubicBezTo>
                    <a:pt x="72550" y="690"/>
                    <a:pt x="77696" y="-1205"/>
                    <a:pt x="82039" y="799"/>
                  </a:cubicBezTo>
                  <a:cubicBezTo>
                    <a:pt x="86382" y="2804"/>
                    <a:pt x="88277" y="7949"/>
                    <a:pt x="86273" y="12292"/>
                  </a:cubicBezTo>
                  <a:cubicBezTo>
                    <a:pt x="48692" y="102200"/>
                    <a:pt x="25368" y="197420"/>
                    <a:pt x="17142" y="294518"/>
                  </a:cubicBezTo>
                  <a:cubicBezTo>
                    <a:pt x="16704" y="298885"/>
                    <a:pt x="13062" y="302230"/>
                    <a:pt x="8673" y="302296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/>
            <p:cNvSpPr/>
            <p:nvPr/>
          </p:nvSpPr>
          <p:spPr>
            <a:xfrm>
              <a:off x="7703741" y="3220376"/>
              <a:ext cx="1859962" cy="1235539"/>
            </a:xfrm>
            <a:custGeom>
              <a:avLst/>
              <a:gdLst>
                <a:gd name="connsiteX0" fmla="*/ 1746070 w 1859962"/>
                <a:gd name="connsiteY0" fmla="*/ 0 h 1235539"/>
                <a:gd name="connsiteX1" fmla="*/ 1859962 w 1859962"/>
                <a:gd name="connsiteY1" fmla="*/ 0 h 1235539"/>
                <a:gd name="connsiteX2" fmla="*/ 1859962 w 1859962"/>
                <a:gd name="connsiteY2" fmla="*/ 1235539 h 1235539"/>
                <a:gd name="connsiteX3" fmla="*/ 1746070 w 1859962"/>
                <a:gd name="connsiteY3" fmla="*/ 1235539 h 1235539"/>
                <a:gd name="connsiteX4" fmla="*/ 113893 w 1859962"/>
                <a:gd name="connsiteY4" fmla="*/ 1235539 h 1235539"/>
                <a:gd name="connsiteX5" fmla="*/ 113893 w 1859962"/>
                <a:gd name="connsiteY5" fmla="*/ 0 h 1235539"/>
                <a:gd name="connsiteX6" fmla="*/ 0 w 1859962"/>
                <a:gd name="connsiteY6" fmla="*/ 0 h 1235539"/>
                <a:gd name="connsiteX7" fmla="*/ 113893 w 1859962"/>
                <a:gd name="connsiteY7" fmla="*/ 0 h 123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9962" h="1235539">
                  <a:moveTo>
                    <a:pt x="1746070" y="0"/>
                  </a:moveTo>
                  <a:cubicBezTo>
                    <a:pt x="1808971" y="0"/>
                    <a:pt x="1859962" y="0"/>
                    <a:pt x="1859962" y="0"/>
                  </a:cubicBezTo>
                  <a:lnTo>
                    <a:pt x="1859962" y="1235539"/>
                  </a:lnTo>
                  <a:cubicBezTo>
                    <a:pt x="1859962" y="1235539"/>
                    <a:pt x="1808971" y="1235539"/>
                    <a:pt x="1746070" y="1235539"/>
                  </a:cubicBezTo>
                  <a:lnTo>
                    <a:pt x="113893" y="1235539"/>
                  </a:lnTo>
                  <a:lnTo>
                    <a:pt x="113893" y="0"/>
                  </a:lnTo>
                  <a:cubicBezTo>
                    <a:pt x="50992" y="0"/>
                    <a:pt x="0" y="0"/>
                    <a:pt x="0" y="0"/>
                  </a:cubicBezTo>
                  <a:cubicBezTo>
                    <a:pt x="0" y="0"/>
                    <a:pt x="50992" y="0"/>
                    <a:pt x="113893" y="0"/>
                  </a:cubicBez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/>
            <p:cNvSpPr/>
            <p:nvPr/>
          </p:nvSpPr>
          <p:spPr>
            <a:xfrm>
              <a:off x="7695100" y="3211735"/>
              <a:ext cx="1876899" cy="1252648"/>
            </a:xfrm>
            <a:custGeom>
              <a:avLst/>
              <a:gdLst>
                <a:gd name="connsiteX0" fmla="*/ 1754365 w 1876899"/>
                <a:gd name="connsiteY0" fmla="*/ 1252649 h 1252648"/>
                <a:gd name="connsiteX1" fmla="*/ 122534 w 1876899"/>
                <a:gd name="connsiteY1" fmla="*/ 1252649 h 1252648"/>
                <a:gd name="connsiteX2" fmla="*/ 0 w 1876899"/>
                <a:gd name="connsiteY2" fmla="*/ 1130115 h 1252648"/>
                <a:gd name="connsiteX3" fmla="*/ 0 w 1876899"/>
                <a:gd name="connsiteY3" fmla="*/ 122534 h 1252648"/>
                <a:gd name="connsiteX4" fmla="*/ 122534 w 1876899"/>
                <a:gd name="connsiteY4" fmla="*/ 0 h 1252648"/>
                <a:gd name="connsiteX5" fmla="*/ 1754365 w 1876899"/>
                <a:gd name="connsiteY5" fmla="*/ 0 h 1252648"/>
                <a:gd name="connsiteX6" fmla="*/ 1876899 w 1876899"/>
                <a:gd name="connsiteY6" fmla="*/ 122534 h 1252648"/>
                <a:gd name="connsiteX7" fmla="*/ 1876899 w 1876899"/>
                <a:gd name="connsiteY7" fmla="*/ 1130115 h 1252648"/>
                <a:gd name="connsiteX8" fmla="*/ 1754365 w 1876899"/>
                <a:gd name="connsiteY8" fmla="*/ 1252649 h 1252648"/>
                <a:gd name="connsiteX9" fmla="*/ 122189 w 1876899"/>
                <a:gd name="connsiteY9" fmla="*/ 17283 h 1252648"/>
                <a:gd name="connsiteX10" fmla="*/ 16937 w 1876899"/>
                <a:gd name="connsiteY10" fmla="*/ 122534 h 1252648"/>
                <a:gd name="connsiteX11" fmla="*/ 16937 w 1876899"/>
                <a:gd name="connsiteY11" fmla="*/ 1130115 h 1252648"/>
                <a:gd name="connsiteX12" fmla="*/ 122189 w 1876899"/>
                <a:gd name="connsiteY12" fmla="*/ 1235366 h 1252648"/>
                <a:gd name="connsiteX13" fmla="*/ 1754365 w 1876899"/>
                <a:gd name="connsiteY13" fmla="*/ 1235366 h 1252648"/>
                <a:gd name="connsiteX14" fmla="*/ 1859617 w 1876899"/>
                <a:gd name="connsiteY14" fmla="*/ 1130115 h 1252648"/>
                <a:gd name="connsiteX15" fmla="*/ 1859617 w 1876899"/>
                <a:gd name="connsiteY15" fmla="*/ 122534 h 1252648"/>
                <a:gd name="connsiteX16" fmla="*/ 1754365 w 1876899"/>
                <a:gd name="connsiteY16" fmla="*/ 17283 h 125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76899" h="1252648">
                  <a:moveTo>
                    <a:pt x="1754365" y="1252649"/>
                  </a:moveTo>
                  <a:lnTo>
                    <a:pt x="122534" y="1252649"/>
                  </a:lnTo>
                  <a:cubicBezTo>
                    <a:pt x="54900" y="1252554"/>
                    <a:pt x="95" y="1197749"/>
                    <a:pt x="0" y="1130115"/>
                  </a:cubicBezTo>
                  <a:lnTo>
                    <a:pt x="0" y="122534"/>
                  </a:lnTo>
                  <a:cubicBezTo>
                    <a:pt x="95" y="54900"/>
                    <a:pt x="54900" y="95"/>
                    <a:pt x="122534" y="0"/>
                  </a:cubicBezTo>
                  <a:lnTo>
                    <a:pt x="1754365" y="0"/>
                  </a:lnTo>
                  <a:cubicBezTo>
                    <a:pt x="1822000" y="95"/>
                    <a:pt x="1876804" y="54900"/>
                    <a:pt x="1876899" y="122534"/>
                  </a:cubicBezTo>
                  <a:lnTo>
                    <a:pt x="1876899" y="1130115"/>
                  </a:lnTo>
                  <a:cubicBezTo>
                    <a:pt x="1876804" y="1197749"/>
                    <a:pt x="1821999" y="1252554"/>
                    <a:pt x="1754365" y="1252649"/>
                  </a:cubicBezTo>
                  <a:close/>
                  <a:moveTo>
                    <a:pt x="122189" y="17283"/>
                  </a:moveTo>
                  <a:cubicBezTo>
                    <a:pt x="64060" y="17283"/>
                    <a:pt x="16937" y="64405"/>
                    <a:pt x="16937" y="122534"/>
                  </a:cubicBezTo>
                  <a:lnTo>
                    <a:pt x="16937" y="1130115"/>
                  </a:lnTo>
                  <a:cubicBezTo>
                    <a:pt x="16937" y="1188244"/>
                    <a:pt x="64060" y="1235366"/>
                    <a:pt x="122189" y="1235366"/>
                  </a:cubicBezTo>
                  <a:lnTo>
                    <a:pt x="1754365" y="1235366"/>
                  </a:lnTo>
                  <a:cubicBezTo>
                    <a:pt x="1812494" y="1235366"/>
                    <a:pt x="1859617" y="1188243"/>
                    <a:pt x="1859617" y="1130115"/>
                  </a:cubicBezTo>
                  <a:lnTo>
                    <a:pt x="1859617" y="122534"/>
                  </a:lnTo>
                  <a:cubicBezTo>
                    <a:pt x="1859617" y="64406"/>
                    <a:pt x="1812494" y="17283"/>
                    <a:pt x="1754365" y="1728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/>
            <p:cNvSpPr/>
            <p:nvPr/>
          </p:nvSpPr>
          <p:spPr>
            <a:xfrm>
              <a:off x="8506522" y="4036637"/>
              <a:ext cx="271683" cy="419105"/>
            </a:xfrm>
            <a:custGeom>
              <a:avLst/>
              <a:gdLst>
                <a:gd name="connsiteX0" fmla="*/ 271684 w 271683"/>
                <a:gd name="connsiteY0" fmla="*/ 0 h 419105"/>
                <a:gd name="connsiteX1" fmla="*/ 271684 w 271683"/>
                <a:gd name="connsiteY1" fmla="*/ 419105 h 419105"/>
                <a:gd name="connsiteX2" fmla="*/ 0 w 271683"/>
                <a:gd name="connsiteY2" fmla="*/ 407007 h 419105"/>
                <a:gd name="connsiteX3" fmla="*/ 271684 w 271683"/>
                <a:gd name="connsiteY3" fmla="*/ 0 h 4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83" h="419105">
                  <a:moveTo>
                    <a:pt x="271684" y="0"/>
                  </a:moveTo>
                  <a:lnTo>
                    <a:pt x="271684" y="419105"/>
                  </a:lnTo>
                  <a:lnTo>
                    <a:pt x="0" y="407007"/>
                  </a:lnTo>
                  <a:lnTo>
                    <a:pt x="271684" y="0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/>
            <p:cNvSpPr/>
            <p:nvPr/>
          </p:nvSpPr>
          <p:spPr>
            <a:xfrm>
              <a:off x="8498106" y="4027940"/>
              <a:ext cx="288741" cy="436443"/>
            </a:xfrm>
            <a:custGeom>
              <a:avLst/>
              <a:gdLst>
                <a:gd name="connsiteX0" fmla="*/ 280100 w 288741"/>
                <a:gd name="connsiteY0" fmla="*/ 436444 h 436443"/>
                <a:gd name="connsiteX1" fmla="*/ 280100 w 288741"/>
                <a:gd name="connsiteY1" fmla="*/ 436444 h 436443"/>
                <a:gd name="connsiteX2" fmla="*/ 8589 w 288741"/>
                <a:gd name="connsiteY2" fmla="*/ 424346 h 436443"/>
                <a:gd name="connsiteX3" fmla="*/ 1158 w 288741"/>
                <a:gd name="connsiteY3" fmla="*/ 419507 h 436443"/>
                <a:gd name="connsiteX4" fmla="*/ 1158 w 288741"/>
                <a:gd name="connsiteY4" fmla="*/ 410866 h 436443"/>
                <a:gd name="connsiteX5" fmla="*/ 272841 w 288741"/>
                <a:gd name="connsiteY5" fmla="*/ 3858 h 436443"/>
                <a:gd name="connsiteX6" fmla="*/ 282520 w 288741"/>
                <a:gd name="connsiteY6" fmla="*/ 402 h 436443"/>
                <a:gd name="connsiteX7" fmla="*/ 288741 w 288741"/>
                <a:gd name="connsiteY7" fmla="*/ 8697 h 436443"/>
                <a:gd name="connsiteX8" fmla="*/ 288741 w 288741"/>
                <a:gd name="connsiteY8" fmla="*/ 427803 h 436443"/>
                <a:gd name="connsiteX9" fmla="*/ 285976 w 288741"/>
                <a:gd name="connsiteY9" fmla="*/ 434024 h 436443"/>
                <a:gd name="connsiteX10" fmla="*/ 280100 w 288741"/>
                <a:gd name="connsiteY10" fmla="*/ 436444 h 436443"/>
                <a:gd name="connsiteX11" fmla="*/ 24144 w 288741"/>
                <a:gd name="connsiteY11" fmla="*/ 407755 h 436443"/>
                <a:gd name="connsiteX12" fmla="*/ 271459 w 288741"/>
                <a:gd name="connsiteY12" fmla="*/ 418815 h 436443"/>
                <a:gd name="connsiteX13" fmla="*/ 271459 w 288741"/>
                <a:gd name="connsiteY13" fmla="*/ 37214 h 43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8741" h="436443">
                  <a:moveTo>
                    <a:pt x="280100" y="436444"/>
                  </a:moveTo>
                  <a:lnTo>
                    <a:pt x="280100" y="436444"/>
                  </a:lnTo>
                  <a:lnTo>
                    <a:pt x="8589" y="424346"/>
                  </a:lnTo>
                  <a:cubicBezTo>
                    <a:pt x="5444" y="424120"/>
                    <a:pt x="2637" y="422291"/>
                    <a:pt x="1158" y="419507"/>
                  </a:cubicBezTo>
                  <a:cubicBezTo>
                    <a:pt x="-386" y="416833"/>
                    <a:pt x="-386" y="413539"/>
                    <a:pt x="1158" y="410866"/>
                  </a:cubicBezTo>
                  <a:lnTo>
                    <a:pt x="272841" y="3858"/>
                  </a:lnTo>
                  <a:cubicBezTo>
                    <a:pt x="274920" y="657"/>
                    <a:pt x="278883" y="-759"/>
                    <a:pt x="282520" y="402"/>
                  </a:cubicBezTo>
                  <a:cubicBezTo>
                    <a:pt x="286207" y="1477"/>
                    <a:pt x="288741" y="4857"/>
                    <a:pt x="288741" y="8697"/>
                  </a:cubicBezTo>
                  <a:lnTo>
                    <a:pt x="288741" y="427803"/>
                  </a:lnTo>
                  <a:cubicBezTo>
                    <a:pt x="288753" y="430176"/>
                    <a:pt x="287746" y="432441"/>
                    <a:pt x="285976" y="434024"/>
                  </a:cubicBezTo>
                  <a:cubicBezTo>
                    <a:pt x="284416" y="435579"/>
                    <a:pt x="282302" y="436449"/>
                    <a:pt x="280100" y="436444"/>
                  </a:cubicBezTo>
                  <a:close/>
                  <a:moveTo>
                    <a:pt x="24144" y="407755"/>
                  </a:moveTo>
                  <a:lnTo>
                    <a:pt x="271459" y="418815"/>
                  </a:lnTo>
                  <a:lnTo>
                    <a:pt x="271459" y="37214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/>
            <p:cNvSpPr/>
            <p:nvPr/>
          </p:nvSpPr>
          <p:spPr>
            <a:xfrm>
              <a:off x="8213063" y="4036637"/>
              <a:ext cx="586918" cy="929635"/>
            </a:xfrm>
            <a:custGeom>
              <a:avLst/>
              <a:gdLst>
                <a:gd name="connsiteX0" fmla="*/ 225711 w 586918"/>
                <a:gd name="connsiteY0" fmla="*/ 3975 h 929635"/>
                <a:gd name="connsiteX1" fmla="*/ 2073 w 586918"/>
                <a:gd name="connsiteY1" fmla="*/ 883318 h 929635"/>
                <a:gd name="connsiteX2" fmla="*/ 77598 w 586918"/>
                <a:gd name="connsiteY2" fmla="*/ 929635 h 929635"/>
                <a:gd name="connsiteX3" fmla="*/ 586919 w 586918"/>
                <a:gd name="connsiteY3" fmla="*/ 929635 h 929635"/>
                <a:gd name="connsiteX4" fmla="*/ 586919 w 586918"/>
                <a:gd name="connsiteY4" fmla="*/ 892996 h 929635"/>
                <a:gd name="connsiteX5" fmla="*/ 369675 w 586918"/>
                <a:gd name="connsiteY5" fmla="*/ 892996 h 929635"/>
                <a:gd name="connsiteX6" fmla="*/ 565143 w 586918"/>
                <a:gd name="connsiteY6" fmla="*/ 0 h 92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918" h="929635">
                  <a:moveTo>
                    <a:pt x="225711" y="3975"/>
                  </a:moveTo>
                  <a:cubicBezTo>
                    <a:pt x="225711" y="3975"/>
                    <a:pt x="11924" y="845987"/>
                    <a:pt x="2073" y="883318"/>
                  </a:cubicBezTo>
                  <a:cubicBezTo>
                    <a:pt x="-8815" y="923414"/>
                    <a:pt x="24195" y="929635"/>
                    <a:pt x="77598" y="929635"/>
                  </a:cubicBezTo>
                  <a:lnTo>
                    <a:pt x="586919" y="929635"/>
                  </a:lnTo>
                  <a:lnTo>
                    <a:pt x="586919" y="892996"/>
                  </a:lnTo>
                  <a:lnTo>
                    <a:pt x="369675" y="892996"/>
                  </a:lnTo>
                  <a:cubicBezTo>
                    <a:pt x="369675" y="892996"/>
                    <a:pt x="462483" y="469225"/>
                    <a:pt x="565143" y="0"/>
                  </a:cubicBez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/>
            <p:cNvSpPr/>
            <p:nvPr/>
          </p:nvSpPr>
          <p:spPr>
            <a:xfrm>
              <a:off x="8205008" y="4027992"/>
              <a:ext cx="604306" cy="946949"/>
            </a:xfrm>
            <a:custGeom>
              <a:avLst/>
              <a:gdLst>
                <a:gd name="connsiteX0" fmla="*/ 594974 w 604306"/>
                <a:gd name="connsiteY0" fmla="*/ 946922 h 946949"/>
                <a:gd name="connsiteX1" fmla="*/ 86518 w 604306"/>
                <a:gd name="connsiteY1" fmla="*/ 946922 h 946949"/>
                <a:gd name="connsiteX2" fmla="*/ 7017 w 604306"/>
                <a:gd name="connsiteY2" fmla="*/ 927047 h 946949"/>
                <a:gd name="connsiteX3" fmla="*/ 2524 w 604306"/>
                <a:gd name="connsiteY3" fmla="*/ 889717 h 946949"/>
                <a:gd name="connsiteX4" fmla="*/ 226334 w 604306"/>
                <a:gd name="connsiteY4" fmla="*/ 10547 h 946949"/>
                <a:gd name="connsiteX5" fmla="*/ 234457 w 604306"/>
                <a:gd name="connsiteY5" fmla="*/ 4152 h 946949"/>
                <a:gd name="connsiteX6" fmla="*/ 573889 w 604306"/>
                <a:gd name="connsiteY6" fmla="*/ 4 h 946949"/>
                <a:gd name="connsiteX7" fmla="*/ 573889 w 604306"/>
                <a:gd name="connsiteY7" fmla="*/ 4 h 946949"/>
                <a:gd name="connsiteX8" fmla="*/ 580457 w 604306"/>
                <a:gd name="connsiteY8" fmla="*/ 3115 h 946949"/>
                <a:gd name="connsiteX9" fmla="*/ 582358 w 604306"/>
                <a:gd name="connsiteY9" fmla="*/ 10374 h 946949"/>
                <a:gd name="connsiteX10" fmla="*/ 389137 w 604306"/>
                <a:gd name="connsiteY10" fmla="*/ 893000 h 946949"/>
                <a:gd name="connsiteX11" fmla="*/ 595666 w 604306"/>
                <a:gd name="connsiteY11" fmla="*/ 893000 h 946949"/>
                <a:gd name="connsiteX12" fmla="*/ 604307 w 604306"/>
                <a:gd name="connsiteY12" fmla="*/ 901642 h 946949"/>
                <a:gd name="connsiteX13" fmla="*/ 604307 w 604306"/>
                <a:gd name="connsiteY13" fmla="*/ 938281 h 946949"/>
                <a:gd name="connsiteX14" fmla="*/ 595693 w 604306"/>
                <a:gd name="connsiteY14" fmla="*/ 946950 h 946949"/>
                <a:gd name="connsiteX15" fmla="*/ 594974 w 604306"/>
                <a:gd name="connsiteY15" fmla="*/ 946922 h 946949"/>
                <a:gd name="connsiteX16" fmla="*/ 240506 w 604306"/>
                <a:gd name="connsiteY16" fmla="*/ 21262 h 946949"/>
                <a:gd name="connsiteX17" fmla="*/ 18424 w 604306"/>
                <a:gd name="connsiteY17" fmla="*/ 894210 h 946949"/>
                <a:gd name="connsiteX18" fmla="*/ 19806 w 604306"/>
                <a:gd name="connsiteY18" fmla="*/ 916505 h 946949"/>
                <a:gd name="connsiteX19" fmla="*/ 85653 w 604306"/>
                <a:gd name="connsiteY19" fmla="*/ 929640 h 946949"/>
                <a:gd name="connsiteX20" fmla="*/ 586851 w 604306"/>
                <a:gd name="connsiteY20" fmla="*/ 929640 h 946949"/>
                <a:gd name="connsiteX21" fmla="*/ 586851 w 604306"/>
                <a:gd name="connsiteY21" fmla="*/ 910283 h 946949"/>
                <a:gd name="connsiteX22" fmla="*/ 377731 w 604306"/>
                <a:gd name="connsiteY22" fmla="*/ 910283 h 946949"/>
                <a:gd name="connsiteX23" fmla="*/ 370991 w 604306"/>
                <a:gd name="connsiteY23" fmla="*/ 907172 h 946949"/>
                <a:gd name="connsiteX24" fmla="*/ 369262 w 604306"/>
                <a:gd name="connsiteY24" fmla="*/ 899914 h 946949"/>
                <a:gd name="connsiteX25" fmla="*/ 562310 w 604306"/>
                <a:gd name="connsiteY25" fmla="*/ 17287 h 94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4306" h="946949">
                  <a:moveTo>
                    <a:pt x="594974" y="946922"/>
                  </a:moveTo>
                  <a:lnTo>
                    <a:pt x="86518" y="946922"/>
                  </a:lnTo>
                  <a:cubicBezTo>
                    <a:pt x="46767" y="946922"/>
                    <a:pt x="19634" y="943639"/>
                    <a:pt x="7017" y="927047"/>
                  </a:cubicBezTo>
                  <a:cubicBezTo>
                    <a:pt x="-359" y="916036"/>
                    <a:pt x="-2028" y="902164"/>
                    <a:pt x="2524" y="889717"/>
                  </a:cubicBezTo>
                  <a:cubicBezTo>
                    <a:pt x="12375" y="853596"/>
                    <a:pt x="224088" y="19015"/>
                    <a:pt x="226334" y="10547"/>
                  </a:cubicBezTo>
                  <a:cubicBezTo>
                    <a:pt x="227220" y="6782"/>
                    <a:pt x="230590" y="4130"/>
                    <a:pt x="234457" y="4152"/>
                  </a:cubicBezTo>
                  <a:lnTo>
                    <a:pt x="573889" y="4"/>
                  </a:lnTo>
                  <a:lnTo>
                    <a:pt x="573889" y="4"/>
                  </a:lnTo>
                  <a:cubicBezTo>
                    <a:pt x="576452" y="-79"/>
                    <a:pt x="578897" y="1080"/>
                    <a:pt x="580457" y="3115"/>
                  </a:cubicBezTo>
                  <a:cubicBezTo>
                    <a:pt x="582163" y="5119"/>
                    <a:pt x="582863" y="7791"/>
                    <a:pt x="582358" y="10374"/>
                  </a:cubicBezTo>
                  <a:lnTo>
                    <a:pt x="389137" y="893000"/>
                  </a:lnTo>
                  <a:lnTo>
                    <a:pt x="595666" y="893000"/>
                  </a:lnTo>
                  <a:cubicBezTo>
                    <a:pt x="600438" y="893000"/>
                    <a:pt x="604307" y="896869"/>
                    <a:pt x="604307" y="901642"/>
                  </a:cubicBezTo>
                  <a:lnTo>
                    <a:pt x="604307" y="938281"/>
                  </a:lnTo>
                  <a:cubicBezTo>
                    <a:pt x="604322" y="943053"/>
                    <a:pt x="600466" y="946935"/>
                    <a:pt x="595693" y="946950"/>
                  </a:cubicBezTo>
                  <a:cubicBezTo>
                    <a:pt x="595453" y="946951"/>
                    <a:pt x="595213" y="946942"/>
                    <a:pt x="594974" y="946922"/>
                  </a:cubicBezTo>
                  <a:close/>
                  <a:moveTo>
                    <a:pt x="240506" y="21262"/>
                  </a:moveTo>
                  <a:cubicBezTo>
                    <a:pt x="220631" y="99552"/>
                    <a:pt x="27757" y="859645"/>
                    <a:pt x="18424" y="894210"/>
                  </a:cubicBezTo>
                  <a:cubicBezTo>
                    <a:pt x="15418" y="901456"/>
                    <a:pt x="15928" y="909685"/>
                    <a:pt x="19806" y="916505"/>
                  </a:cubicBezTo>
                  <a:cubicBezTo>
                    <a:pt x="28620" y="928084"/>
                    <a:pt x="58001" y="929640"/>
                    <a:pt x="85653" y="929640"/>
                  </a:cubicBezTo>
                  <a:lnTo>
                    <a:pt x="586851" y="929640"/>
                  </a:lnTo>
                  <a:lnTo>
                    <a:pt x="586851" y="910283"/>
                  </a:lnTo>
                  <a:lnTo>
                    <a:pt x="377731" y="910283"/>
                  </a:lnTo>
                  <a:cubicBezTo>
                    <a:pt x="375130" y="910313"/>
                    <a:pt x="372655" y="909170"/>
                    <a:pt x="370991" y="907172"/>
                  </a:cubicBezTo>
                  <a:cubicBezTo>
                    <a:pt x="369410" y="905108"/>
                    <a:pt x="368782" y="902469"/>
                    <a:pt x="369262" y="899914"/>
                  </a:cubicBezTo>
                  <a:lnTo>
                    <a:pt x="562310" y="17287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/>
            <p:cNvSpPr/>
            <p:nvPr/>
          </p:nvSpPr>
          <p:spPr>
            <a:xfrm>
              <a:off x="10450822" y="3876081"/>
              <a:ext cx="202800" cy="477694"/>
            </a:xfrm>
            <a:custGeom>
              <a:avLst/>
              <a:gdLst>
                <a:gd name="connsiteX0" fmla="*/ 194086 w 202800"/>
                <a:gd name="connsiteY0" fmla="*/ 477693 h 477694"/>
                <a:gd name="connsiteX1" fmla="*/ 186137 w 202800"/>
                <a:gd name="connsiteY1" fmla="*/ 472336 h 477694"/>
                <a:gd name="connsiteX2" fmla="*/ 2 w 202800"/>
                <a:gd name="connsiteY2" fmla="*/ 8296 h 477694"/>
                <a:gd name="connsiteX3" fmla="*/ 8989 w 202800"/>
                <a:gd name="connsiteY3" fmla="*/ 0 h 477694"/>
                <a:gd name="connsiteX4" fmla="*/ 17284 w 202800"/>
                <a:gd name="connsiteY4" fmla="*/ 8123 h 477694"/>
                <a:gd name="connsiteX5" fmla="*/ 202209 w 202800"/>
                <a:gd name="connsiteY5" fmla="*/ 465768 h 477694"/>
                <a:gd name="connsiteX6" fmla="*/ 197543 w 202800"/>
                <a:gd name="connsiteY6" fmla="*/ 477002 h 477694"/>
                <a:gd name="connsiteX7" fmla="*/ 194086 w 202800"/>
                <a:gd name="connsiteY7" fmla="*/ 477693 h 4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800" h="477694">
                  <a:moveTo>
                    <a:pt x="194086" y="477693"/>
                  </a:moveTo>
                  <a:cubicBezTo>
                    <a:pt x="190612" y="477631"/>
                    <a:pt x="187498" y="475532"/>
                    <a:pt x="186137" y="472336"/>
                  </a:cubicBezTo>
                  <a:cubicBezTo>
                    <a:pt x="117005" y="304694"/>
                    <a:pt x="-517" y="21430"/>
                    <a:pt x="2" y="8296"/>
                  </a:cubicBezTo>
                  <a:cubicBezTo>
                    <a:pt x="442" y="3642"/>
                    <a:pt x="4316" y="67"/>
                    <a:pt x="8989" y="0"/>
                  </a:cubicBezTo>
                  <a:cubicBezTo>
                    <a:pt x="13432" y="170"/>
                    <a:pt x="17021" y="3684"/>
                    <a:pt x="17284" y="8123"/>
                  </a:cubicBezTo>
                  <a:cubicBezTo>
                    <a:pt x="21087" y="26961"/>
                    <a:pt x="129795" y="291732"/>
                    <a:pt x="202209" y="465768"/>
                  </a:cubicBezTo>
                  <a:cubicBezTo>
                    <a:pt x="203901" y="470158"/>
                    <a:pt x="201847" y="475103"/>
                    <a:pt x="197543" y="477002"/>
                  </a:cubicBezTo>
                  <a:cubicBezTo>
                    <a:pt x="196454" y="477477"/>
                    <a:pt x="195275" y="477713"/>
                    <a:pt x="194086" y="47769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/>
            <p:cNvSpPr/>
            <p:nvPr/>
          </p:nvSpPr>
          <p:spPr>
            <a:xfrm>
              <a:off x="9166776" y="4501943"/>
              <a:ext cx="161431" cy="111072"/>
            </a:xfrm>
            <a:custGeom>
              <a:avLst/>
              <a:gdLst>
                <a:gd name="connsiteX0" fmla="*/ 152550 w 161431"/>
                <a:gd name="connsiteY0" fmla="*/ 111071 h 111072"/>
                <a:gd name="connsiteX1" fmla="*/ 144946 w 161431"/>
                <a:gd name="connsiteY1" fmla="*/ 106578 h 111072"/>
                <a:gd name="connsiteX2" fmla="*/ 6684 w 161431"/>
                <a:gd name="connsiteY2" fmla="*/ 17572 h 111072"/>
                <a:gd name="connsiteX3" fmla="*/ 290 w 161431"/>
                <a:gd name="connsiteY3" fmla="*/ 6684 h 111072"/>
                <a:gd name="connsiteX4" fmla="*/ 11178 w 161431"/>
                <a:gd name="connsiteY4" fmla="*/ 290 h 111072"/>
                <a:gd name="connsiteX5" fmla="*/ 160500 w 161431"/>
                <a:gd name="connsiteY5" fmla="*/ 97764 h 111072"/>
                <a:gd name="connsiteX6" fmla="*/ 156698 w 161431"/>
                <a:gd name="connsiteY6" fmla="*/ 109516 h 111072"/>
                <a:gd name="connsiteX7" fmla="*/ 152550 w 161431"/>
                <a:gd name="connsiteY7" fmla="*/ 111071 h 11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431" h="111072">
                  <a:moveTo>
                    <a:pt x="152550" y="111071"/>
                  </a:moveTo>
                  <a:cubicBezTo>
                    <a:pt x="149373" y="111119"/>
                    <a:pt x="146437" y="109384"/>
                    <a:pt x="144946" y="106578"/>
                  </a:cubicBezTo>
                  <a:cubicBezTo>
                    <a:pt x="113664" y="46953"/>
                    <a:pt x="7548" y="17918"/>
                    <a:pt x="6684" y="17572"/>
                  </a:cubicBezTo>
                  <a:cubicBezTo>
                    <a:pt x="1912" y="16331"/>
                    <a:pt x="-951" y="11457"/>
                    <a:pt x="290" y="6684"/>
                  </a:cubicBezTo>
                  <a:cubicBezTo>
                    <a:pt x="1530" y="1912"/>
                    <a:pt x="6405" y="-951"/>
                    <a:pt x="11178" y="290"/>
                  </a:cubicBezTo>
                  <a:cubicBezTo>
                    <a:pt x="15844" y="1499"/>
                    <a:pt x="125589" y="31398"/>
                    <a:pt x="160500" y="97764"/>
                  </a:cubicBezTo>
                  <a:cubicBezTo>
                    <a:pt x="162648" y="102063"/>
                    <a:pt x="160957" y="107290"/>
                    <a:pt x="156698" y="109516"/>
                  </a:cubicBezTo>
                  <a:cubicBezTo>
                    <a:pt x="155490" y="110417"/>
                    <a:pt x="154052" y="110956"/>
                    <a:pt x="152550" y="111071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/>
            <p:cNvSpPr/>
            <p:nvPr/>
          </p:nvSpPr>
          <p:spPr>
            <a:xfrm>
              <a:off x="7592614" y="4748857"/>
              <a:ext cx="128237" cy="128237"/>
            </a:xfrm>
            <a:custGeom>
              <a:avLst/>
              <a:gdLst>
                <a:gd name="connsiteX0" fmla="*/ 128238 w 128237"/>
                <a:gd name="connsiteY0" fmla="*/ 64119 h 128237"/>
                <a:gd name="connsiteX1" fmla="*/ 64119 w 128237"/>
                <a:gd name="connsiteY1" fmla="*/ 128238 h 128237"/>
                <a:gd name="connsiteX2" fmla="*/ 0 w 128237"/>
                <a:gd name="connsiteY2" fmla="*/ 64119 h 128237"/>
                <a:gd name="connsiteX3" fmla="*/ 64119 w 128237"/>
                <a:gd name="connsiteY3" fmla="*/ 0 h 128237"/>
                <a:gd name="connsiteX4" fmla="*/ 128238 w 128237"/>
                <a:gd name="connsiteY4" fmla="*/ 64119 h 12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7" h="128237">
                  <a:moveTo>
                    <a:pt x="128238" y="64119"/>
                  </a:moveTo>
                  <a:cubicBezTo>
                    <a:pt x="128238" y="99531"/>
                    <a:pt x="99531" y="128238"/>
                    <a:pt x="64119" y="128238"/>
                  </a:cubicBezTo>
                  <a:cubicBezTo>
                    <a:pt x="28707" y="128238"/>
                    <a:pt x="0" y="99531"/>
                    <a:pt x="0" y="64119"/>
                  </a:cubicBezTo>
                  <a:cubicBezTo>
                    <a:pt x="0" y="28707"/>
                    <a:pt x="28707" y="0"/>
                    <a:pt x="64119" y="0"/>
                  </a:cubicBezTo>
                  <a:cubicBezTo>
                    <a:pt x="99531" y="0"/>
                    <a:pt x="128238" y="28707"/>
                    <a:pt x="128238" y="64119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/>
            <p:cNvSpPr/>
            <p:nvPr/>
          </p:nvSpPr>
          <p:spPr>
            <a:xfrm>
              <a:off x="7583972" y="4740215"/>
              <a:ext cx="145520" cy="145520"/>
            </a:xfrm>
            <a:custGeom>
              <a:avLst/>
              <a:gdLst>
                <a:gd name="connsiteX0" fmla="*/ 72760 w 145520"/>
                <a:gd name="connsiteY0" fmla="*/ 145520 h 145520"/>
                <a:gd name="connsiteX1" fmla="*/ 0 w 145520"/>
                <a:gd name="connsiteY1" fmla="*/ 72760 h 145520"/>
                <a:gd name="connsiteX2" fmla="*/ 72760 w 145520"/>
                <a:gd name="connsiteY2" fmla="*/ 0 h 145520"/>
                <a:gd name="connsiteX3" fmla="*/ 145520 w 145520"/>
                <a:gd name="connsiteY3" fmla="*/ 72760 h 145520"/>
                <a:gd name="connsiteX4" fmla="*/ 72760 w 145520"/>
                <a:gd name="connsiteY4" fmla="*/ 145520 h 145520"/>
                <a:gd name="connsiteX5" fmla="*/ 72760 w 145520"/>
                <a:gd name="connsiteY5" fmla="*/ 17283 h 145520"/>
                <a:gd name="connsiteX6" fmla="*/ 17285 w 145520"/>
                <a:gd name="connsiteY6" fmla="*/ 72763 h 145520"/>
                <a:gd name="connsiteX7" fmla="*/ 72765 w 145520"/>
                <a:gd name="connsiteY7" fmla="*/ 128238 h 145520"/>
                <a:gd name="connsiteX8" fmla="*/ 128237 w 145520"/>
                <a:gd name="connsiteY8" fmla="*/ 73279 h 145520"/>
                <a:gd name="connsiteX9" fmla="*/ 73281 w 145520"/>
                <a:gd name="connsiteY9" fmla="*/ 17286 h 145520"/>
                <a:gd name="connsiteX10" fmla="*/ 72760 w 145520"/>
                <a:gd name="connsiteY10" fmla="*/ 17283 h 1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520" h="145520">
                  <a:moveTo>
                    <a:pt x="72760" y="145520"/>
                  </a:moveTo>
                  <a:cubicBezTo>
                    <a:pt x="32576" y="145520"/>
                    <a:pt x="0" y="112945"/>
                    <a:pt x="0" y="72760"/>
                  </a:cubicBezTo>
                  <a:cubicBezTo>
                    <a:pt x="0" y="32576"/>
                    <a:pt x="32576" y="0"/>
                    <a:pt x="72760" y="0"/>
                  </a:cubicBezTo>
                  <a:cubicBezTo>
                    <a:pt x="112944" y="0"/>
                    <a:pt x="145520" y="32576"/>
                    <a:pt x="145520" y="72760"/>
                  </a:cubicBezTo>
                  <a:cubicBezTo>
                    <a:pt x="145425" y="112905"/>
                    <a:pt x="112905" y="145425"/>
                    <a:pt x="72760" y="145520"/>
                  </a:cubicBezTo>
                  <a:close/>
                  <a:moveTo>
                    <a:pt x="72760" y="17283"/>
                  </a:moveTo>
                  <a:cubicBezTo>
                    <a:pt x="42121" y="17284"/>
                    <a:pt x="17284" y="42123"/>
                    <a:pt x="17285" y="72763"/>
                  </a:cubicBezTo>
                  <a:cubicBezTo>
                    <a:pt x="17286" y="103402"/>
                    <a:pt x="42126" y="128239"/>
                    <a:pt x="72765" y="128238"/>
                  </a:cubicBezTo>
                  <a:cubicBezTo>
                    <a:pt x="103201" y="128236"/>
                    <a:pt x="127953" y="103714"/>
                    <a:pt x="128237" y="73279"/>
                  </a:cubicBezTo>
                  <a:cubicBezTo>
                    <a:pt x="128524" y="42641"/>
                    <a:pt x="103919" y="17572"/>
                    <a:pt x="73281" y="17286"/>
                  </a:cubicBezTo>
                  <a:cubicBezTo>
                    <a:pt x="73107" y="17284"/>
                    <a:pt x="72933" y="17283"/>
                    <a:pt x="72760" y="1728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/>
            <p:cNvSpPr/>
            <p:nvPr/>
          </p:nvSpPr>
          <p:spPr>
            <a:xfrm>
              <a:off x="7437934" y="4777302"/>
              <a:ext cx="513793" cy="187761"/>
            </a:xfrm>
            <a:custGeom>
              <a:avLst/>
              <a:gdLst>
                <a:gd name="connsiteX0" fmla="*/ 488927 w 513793"/>
                <a:gd name="connsiteY0" fmla="*/ 187761 h 187761"/>
                <a:gd name="connsiteX1" fmla="*/ 45799 w 513793"/>
                <a:gd name="connsiteY1" fmla="*/ 187761 h 187761"/>
                <a:gd name="connsiteX2" fmla="*/ 0 w 513793"/>
                <a:gd name="connsiteY2" fmla="*/ 142135 h 187761"/>
                <a:gd name="connsiteX3" fmla="*/ 141891 w 513793"/>
                <a:gd name="connsiteY3" fmla="*/ 417 h 187761"/>
                <a:gd name="connsiteX4" fmla="*/ 422043 w 513793"/>
                <a:gd name="connsiteY4" fmla="*/ 47771 h 187761"/>
                <a:gd name="connsiteX5" fmla="*/ 488927 w 513793"/>
                <a:gd name="connsiteY5" fmla="*/ 187761 h 187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3793" h="187761">
                  <a:moveTo>
                    <a:pt x="488927" y="187761"/>
                  </a:moveTo>
                  <a:lnTo>
                    <a:pt x="45799" y="187761"/>
                  </a:lnTo>
                  <a:cubicBezTo>
                    <a:pt x="20572" y="187761"/>
                    <a:pt x="95" y="167361"/>
                    <a:pt x="0" y="142135"/>
                  </a:cubicBezTo>
                  <a:cubicBezTo>
                    <a:pt x="95" y="63838"/>
                    <a:pt x="63594" y="417"/>
                    <a:pt x="141891" y="417"/>
                  </a:cubicBezTo>
                  <a:cubicBezTo>
                    <a:pt x="141891" y="417"/>
                    <a:pt x="327334" y="-7706"/>
                    <a:pt x="422043" y="47771"/>
                  </a:cubicBezTo>
                  <a:cubicBezTo>
                    <a:pt x="516752" y="103249"/>
                    <a:pt x="536455" y="187761"/>
                    <a:pt x="488927" y="187761"/>
                  </a:cubicBez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/>
            <p:cNvSpPr/>
            <p:nvPr/>
          </p:nvSpPr>
          <p:spPr>
            <a:xfrm>
              <a:off x="7429292" y="4768749"/>
              <a:ext cx="531206" cy="205043"/>
            </a:xfrm>
            <a:custGeom>
              <a:avLst/>
              <a:gdLst>
                <a:gd name="connsiteX0" fmla="*/ 497568 w 531206"/>
                <a:gd name="connsiteY0" fmla="*/ 204956 h 205043"/>
                <a:gd name="connsiteX1" fmla="*/ 54440 w 531206"/>
                <a:gd name="connsiteY1" fmla="*/ 204956 h 205043"/>
                <a:gd name="connsiteX2" fmla="*/ 0 w 531206"/>
                <a:gd name="connsiteY2" fmla="*/ 150688 h 205043"/>
                <a:gd name="connsiteX3" fmla="*/ 150532 w 531206"/>
                <a:gd name="connsiteY3" fmla="*/ 329 h 205043"/>
                <a:gd name="connsiteX4" fmla="*/ 435178 w 531206"/>
                <a:gd name="connsiteY4" fmla="*/ 48720 h 205043"/>
                <a:gd name="connsiteX5" fmla="*/ 529714 w 531206"/>
                <a:gd name="connsiteY5" fmla="*/ 181797 h 205043"/>
                <a:gd name="connsiteX6" fmla="*/ 497568 w 531206"/>
                <a:gd name="connsiteY6" fmla="*/ 204955 h 205043"/>
                <a:gd name="connsiteX7" fmla="*/ 174382 w 531206"/>
                <a:gd name="connsiteY7" fmla="*/ 17093 h 205043"/>
                <a:gd name="connsiteX8" fmla="*/ 150878 w 531206"/>
                <a:gd name="connsiteY8" fmla="*/ 17093 h 205043"/>
                <a:gd name="connsiteX9" fmla="*/ 17284 w 531206"/>
                <a:gd name="connsiteY9" fmla="*/ 149650 h 205043"/>
                <a:gd name="connsiteX10" fmla="*/ 17283 w 531206"/>
                <a:gd name="connsiteY10" fmla="*/ 150169 h 205043"/>
                <a:gd name="connsiteX11" fmla="*/ 54440 w 531206"/>
                <a:gd name="connsiteY11" fmla="*/ 187154 h 205043"/>
                <a:gd name="connsiteX12" fmla="*/ 497568 w 531206"/>
                <a:gd name="connsiteY12" fmla="*/ 187154 h 205043"/>
                <a:gd name="connsiteX13" fmla="*/ 512950 w 531206"/>
                <a:gd name="connsiteY13" fmla="*/ 176785 h 205043"/>
                <a:gd name="connsiteX14" fmla="*/ 426537 w 531206"/>
                <a:gd name="connsiteY14" fmla="*/ 63238 h 205043"/>
                <a:gd name="connsiteX15" fmla="*/ 174382 w 531206"/>
                <a:gd name="connsiteY15" fmla="*/ 17093 h 20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1206" h="205043">
                  <a:moveTo>
                    <a:pt x="497568" y="204956"/>
                  </a:moveTo>
                  <a:lnTo>
                    <a:pt x="54440" y="204956"/>
                  </a:lnTo>
                  <a:cubicBezTo>
                    <a:pt x="24441" y="204956"/>
                    <a:pt x="95" y="180687"/>
                    <a:pt x="0" y="150688"/>
                  </a:cubicBezTo>
                  <a:cubicBezTo>
                    <a:pt x="95" y="67619"/>
                    <a:pt x="67463" y="329"/>
                    <a:pt x="150532" y="329"/>
                  </a:cubicBezTo>
                  <a:cubicBezTo>
                    <a:pt x="157791" y="328"/>
                    <a:pt x="339259" y="-7103"/>
                    <a:pt x="435178" y="48720"/>
                  </a:cubicBezTo>
                  <a:cubicBezTo>
                    <a:pt x="505691" y="90026"/>
                    <a:pt x="538874" y="148787"/>
                    <a:pt x="529714" y="181797"/>
                  </a:cubicBezTo>
                  <a:cubicBezTo>
                    <a:pt x="526058" y="196307"/>
                    <a:pt x="512490" y="206082"/>
                    <a:pt x="497568" y="204955"/>
                  </a:cubicBezTo>
                  <a:close/>
                  <a:moveTo>
                    <a:pt x="174382" y="17093"/>
                  </a:moveTo>
                  <a:cubicBezTo>
                    <a:pt x="160038" y="17093"/>
                    <a:pt x="151223" y="17093"/>
                    <a:pt x="150878" y="17093"/>
                  </a:cubicBezTo>
                  <a:cubicBezTo>
                    <a:pt x="77382" y="16806"/>
                    <a:pt x="17570" y="76154"/>
                    <a:pt x="17284" y="149650"/>
                  </a:cubicBezTo>
                  <a:cubicBezTo>
                    <a:pt x="17283" y="149823"/>
                    <a:pt x="17283" y="149996"/>
                    <a:pt x="17283" y="150169"/>
                  </a:cubicBezTo>
                  <a:cubicBezTo>
                    <a:pt x="17378" y="170623"/>
                    <a:pt x="33986" y="187154"/>
                    <a:pt x="54440" y="187154"/>
                  </a:cubicBezTo>
                  <a:lnTo>
                    <a:pt x="497568" y="187154"/>
                  </a:lnTo>
                  <a:cubicBezTo>
                    <a:pt x="508975" y="187154"/>
                    <a:pt x="511740" y="181278"/>
                    <a:pt x="512950" y="176785"/>
                  </a:cubicBezTo>
                  <a:cubicBezTo>
                    <a:pt x="519172" y="153972"/>
                    <a:pt x="492556" y="101778"/>
                    <a:pt x="426537" y="63238"/>
                  </a:cubicBezTo>
                  <a:cubicBezTo>
                    <a:pt x="354641" y="21759"/>
                    <a:pt x="226922" y="17093"/>
                    <a:pt x="174382" y="1709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/>
            <p:cNvSpPr/>
            <p:nvPr/>
          </p:nvSpPr>
          <p:spPr>
            <a:xfrm>
              <a:off x="7500070" y="4769366"/>
              <a:ext cx="111499" cy="128074"/>
            </a:xfrm>
            <a:custGeom>
              <a:avLst/>
              <a:gdLst>
                <a:gd name="connsiteX0" fmla="*/ 8550 w 111499"/>
                <a:gd name="connsiteY0" fmla="*/ 127949 h 128074"/>
                <a:gd name="connsiteX1" fmla="*/ 5957 w 111499"/>
                <a:gd name="connsiteY1" fmla="*/ 127949 h 128074"/>
                <a:gd name="connsiteX2" fmla="*/ 427 w 111499"/>
                <a:gd name="connsiteY2" fmla="*/ 117061 h 128074"/>
                <a:gd name="connsiteX3" fmla="*/ 98938 w 111499"/>
                <a:gd name="connsiteY3" fmla="*/ 921 h 128074"/>
                <a:gd name="connsiteX4" fmla="*/ 110517 w 111499"/>
                <a:gd name="connsiteY4" fmla="*/ 4723 h 128074"/>
                <a:gd name="connsiteX5" fmla="*/ 106984 w 111499"/>
                <a:gd name="connsiteY5" fmla="*/ 16167 h 128074"/>
                <a:gd name="connsiteX6" fmla="*/ 106715 w 111499"/>
                <a:gd name="connsiteY6" fmla="*/ 16303 h 128074"/>
                <a:gd name="connsiteX7" fmla="*/ 16845 w 111499"/>
                <a:gd name="connsiteY7" fmla="*/ 122418 h 128074"/>
                <a:gd name="connsiteX8" fmla="*/ 8550 w 111499"/>
                <a:gd name="connsiteY8" fmla="*/ 127949 h 12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499" h="128074">
                  <a:moveTo>
                    <a:pt x="8550" y="127949"/>
                  </a:moveTo>
                  <a:cubicBezTo>
                    <a:pt x="7694" y="128117"/>
                    <a:pt x="6813" y="128117"/>
                    <a:pt x="5957" y="127949"/>
                  </a:cubicBezTo>
                  <a:cubicBezTo>
                    <a:pt x="1426" y="126467"/>
                    <a:pt x="-1049" y="121594"/>
                    <a:pt x="427" y="117061"/>
                  </a:cubicBezTo>
                  <a:cubicBezTo>
                    <a:pt x="17909" y="67576"/>
                    <a:pt x="52968" y="26242"/>
                    <a:pt x="98938" y="921"/>
                  </a:cubicBezTo>
                  <a:cubicBezTo>
                    <a:pt x="103187" y="-1213"/>
                    <a:pt x="108361" y="486"/>
                    <a:pt x="110517" y="4723"/>
                  </a:cubicBezTo>
                  <a:cubicBezTo>
                    <a:pt x="112702" y="8859"/>
                    <a:pt x="111120" y="13982"/>
                    <a:pt x="106984" y="16167"/>
                  </a:cubicBezTo>
                  <a:cubicBezTo>
                    <a:pt x="106895" y="16213"/>
                    <a:pt x="106806" y="16259"/>
                    <a:pt x="106715" y="16303"/>
                  </a:cubicBezTo>
                  <a:cubicBezTo>
                    <a:pt x="65048" y="39808"/>
                    <a:pt x="33169" y="77449"/>
                    <a:pt x="16845" y="122418"/>
                  </a:cubicBezTo>
                  <a:cubicBezTo>
                    <a:pt x="15530" y="125832"/>
                    <a:pt x="12207" y="128047"/>
                    <a:pt x="8550" y="127949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/>
            <p:cNvSpPr/>
            <p:nvPr/>
          </p:nvSpPr>
          <p:spPr>
            <a:xfrm>
              <a:off x="7640399" y="4769021"/>
              <a:ext cx="77248" cy="204683"/>
            </a:xfrm>
            <a:custGeom>
              <a:avLst/>
              <a:gdLst>
                <a:gd name="connsiteX0" fmla="*/ 8556 w 77248"/>
                <a:gd name="connsiteY0" fmla="*/ 204684 h 204683"/>
                <a:gd name="connsiteX1" fmla="*/ 0 w 77248"/>
                <a:gd name="connsiteY1" fmla="*/ 195957 h 204683"/>
                <a:gd name="connsiteX2" fmla="*/ 3026 w 77248"/>
                <a:gd name="connsiteY2" fmla="*/ 189475 h 204683"/>
                <a:gd name="connsiteX3" fmla="*/ 59540 w 77248"/>
                <a:gd name="connsiteY3" fmla="*/ 88026 h 204683"/>
                <a:gd name="connsiteX4" fmla="*/ 24975 w 77248"/>
                <a:gd name="connsiteY4" fmla="*/ 16303 h 204683"/>
                <a:gd name="connsiteX5" fmla="*/ 21036 w 77248"/>
                <a:gd name="connsiteY5" fmla="*/ 4992 h 204683"/>
                <a:gd name="connsiteX6" fmla="*/ 21172 w 77248"/>
                <a:gd name="connsiteY6" fmla="*/ 4723 h 204683"/>
                <a:gd name="connsiteX7" fmla="*/ 32752 w 77248"/>
                <a:gd name="connsiteY7" fmla="*/ 921 h 204683"/>
                <a:gd name="connsiteX8" fmla="*/ 76823 w 77248"/>
                <a:gd name="connsiteY8" fmla="*/ 88717 h 204683"/>
                <a:gd name="connsiteX9" fmla="*/ 14087 w 77248"/>
                <a:gd name="connsiteY9" fmla="*/ 202610 h 204683"/>
                <a:gd name="connsiteX10" fmla="*/ 8556 w 77248"/>
                <a:gd name="connsiteY10" fmla="*/ 204683 h 20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48" h="204683">
                  <a:moveTo>
                    <a:pt x="8556" y="204684"/>
                  </a:moveTo>
                  <a:cubicBezTo>
                    <a:pt x="3784" y="204637"/>
                    <a:pt x="-47" y="200730"/>
                    <a:pt x="0" y="195957"/>
                  </a:cubicBezTo>
                  <a:cubicBezTo>
                    <a:pt x="25" y="193461"/>
                    <a:pt x="1128" y="191097"/>
                    <a:pt x="3026" y="189475"/>
                  </a:cubicBezTo>
                  <a:cubicBezTo>
                    <a:pt x="3026" y="189475"/>
                    <a:pt x="57639" y="142293"/>
                    <a:pt x="59540" y="88026"/>
                  </a:cubicBezTo>
                  <a:cubicBezTo>
                    <a:pt x="62495" y="59507"/>
                    <a:pt x="49123" y="31759"/>
                    <a:pt x="24975" y="16303"/>
                  </a:cubicBezTo>
                  <a:cubicBezTo>
                    <a:pt x="20764" y="14267"/>
                    <a:pt x="19001" y="9203"/>
                    <a:pt x="21036" y="4992"/>
                  </a:cubicBezTo>
                  <a:cubicBezTo>
                    <a:pt x="21080" y="4902"/>
                    <a:pt x="21125" y="4812"/>
                    <a:pt x="21172" y="4723"/>
                  </a:cubicBezTo>
                  <a:cubicBezTo>
                    <a:pt x="23329" y="486"/>
                    <a:pt x="28503" y="-1213"/>
                    <a:pt x="32752" y="921"/>
                  </a:cubicBezTo>
                  <a:cubicBezTo>
                    <a:pt x="63091" y="19288"/>
                    <a:pt x="80222" y="53415"/>
                    <a:pt x="76823" y="88717"/>
                  </a:cubicBezTo>
                  <a:cubicBezTo>
                    <a:pt x="74749" y="150589"/>
                    <a:pt x="16679" y="200536"/>
                    <a:pt x="14087" y="202610"/>
                  </a:cubicBezTo>
                  <a:cubicBezTo>
                    <a:pt x="12552" y="203942"/>
                    <a:pt x="10589" y="204678"/>
                    <a:pt x="8556" y="20468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/>
            <p:cNvSpPr/>
            <p:nvPr/>
          </p:nvSpPr>
          <p:spPr>
            <a:xfrm>
              <a:off x="8864792" y="1956666"/>
              <a:ext cx="595215" cy="531442"/>
            </a:xfrm>
            <a:custGeom>
              <a:avLst/>
              <a:gdLst>
                <a:gd name="connsiteX0" fmla="*/ 0 w 595215"/>
                <a:gd name="connsiteY0" fmla="*/ 0 h 531442"/>
                <a:gd name="connsiteX1" fmla="*/ 595216 w 595215"/>
                <a:gd name="connsiteY1" fmla="*/ 0 h 531442"/>
                <a:gd name="connsiteX2" fmla="*/ 595216 w 595215"/>
                <a:gd name="connsiteY2" fmla="*/ 531442 h 531442"/>
                <a:gd name="connsiteX3" fmla="*/ 0 w 595215"/>
                <a:gd name="connsiteY3" fmla="*/ 531442 h 53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215" h="531442">
                  <a:moveTo>
                    <a:pt x="0" y="0"/>
                  </a:moveTo>
                  <a:lnTo>
                    <a:pt x="595216" y="0"/>
                  </a:lnTo>
                  <a:lnTo>
                    <a:pt x="595216" y="531442"/>
                  </a:lnTo>
                  <a:lnTo>
                    <a:pt x="0" y="531442"/>
                  </a:ln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/>
            <p:cNvSpPr/>
            <p:nvPr/>
          </p:nvSpPr>
          <p:spPr>
            <a:xfrm>
              <a:off x="8856150" y="1948025"/>
              <a:ext cx="612542" cy="549589"/>
            </a:xfrm>
            <a:custGeom>
              <a:avLst/>
              <a:gdLst>
                <a:gd name="connsiteX0" fmla="*/ 603857 w 612542"/>
                <a:gd name="connsiteY0" fmla="*/ 549589 h 549589"/>
                <a:gd name="connsiteX1" fmla="*/ 8641 w 612542"/>
                <a:gd name="connsiteY1" fmla="*/ 549589 h 549589"/>
                <a:gd name="connsiteX2" fmla="*/ 0 w 612542"/>
                <a:gd name="connsiteY2" fmla="*/ 540948 h 549589"/>
                <a:gd name="connsiteX3" fmla="*/ 0 w 612542"/>
                <a:gd name="connsiteY3" fmla="*/ 8641 h 549589"/>
                <a:gd name="connsiteX4" fmla="*/ 8641 w 612542"/>
                <a:gd name="connsiteY4" fmla="*/ 0 h 549589"/>
                <a:gd name="connsiteX5" fmla="*/ 603857 w 612542"/>
                <a:gd name="connsiteY5" fmla="*/ 0 h 549589"/>
                <a:gd name="connsiteX6" fmla="*/ 612498 w 612542"/>
                <a:gd name="connsiteY6" fmla="*/ 8641 h 549589"/>
                <a:gd name="connsiteX7" fmla="*/ 612498 w 612542"/>
                <a:gd name="connsiteY7" fmla="*/ 540084 h 549589"/>
                <a:gd name="connsiteX8" fmla="*/ 604765 w 612542"/>
                <a:gd name="connsiteY8" fmla="*/ 549546 h 549589"/>
                <a:gd name="connsiteX9" fmla="*/ 603857 w 612542"/>
                <a:gd name="connsiteY9" fmla="*/ 549589 h 549589"/>
                <a:gd name="connsiteX10" fmla="*/ 17283 w 612542"/>
                <a:gd name="connsiteY10" fmla="*/ 532307 h 549589"/>
                <a:gd name="connsiteX11" fmla="*/ 595216 w 612542"/>
                <a:gd name="connsiteY11" fmla="*/ 532307 h 549589"/>
                <a:gd name="connsiteX12" fmla="*/ 595216 w 612542"/>
                <a:gd name="connsiteY12" fmla="*/ 17283 h 549589"/>
                <a:gd name="connsiteX13" fmla="*/ 17283 w 612542"/>
                <a:gd name="connsiteY13" fmla="*/ 17283 h 54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2542" h="549589">
                  <a:moveTo>
                    <a:pt x="603857" y="549589"/>
                  </a:moveTo>
                  <a:lnTo>
                    <a:pt x="8641" y="549589"/>
                  </a:lnTo>
                  <a:cubicBezTo>
                    <a:pt x="3907" y="549497"/>
                    <a:pt x="92" y="545682"/>
                    <a:pt x="0" y="540948"/>
                  </a:cubicBezTo>
                  <a:lnTo>
                    <a:pt x="0" y="8641"/>
                  </a:lnTo>
                  <a:cubicBezTo>
                    <a:pt x="92" y="3907"/>
                    <a:pt x="3907" y="92"/>
                    <a:pt x="8641" y="0"/>
                  </a:cubicBezTo>
                  <a:lnTo>
                    <a:pt x="603857" y="0"/>
                  </a:lnTo>
                  <a:cubicBezTo>
                    <a:pt x="608629" y="0"/>
                    <a:pt x="612498" y="3869"/>
                    <a:pt x="612498" y="8641"/>
                  </a:cubicBezTo>
                  <a:lnTo>
                    <a:pt x="612498" y="540084"/>
                  </a:lnTo>
                  <a:cubicBezTo>
                    <a:pt x="612976" y="544832"/>
                    <a:pt x="609513" y="549069"/>
                    <a:pt x="604765" y="549546"/>
                  </a:cubicBezTo>
                  <a:cubicBezTo>
                    <a:pt x="604463" y="549576"/>
                    <a:pt x="604160" y="549591"/>
                    <a:pt x="603857" y="549589"/>
                  </a:cubicBezTo>
                  <a:close/>
                  <a:moveTo>
                    <a:pt x="17283" y="532307"/>
                  </a:moveTo>
                  <a:lnTo>
                    <a:pt x="595216" y="532307"/>
                  </a:lnTo>
                  <a:lnTo>
                    <a:pt x="595216" y="17283"/>
                  </a:lnTo>
                  <a:lnTo>
                    <a:pt x="17283" y="17283"/>
                  </a:ln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/>
            <p:cNvSpPr/>
            <p:nvPr/>
          </p:nvSpPr>
          <p:spPr>
            <a:xfrm>
              <a:off x="8945308" y="2113989"/>
              <a:ext cx="120791" cy="219957"/>
            </a:xfrm>
            <a:custGeom>
              <a:avLst/>
              <a:gdLst>
                <a:gd name="connsiteX0" fmla="*/ 111840 w 120791"/>
                <a:gd name="connsiteY0" fmla="*/ 217711 h 219957"/>
                <a:gd name="connsiteX1" fmla="*/ 106137 w 120791"/>
                <a:gd name="connsiteY1" fmla="*/ 215637 h 219957"/>
                <a:gd name="connsiteX2" fmla="*/ 2959 w 120791"/>
                <a:gd name="connsiteY2" fmla="*/ 124385 h 219957"/>
                <a:gd name="connsiteX3" fmla="*/ 21 w 120791"/>
                <a:gd name="connsiteY3" fmla="*/ 118336 h 219957"/>
                <a:gd name="connsiteX4" fmla="*/ 2441 w 120791"/>
                <a:gd name="connsiteY4" fmla="*/ 111941 h 219957"/>
                <a:gd name="connsiteX5" fmla="*/ 106137 w 120791"/>
                <a:gd name="connsiteY5" fmla="*/ 2542 h 219957"/>
                <a:gd name="connsiteX6" fmla="*/ 118113 w 120791"/>
                <a:gd name="connsiteY6" fmla="*/ 2420 h 219957"/>
                <a:gd name="connsiteX7" fmla="*/ 118235 w 120791"/>
                <a:gd name="connsiteY7" fmla="*/ 2542 h 219957"/>
                <a:gd name="connsiteX8" fmla="*/ 118285 w 120791"/>
                <a:gd name="connsiteY8" fmla="*/ 14762 h 219957"/>
                <a:gd name="connsiteX9" fmla="*/ 118235 w 120791"/>
                <a:gd name="connsiteY9" fmla="*/ 14812 h 219957"/>
                <a:gd name="connsiteX10" fmla="*/ 20415 w 120791"/>
                <a:gd name="connsiteY10" fmla="*/ 118509 h 219957"/>
                <a:gd name="connsiteX11" fmla="*/ 117716 w 120791"/>
                <a:gd name="connsiteY11" fmla="*/ 204922 h 219957"/>
                <a:gd name="connsiteX12" fmla="*/ 118300 w 120791"/>
                <a:gd name="connsiteY12" fmla="*/ 217129 h 219957"/>
                <a:gd name="connsiteX13" fmla="*/ 112013 w 120791"/>
                <a:gd name="connsiteY13" fmla="*/ 219958 h 2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0791" h="219957">
                  <a:moveTo>
                    <a:pt x="111840" y="217711"/>
                  </a:moveTo>
                  <a:cubicBezTo>
                    <a:pt x="109751" y="217732"/>
                    <a:pt x="107725" y="216995"/>
                    <a:pt x="106137" y="215637"/>
                  </a:cubicBezTo>
                  <a:lnTo>
                    <a:pt x="2959" y="124385"/>
                  </a:lnTo>
                  <a:cubicBezTo>
                    <a:pt x="1249" y="122814"/>
                    <a:pt x="198" y="120652"/>
                    <a:pt x="21" y="118336"/>
                  </a:cubicBezTo>
                  <a:cubicBezTo>
                    <a:pt x="-152" y="115952"/>
                    <a:pt x="733" y="113613"/>
                    <a:pt x="2441" y="111941"/>
                  </a:cubicBezTo>
                  <a:lnTo>
                    <a:pt x="106137" y="2542"/>
                  </a:lnTo>
                  <a:cubicBezTo>
                    <a:pt x="109410" y="-799"/>
                    <a:pt x="114772" y="-854"/>
                    <a:pt x="118113" y="2420"/>
                  </a:cubicBezTo>
                  <a:cubicBezTo>
                    <a:pt x="118154" y="2460"/>
                    <a:pt x="118195" y="2501"/>
                    <a:pt x="118235" y="2542"/>
                  </a:cubicBezTo>
                  <a:cubicBezTo>
                    <a:pt x="121623" y="5903"/>
                    <a:pt x="121646" y="11374"/>
                    <a:pt x="118285" y="14762"/>
                  </a:cubicBezTo>
                  <a:cubicBezTo>
                    <a:pt x="118268" y="14779"/>
                    <a:pt x="118252" y="14796"/>
                    <a:pt x="118235" y="14812"/>
                  </a:cubicBezTo>
                  <a:lnTo>
                    <a:pt x="20415" y="118509"/>
                  </a:lnTo>
                  <a:lnTo>
                    <a:pt x="117716" y="204922"/>
                  </a:lnTo>
                  <a:cubicBezTo>
                    <a:pt x="121248" y="208132"/>
                    <a:pt x="121510" y="213597"/>
                    <a:pt x="118300" y="217129"/>
                  </a:cubicBezTo>
                  <a:cubicBezTo>
                    <a:pt x="116688" y="218903"/>
                    <a:pt x="114411" y="219928"/>
                    <a:pt x="112013" y="219958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/>
            <p:cNvSpPr/>
            <p:nvPr/>
          </p:nvSpPr>
          <p:spPr>
            <a:xfrm>
              <a:off x="9237800" y="2111912"/>
              <a:ext cx="120949" cy="219788"/>
            </a:xfrm>
            <a:custGeom>
              <a:avLst/>
              <a:gdLst>
                <a:gd name="connsiteX0" fmla="*/ 9458 w 120949"/>
                <a:gd name="connsiteY0" fmla="*/ 219788 h 219788"/>
                <a:gd name="connsiteX1" fmla="*/ 2890 w 120949"/>
                <a:gd name="connsiteY1" fmla="*/ 216850 h 219788"/>
                <a:gd name="connsiteX2" fmla="*/ 2890 w 120949"/>
                <a:gd name="connsiteY2" fmla="*/ 204752 h 219788"/>
                <a:gd name="connsiteX3" fmla="*/ 100192 w 120949"/>
                <a:gd name="connsiteY3" fmla="*/ 118339 h 219788"/>
                <a:gd name="connsiteX4" fmla="*/ 2372 w 120949"/>
                <a:gd name="connsiteY4" fmla="*/ 14643 h 219788"/>
                <a:gd name="connsiteX5" fmla="*/ 2718 w 120949"/>
                <a:gd name="connsiteY5" fmla="*/ 2372 h 219788"/>
                <a:gd name="connsiteX6" fmla="*/ 14988 w 120949"/>
                <a:gd name="connsiteY6" fmla="*/ 2718 h 219788"/>
                <a:gd name="connsiteX7" fmla="*/ 118684 w 120949"/>
                <a:gd name="connsiteY7" fmla="*/ 112117 h 219788"/>
                <a:gd name="connsiteX8" fmla="*/ 120931 w 120949"/>
                <a:gd name="connsiteY8" fmla="*/ 118512 h 219788"/>
                <a:gd name="connsiteX9" fmla="*/ 118166 w 120949"/>
                <a:gd name="connsiteY9" fmla="*/ 124560 h 219788"/>
                <a:gd name="connsiteX10" fmla="*/ 14470 w 120949"/>
                <a:gd name="connsiteY10" fmla="*/ 216504 h 219788"/>
                <a:gd name="connsiteX11" fmla="*/ 9458 w 120949"/>
                <a:gd name="connsiteY11" fmla="*/ 219788 h 21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949" h="219788">
                  <a:moveTo>
                    <a:pt x="9458" y="219788"/>
                  </a:moveTo>
                  <a:cubicBezTo>
                    <a:pt x="6955" y="219766"/>
                    <a:pt x="4575" y="218701"/>
                    <a:pt x="2890" y="216850"/>
                  </a:cubicBezTo>
                  <a:cubicBezTo>
                    <a:pt x="-403" y="213490"/>
                    <a:pt x="-403" y="208112"/>
                    <a:pt x="2890" y="204752"/>
                  </a:cubicBezTo>
                  <a:lnTo>
                    <a:pt x="100192" y="118339"/>
                  </a:lnTo>
                  <a:lnTo>
                    <a:pt x="2372" y="14643"/>
                  </a:lnTo>
                  <a:cubicBezTo>
                    <a:pt x="-921" y="11159"/>
                    <a:pt x="-766" y="5665"/>
                    <a:pt x="2718" y="2372"/>
                  </a:cubicBezTo>
                  <a:cubicBezTo>
                    <a:pt x="6202" y="-921"/>
                    <a:pt x="11695" y="-766"/>
                    <a:pt x="14988" y="2718"/>
                  </a:cubicBezTo>
                  <a:lnTo>
                    <a:pt x="118684" y="112117"/>
                  </a:lnTo>
                  <a:cubicBezTo>
                    <a:pt x="120273" y="113854"/>
                    <a:pt x="121084" y="116163"/>
                    <a:pt x="120931" y="118512"/>
                  </a:cubicBezTo>
                  <a:cubicBezTo>
                    <a:pt x="120893" y="120825"/>
                    <a:pt x="119891" y="123018"/>
                    <a:pt x="118166" y="124560"/>
                  </a:cubicBezTo>
                  <a:lnTo>
                    <a:pt x="14470" y="216504"/>
                  </a:lnTo>
                  <a:cubicBezTo>
                    <a:pt x="13206" y="218120"/>
                    <a:pt x="11444" y="219274"/>
                    <a:pt x="9458" y="219788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/>
            <p:cNvSpPr/>
            <p:nvPr/>
          </p:nvSpPr>
          <p:spPr>
            <a:xfrm>
              <a:off x="9075882" y="2095526"/>
              <a:ext cx="146825" cy="264872"/>
            </a:xfrm>
            <a:custGeom>
              <a:avLst/>
              <a:gdLst>
                <a:gd name="connsiteX0" fmla="*/ 8573 w 146825"/>
                <a:gd name="connsiteY0" fmla="*/ 264864 h 264872"/>
                <a:gd name="connsiteX1" fmla="*/ 4598 w 146825"/>
                <a:gd name="connsiteY1" fmla="*/ 263827 h 264872"/>
                <a:gd name="connsiteX2" fmla="*/ 968 w 146825"/>
                <a:gd name="connsiteY2" fmla="*/ 252074 h 264872"/>
                <a:gd name="connsiteX3" fmla="*/ 130588 w 146825"/>
                <a:gd name="connsiteY3" fmla="*/ 4586 h 264872"/>
                <a:gd name="connsiteX4" fmla="*/ 142168 w 146825"/>
                <a:gd name="connsiteY4" fmla="*/ 957 h 264872"/>
                <a:gd name="connsiteX5" fmla="*/ 145849 w 146825"/>
                <a:gd name="connsiteY5" fmla="*/ 12610 h 264872"/>
                <a:gd name="connsiteX6" fmla="*/ 145797 w 146825"/>
                <a:gd name="connsiteY6" fmla="*/ 12709 h 264872"/>
                <a:gd name="connsiteX7" fmla="*/ 16350 w 146825"/>
                <a:gd name="connsiteY7" fmla="*/ 260889 h 264872"/>
                <a:gd name="connsiteX8" fmla="*/ 8573 w 146825"/>
                <a:gd name="connsiteY8" fmla="*/ 264864 h 26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825" h="264872">
                  <a:moveTo>
                    <a:pt x="8573" y="264864"/>
                  </a:moveTo>
                  <a:cubicBezTo>
                    <a:pt x="7183" y="264849"/>
                    <a:pt x="5817" y="264493"/>
                    <a:pt x="4598" y="263827"/>
                  </a:cubicBezTo>
                  <a:cubicBezTo>
                    <a:pt x="403" y="261540"/>
                    <a:pt x="-1207" y="256328"/>
                    <a:pt x="968" y="252074"/>
                  </a:cubicBezTo>
                  <a:lnTo>
                    <a:pt x="130588" y="4586"/>
                  </a:lnTo>
                  <a:cubicBezTo>
                    <a:pt x="132807" y="414"/>
                    <a:pt x="137965" y="-1203"/>
                    <a:pt x="142168" y="957"/>
                  </a:cubicBezTo>
                  <a:cubicBezTo>
                    <a:pt x="146402" y="3158"/>
                    <a:pt x="148051" y="8375"/>
                    <a:pt x="145849" y="12610"/>
                  </a:cubicBezTo>
                  <a:cubicBezTo>
                    <a:pt x="145832" y="12643"/>
                    <a:pt x="145814" y="12676"/>
                    <a:pt x="145797" y="12709"/>
                  </a:cubicBezTo>
                  <a:lnTo>
                    <a:pt x="16350" y="260889"/>
                  </a:lnTo>
                  <a:cubicBezTo>
                    <a:pt x="14642" y="263495"/>
                    <a:pt x="11685" y="265007"/>
                    <a:pt x="8573" y="264864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/>
            <p:cNvSpPr/>
            <p:nvPr/>
          </p:nvSpPr>
          <p:spPr>
            <a:xfrm>
              <a:off x="8856150" y="2019575"/>
              <a:ext cx="612498" cy="17282"/>
            </a:xfrm>
            <a:custGeom>
              <a:avLst/>
              <a:gdLst>
                <a:gd name="connsiteX0" fmla="*/ 603857 w 612498"/>
                <a:gd name="connsiteY0" fmla="*/ 17283 h 17282"/>
                <a:gd name="connsiteX1" fmla="*/ 8641 w 612498"/>
                <a:gd name="connsiteY1" fmla="*/ 17283 h 17282"/>
                <a:gd name="connsiteX2" fmla="*/ 0 w 612498"/>
                <a:gd name="connsiteY2" fmla="*/ 8641 h 17282"/>
                <a:gd name="connsiteX3" fmla="*/ 8641 w 612498"/>
                <a:gd name="connsiteY3" fmla="*/ 0 h 17282"/>
                <a:gd name="connsiteX4" fmla="*/ 603857 w 612498"/>
                <a:gd name="connsiteY4" fmla="*/ 0 h 17282"/>
                <a:gd name="connsiteX5" fmla="*/ 612498 w 612498"/>
                <a:gd name="connsiteY5" fmla="*/ 8641 h 17282"/>
                <a:gd name="connsiteX6" fmla="*/ 603857 w 612498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2498" h="17282">
                  <a:moveTo>
                    <a:pt x="603857" y="17283"/>
                  </a:moveTo>
                  <a:lnTo>
                    <a:pt x="8641" y="17283"/>
                  </a:lnTo>
                  <a:cubicBezTo>
                    <a:pt x="3907" y="17191"/>
                    <a:pt x="92" y="13375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603857" y="0"/>
                  </a:lnTo>
                  <a:cubicBezTo>
                    <a:pt x="608629" y="0"/>
                    <a:pt x="612498" y="3869"/>
                    <a:pt x="612498" y="8641"/>
                  </a:cubicBezTo>
                  <a:cubicBezTo>
                    <a:pt x="612498" y="13414"/>
                    <a:pt x="608629" y="17283"/>
                    <a:pt x="603857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/>
            <p:cNvSpPr/>
            <p:nvPr/>
          </p:nvSpPr>
          <p:spPr>
            <a:xfrm>
              <a:off x="10716458" y="2118432"/>
              <a:ext cx="966620" cy="896452"/>
            </a:xfrm>
            <a:custGeom>
              <a:avLst/>
              <a:gdLst>
                <a:gd name="connsiteX0" fmla="*/ 0 w 966620"/>
                <a:gd name="connsiteY0" fmla="*/ 0 h 896452"/>
                <a:gd name="connsiteX1" fmla="*/ 966620 w 966620"/>
                <a:gd name="connsiteY1" fmla="*/ 0 h 896452"/>
                <a:gd name="connsiteX2" fmla="*/ 966620 w 966620"/>
                <a:gd name="connsiteY2" fmla="*/ 896453 h 896452"/>
                <a:gd name="connsiteX3" fmla="*/ 0 w 966620"/>
                <a:gd name="connsiteY3" fmla="*/ 896453 h 89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620" h="896452">
                  <a:moveTo>
                    <a:pt x="0" y="0"/>
                  </a:moveTo>
                  <a:lnTo>
                    <a:pt x="966620" y="0"/>
                  </a:lnTo>
                  <a:lnTo>
                    <a:pt x="966620" y="896453"/>
                  </a:lnTo>
                  <a:lnTo>
                    <a:pt x="0" y="896453"/>
                  </a:ln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/>
            <p:cNvSpPr/>
            <p:nvPr/>
          </p:nvSpPr>
          <p:spPr>
            <a:xfrm>
              <a:off x="10707817" y="2109791"/>
              <a:ext cx="983902" cy="913735"/>
            </a:xfrm>
            <a:custGeom>
              <a:avLst/>
              <a:gdLst>
                <a:gd name="connsiteX0" fmla="*/ 975262 w 983902"/>
                <a:gd name="connsiteY0" fmla="*/ 913735 h 913735"/>
                <a:gd name="connsiteX1" fmla="*/ 8641 w 983902"/>
                <a:gd name="connsiteY1" fmla="*/ 913735 h 913735"/>
                <a:gd name="connsiteX2" fmla="*/ 0 w 983902"/>
                <a:gd name="connsiteY2" fmla="*/ 905094 h 913735"/>
                <a:gd name="connsiteX3" fmla="*/ 0 w 983902"/>
                <a:gd name="connsiteY3" fmla="*/ 8641 h 913735"/>
                <a:gd name="connsiteX4" fmla="*/ 8641 w 983902"/>
                <a:gd name="connsiteY4" fmla="*/ 0 h 913735"/>
                <a:gd name="connsiteX5" fmla="*/ 975262 w 983902"/>
                <a:gd name="connsiteY5" fmla="*/ 0 h 913735"/>
                <a:gd name="connsiteX6" fmla="*/ 983903 w 983902"/>
                <a:gd name="connsiteY6" fmla="*/ 8641 h 913735"/>
                <a:gd name="connsiteX7" fmla="*/ 983903 w 983902"/>
                <a:gd name="connsiteY7" fmla="*/ 905094 h 913735"/>
                <a:gd name="connsiteX8" fmla="*/ 975262 w 983902"/>
                <a:gd name="connsiteY8" fmla="*/ 913735 h 913735"/>
                <a:gd name="connsiteX9" fmla="*/ 17283 w 983902"/>
                <a:gd name="connsiteY9" fmla="*/ 896453 h 913735"/>
                <a:gd name="connsiteX10" fmla="*/ 966620 w 983902"/>
                <a:gd name="connsiteY10" fmla="*/ 896453 h 913735"/>
                <a:gd name="connsiteX11" fmla="*/ 966620 w 983902"/>
                <a:gd name="connsiteY11" fmla="*/ 17283 h 913735"/>
                <a:gd name="connsiteX12" fmla="*/ 17283 w 983902"/>
                <a:gd name="connsiteY12" fmla="*/ 17283 h 9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3902" h="913735">
                  <a:moveTo>
                    <a:pt x="975262" y="913735"/>
                  </a:moveTo>
                  <a:lnTo>
                    <a:pt x="8641" y="913735"/>
                  </a:lnTo>
                  <a:cubicBezTo>
                    <a:pt x="3869" y="913735"/>
                    <a:pt x="0" y="909867"/>
                    <a:pt x="0" y="905094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lnTo>
                    <a:pt x="975262" y="0"/>
                  </a:lnTo>
                  <a:cubicBezTo>
                    <a:pt x="980034" y="0"/>
                    <a:pt x="983903" y="3869"/>
                    <a:pt x="983903" y="8641"/>
                  </a:cubicBezTo>
                  <a:lnTo>
                    <a:pt x="983903" y="905094"/>
                  </a:lnTo>
                  <a:cubicBezTo>
                    <a:pt x="983903" y="909867"/>
                    <a:pt x="980034" y="913735"/>
                    <a:pt x="975262" y="913735"/>
                  </a:cubicBezTo>
                  <a:close/>
                  <a:moveTo>
                    <a:pt x="17283" y="896453"/>
                  </a:moveTo>
                  <a:lnTo>
                    <a:pt x="966620" y="896453"/>
                  </a:lnTo>
                  <a:lnTo>
                    <a:pt x="966620" y="17283"/>
                  </a:lnTo>
                  <a:lnTo>
                    <a:pt x="17283" y="17283"/>
                  </a:ln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/>
            <p:cNvSpPr/>
            <p:nvPr/>
          </p:nvSpPr>
          <p:spPr>
            <a:xfrm>
              <a:off x="10707817" y="2198451"/>
              <a:ext cx="983902" cy="17282"/>
            </a:xfrm>
            <a:custGeom>
              <a:avLst/>
              <a:gdLst>
                <a:gd name="connsiteX0" fmla="*/ 975262 w 983902"/>
                <a:gd name="connsiteY0" fmla="*/ 17283 h 17282"/>
                <a:gd name="connsiteX1" fmla="*/ 8641 w 983902"/>
                <a:gd name="connsiteY1" fmla="*/ 17283 h 17282"/>
                <a:gd name="connsiteX2" fmla="*/ 0 w 983902"/>
                <a:gd name="connsiteY2" fmla="*/ 8641 h 17282"/>
                <a:gd name="connsiteX3" fmla="*/ 8641 w 983902"/>
                <a:gd name="connsiteY3" fmla="*/ 0 h 17282"/>
                <a:gd name="connsiteX4" fmla="*/ 975262 w 983902"/>
                <a:gd name="connsiteY4" fmla="*/ 0 h 17282"/>
                <a:gd name="connsiteX5" fmla="*/ 983903 w 983902"/>
                <a:gd name="connsiteY5" fmla="*/ 8641 h 17282"/>
                <a:gd name="connsiteX6" fmla="*/ 975262 w 983902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3902" h="17282">
                  <a:moveTo>
                    <a:pt x="97526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975262" y="0"/>
                  </a:lnTo>
                  <a:cubicBezTo>
                    <a:pt x="979995" y="92"/>
                    <a:pt x="983811" y="3907"/>
                    <a:pt x="983903" y="8641"/>
                  </a:cubicBezTo>
                  <a:cubicBezTo>
                    <a:pt x="983903" y="13414"/>
                    <a:pt x="980034" y="17283"/>
                    <a:pt x="97526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/>
            <p:cNvSpPr/>
            <p:nvPr/>
          </p:nvSpPr>
          <p:spPr>
            <a:xfrm>
              <a:off x="10791811" y="2270174"/>
              <a:ext cx="135323" cy="17282"/>
            </a:xfrm>
            <a:custGeom>
              <a:avLst/>
              <a:gdLst>
                <a:gd name="connsiteX0" fmla="*/ 126682 w 135323"/>
                <a:gd name="connsiteY0" fmla="*/ 17283 h 17282"/>
                <a:gd name="connsiteX1" fmla="*/ 8641 w 135323"/>
                <a:gd name="connsiteY1" fmla="*/ 17283 h 17282"/>
                <a:gd name="connsiteX2" fmla="*/ 0 w 135323"/>
                <a:gd name="connsiteY2" fmla="*/ 8641 h 17282"/>
                <a:gd name="connsiteX3" fmla="*/ 8641 w 135323"/>
                <a:gd name="connsiteY3" fmla="*/ 0 h 17282"/>
                <a:gd name="connsiteX4" fmla="*/ 126682 w 135323"/>
                <a:gd name="connsiteY4" fmla="*/ 0 h 17282"/>
                <a:gd name="connsiteX5" fmla="*/ 135323 w 135323"/>
                <a:gd name="connsiteY5" fmla="*/ 8641 h 17282"/>
                <a:gd name="connsiteX6" fmla="*/ 126682 w 13532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323" h="17282">
                  <a:moveTo>
                    <a:pt x="12668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26682" y="0"/>
                  </a:lnTo>
                  <a:cubicBezTo>
                    <a:pt x="131455" y="0"/>
                    <a:pt x="135323" y="3869"/>
                    <a:pt x="135323" y="8641"/>
                  </a:cubicBezTo>
                  <a:cubicBezTo>
                    <a:pt x="135323" y="13414"/>
                    <a:pt x="131455" y="17283"/>
                    <a:pt x="12668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/>
            <p:cNvSpPr/>
            <p:nvPr/>
          </p:nvSpPr>
          <p:spPr>
            <a:xfrm>
              <a:off x="10972761" y="2270174"/>
              <a:ext cx="252845" cy="17282"/>
            </a:xfrm>
            <a:custGeom>
              <a:avLst/>
              <a:gdLst>
                <a:gd name="connsiteX0" fmla="*/ 244204 w 252845"/>
                <a:gd name="connsiteY0" fmla="*/ 17283 h 17282"/>
                <a:gd name="connsiteX1" fmla="*/ 8641 w 252845"/>
                <a:gd name="connsiteY1" fmla="*/ 17283 h 17282"/>
                <a:gd name="connsiteX2" fmla="*/ 0 w 252845"/>
                <a:gd name="connsiteY2" fmla="*/ 8641 h 17282"/>
                <a:gd name="connsiteX3" fmla="*/ 8641 w 252845"/>
                <a:gd name="connsiteY3" fmla="*/ 0 h 17282"/>
                <a:gd name="connsiteX4" fmla="*/ 244204 w 252845"/>
                <a:gd name="connsiteY4" fmla="*/ 0 h 17282"/>
                <a:gd name="connsiteX5" fmla="*/ 252845 w 252845"/>
                <a:gd name="connsiteY5" fmla="*/ 8641 h 17282"/>
                <a:gd name="connsiteX6" fmla="*/ 244204 w 252845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845" h="17282">
                  <a:moveTo>
                    <a:pt x="244204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44204" y="0"/>
                  </a:lnTo>
                  <a:cubicBezTo>
                    <a:pt x="248977" y="0"/>
                    <a:pt x="252845" y="3869"/>
                    <a:pt x="252845" y="8641"/>
                  </a:cubicBezTo>
                  <a:cubicBezTo>
                    <a:pt x="252845" y="13414"/>
                    <a:pt x="248977" y="17283"/>
                    <a:pt x="244204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/>
            <p:cNvSpPr/>
            <p:nvPr/>
          </p:nvSpPr>
          <p:spPr>
            <a:xfrm>
              <a:off x="11043619" y="2350020"/>
              <a:ext cx="252845" cy="17282"/>
            </a:xfrm>
            <a:custGeom>
              <a:avLst/>
              <a:gdLst>
                <a:gd name="connsiteX0" fmla="*/ 244204 w 252845"/>
                <a:gd name="connsiteY0" fmla="*/ 17283 h 17282"/>
                <a:gd name="connsiteX1" fmla="*/ 8641 w 252845"/>
                <a:gd name="connsiteY1" fmla="*/ 17283 h 17282"/>
                <a:gd name="connsiteX2" fmla="*/ 0 w 252845"/>
                <a:gd name="connsiteY2" fmla="*/ 8641 h 17282"/>
                <a:gd name="connsiteX3" fmla="*/ 8641 w 252845"/>
                <a:gd name="connsiteY3" fmla="*/ 0 h 17282"/>
                <a:gd name="connsiteX4" fmla="*/ 244204 w 252845"/>
                <a:gd name="connsiteY4" fmla="*/ 0 h 17282"/>
                <a:gd name="connsiteX5" fmla="*/ 252846 w 252845"/>
                <a:gd name="connsiteY5" fmla="*/ 8641 h 17282"/>
                <a:gd name="connsiteX6" fmla="*/ 244204 w 252845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845" h="17282">
                  <a:moveTo>
                    <a:pt x="244204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44204" y="0"/>
                  </a:lnTo>
                  <a:cubicBezTo>
                    <a:pt x="248977" y="0"/>
                    <a:pt x="252846" y="3869"/>
                    <a:pt x="252846" y="8641"/>
                  </a:cubicBezTo>
                  <a:cubicBezTo>
                    <a:pt x="252846" y="13414"/>
                    <a:pt x="248977" y="17283"/>
                    <a:pt x="244204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/>
            <p:cNvSpPr/>
            <p:nvPr/>
          </p:nvSpPr>
          <p:spPr>
            <a:xfrm>
              <a:off x="10820155" y="2350020"/>
              <a:ext cx="135323" cy="17282"/>
            </a:xfrm>
            <a:custGeom>
              <a:avLst/>
              <a:gdLst>
                <a:gd name="connsiteX0" fmla="*/ 126682 w 135323"/>
                <a:gd name="connsiteY0" fmla="*/ 17283 h 17282"/>
                <a:gd name="connsiteX1" fmla="*/ 8641 w 135323"/>
                <a:gd name="connsiteY1" fmla="*/ 17283 h 17282"/>
                <a:gd name="connsiteX2" fmla="*/ 0 w 135323"/>
                <a:gd name="connsiteY2" fmla="*/ 8641 h 17282"/>
                <a:gd name="connsiteX3" fmla="*/ 8641 w 135323"/>
                <a:gd name="connsiteY3" fmla="*/ 0 h 17282"/>
                <a:gd name="connsiteX4" fmla="*/ 126682 w 135323"/>
                <a:gd name="connsiteY4" fmla="*/ 0 h 17282"/>
                <a:gd name="connsiteX5" fmla="*/ 135324 w 135323"/>
                <a:gd name="connsiteY5" fmla="*/ 8641 h 17282"/>
                <a:gd name="connsiteX6" fmla="*/ 126682 w 13532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323" h="17282">
                  <a:moveTo>
                    <a:pt x="126682" y="17283"/>
                  </a:moveTo>
                  <a:lnTo>
                    <a:pt x="8641" y="17283"/>
                  </a:lnTo>
                  <a:cubicBezTo>
                    <a:pt x="3908" y="17191"/>
                    <a:pt x="92" y="13375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26682" y="0"/>
                  </a:lnTo>
                  <a:cubicBezTo>
                    <a:pt x="131455" y="0"/>
                    <a:pt x="135324" y="3869"/>
                    <a:pt x="135324" y="8641"/>
                  </a:cubicBezTo>
                  <a:cubicBezTo>
                    <a:pt x="135324" y="13414"/>
                    <a:pt x="131455" y="17283"/>
                    <a:pt x="12668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/>
            <p:cNvSpPr/>
            <p:nvPr/>
          </p:nvSpPr>
          <p:spPr>
            <a:xfrm>
              <a:off x="10847980" y="2429693"/>
              <a:ext cx="111991" cy="17282"/>
            </a:xfrm>
            <a:custGeom>
              <a:avLst/>
              <a:gdLst>
                <a:gd name="connsiteX0" fmla="*/ 103350 w 111991"/>
                <a:gd name="connsiteY0" fmla="*/ 17283 h 17282"/>
                <a:gd name="connsiteX1" fmla="*/ 8641 w 111991"/>
                <a:gd name="connsiteY1" fmla="*/ 17283 h 17282"/>
                <a:gd name="connsiteX2" fmla="*/ 0 w 111991"/>
                <a:gd name="connsiteY2" fmla="*/ 8641 h 17282"/>
                <a:gd name="connsiteX3" fmla="*/ 8641 w 111991"/>
                <a:gd name="connsiteY3" fmla="*/ 0 h 17282"/>
                <a:gd name="connsiteX4" fmla="*/ 103350 w 111991"/>
                <a:gd name="connsiteY4" fmla="*/ 0 h 17282"/>
                <a:gd name="connsiteX5" fmla="*/ 111991 w 111991"/>
                <a:gd name="connsiteY5" fmla="*/ 8641 h 17282"/>
                <a:gd name="connsiteX6" fmla="*/ 103350 w 111991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91" h="17282">
                  <a:moveTo>
                    <a:pt x="103350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03350" y="0"/>
                  </a:lnTo>
                  <a:cubicBezTo>
                    <a:pt x="108123" y="0"/>
                    <a:pt x="111991" y="3869"/>
                    <a:pt x="111991" y="8641"/>
                  </a:cubicBezTo>
                  <a:cubicBezTo>
                    <a:pt x="111991" y="13414"/>
                    <a:pt x="108123" y="17283"/>
                    <a:pt x="103350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/>
            <p:cNvSpPr/>
            <p:nvPr/>
          </p:nvSpPr>
          <p:spPr>
            <a:xfrm>
              <a:off x="11026510" y="2429693"/>
              <a:ext cx="312125" cy="17282"/>
            </a:xfrm>
            <a:custGeom>
              <a:avLst/>
              <a:gdLst>
                <a:gd name="connsiteX0" fmla="*/ 303484 w 312125"/>
                <a:gd name="connsiteY0" fmla="*/ 17283 h 17282"/>
                <a:gd name="connsiteX1" fmla="*/ 8641 w 312125"/>
                <a:gd name="connsiteY1" fmla="*/ 17283 h 17282"/>
                <a:gd name="connsiteX2" fmla="*/ 0 w 312125"/>
                <a:gd name="connsiteY2" fmla="*/ 8641 h 17282"/>
                <a:gd name="connsiteX3" fmla="*/ 8641 w 312125"/>
                <a:gd name="connsiteY3" fmla="*/ 0 h 17282"/>
                <a:gd name="connsiteX4" fmla="*/ 303484 w 312125"/>
                <a:gd name="connsiteY4" fmla="*/ 0 h 17282"/>
                <a:gd name="connsiteX5" fmla="*/ 312125 w 312125"/>
                <a:gd name="connsiteY5" fmla="*/ 8641 h 17282"/>
                <a:gd name="connsiteX6" fmla="*/ 303484 w 312125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125" h="17282">
                  <a:moveTo>
                    <a:pt x="303484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303484" y="0"/>
                  </a:lnTo>
                  <a:cubicBezTo>
                    <a:pt x="308257" y="0"/>
                    <a:pt x="312125" y="3869"/>
                    <a:pt x="312125" y="8641"/>
                  </a:cubicBezTo>
                  <a:cubicBezTo>
                    <a:pt x="312125" y="13414"/>
                    <a:pt x="308257" y="17283"/>
                    <a:pt x="303484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/>
            <p:cNvSpPr/>
            <p:nvPr/>
          </p:nvSpPr>
          <p:spPr>
            <a:xfrm>
              <a:off x="10875286" y="2509539"/>
              <a:ext cx="135323" cy="17282"/>
            </a:xfrm>
            <a:custGeom>
              <a:avLst/>
              <a:gdLst>
                <a:gd name="connsiteX0" fmla="*/ 127028 w 135323"/>
                <a:gd name="connsiteY0" fmla="*/ 17283 h 17282"/>
                <a:gd name="connsiteX1" fmla="*/ 8641 w 135323"/>
                <a:gd name="connsiteY1" fmla="*/ 17283 h 17282"/>
                <a:gd name="connsiteX2" fmla="*/ 0 w 135323"/>
                <a:gd name="connsiteY2" fmla="*/ 8641 h 17282"/>
                <a:gd name="connsiteX3" fmla="*/ 8641 w 135323"/>
                <a:gd name="connsiteY3" fmla="*/ 0 h 17282"/>
                <a:gd name="connsiteX4" fmla="*/ 126682 w 135323"/>
                <a:gd name="connsiteY4" fmla="*/ 0 h 17282"/>
                <a:gd name="connsiteX5" fmla="*/ 135323 w 135323"/>
                <a:gd name="connsiteY5" fmla="*/ 8641 h 17282"/>
                <a:gd name="connsiteX6" fmla="*/ 127027 w 13532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323" h="17282">
                  <a:moveTo>
                    <a:pt x="127028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26682" y="0"/>
                  </a:lnTo>
                  <a:cubicBezTo>
                    <a:pt x="131455" y="0"/>
                    <a:pt x="135323" y="3869"/>
                    <a:pt x="135323" y="8641"/>
                  </a:cubicBezTo>
                  <a:cubicBezTo>
                    <a:pt x="135327" y="13282"/>
                    <a:pt x="131664" y="17097"/>
                    <a:pt x="127027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/>
            <p:cNvSpPr/>
            <p:nvPr/>
          </p:nvSpPr>
          <p:spPr>
            <a:xfrm>
              <a:off x="11031694" y="2509539"/>
              <a:ext cx="367948" cy="17282"/>
            </a:xfrm>
            <a:custGeom>
              <a:avLst/>
              <a:gdLst>
                <a:gd name="connsiteX0" fmla="*/ 359307 w 367948"/>
                <a:gd name="connsiteY0" fmla="*/ 17283 h 17282"/>
                <a:gd name="connsiteX1" fmla="*/ 8641 w 367948"/>
                <a:gd name="connsiteY1" fmla="*/ 17283 h 17282"/>
                <a:gd name="connsiteX2" fmla="*/ 0 w 367948"/>
                <a:gd name="connsiteY2" fmla="*/ 8641 h 17282"/>
                <a:gd name="connsiteX3" fmla="*/ 8641 w 367948"/>
                <a:gd name="connsiteY3" fmla="*/ 0 h 17282"/>
                <a:gd name="connsiteX4" fmla="*/ 359307 w 367948"/>
                <a:gd name="connsiteY4" fmla="*/ 0 h 17282"/>
                <a:gd name="connsiteX5" fmla="*/ 367948 w 367948"/>
                <a:gd name="connsiteY5" fmla="*/ 8641 h 17282"/>
                <a:gd name="connsiteX6" fmla="*/ 359307 w 367948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948" h="17282">
                  <a:moveTo>
                    <a:pt x="359307" y="17283"/>
                  </a:moveTo>
                  <a:lnTo>
                    <a:pt x="8641" y="17283"/>
                  </a:lnTo>
                  <a:cubicBezTo>
                    <a:pt x="3908" y="17191"/>
                    <a:pt x="92" y="13375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359307" y="0"/>
                  </a:lnTo>
                  <a:cubicBezTo>
                    <a:pt x="364080" y="0"/>
                    <a:pt x="367948" y="3869"/>
                    <a:pt x="367948" y="8641"/>
                  </a:cubicBezTo>
                  <a:cubicBezTo>
                    <a:pt x="367948" y="13414"/>
                    <a:pt x="364080" y="17283"/>
                    <a:pt x="359307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/>
            <p:cNvSpPr/>
            <p:nvPr/>
          </p:nvSpPr>
          <p:spPr>
            <a:xfrm>
              <a:off x="10843659" y="2589385"/>
              <a:ext cx="135323" cy="17282"/>
            </a:xfrm>
            <a:custGeom>
              <a:avLst/>
              <a:gdLst>
                <a:gd name="connsiteX0" fmla="*/ 126682 w 135323"/>
                <a:gd name="connsiteY0" fmla="*/ 17283 h 17282"/>
                <a:gd name="connsiteX1" fmla="*/ 8641 w 135323"/>
                <a:gd name="connsiteY1" fmla="*/ 17283 h 17282"/>
                <a:gd name="connsiteX2" fmla="*/ 0 w 135323"/>
                <a:gd name="connsiteY2" fmla="*/ 8641 h 17282"/>
                <a:gd name="connsiteX3" fmla="*/ 8641 w 135323"/>
                <a:gd name="connsiteY3" fmla="*/ 0 h 17282"/>
                <a:gd name="connsiteX4" fmla="*/ 126682 w 135323"/>
                <a:gd name="connsiteY4" fmla="*/ 0 h 17282"/>
                <a:gd name="connsiteX5" fmla="*/ 135323 w 135323"/>
                <a:gd name="connsiteY5" fmla="*/ 8641 h 17282"/>
                <a:gd name="connsiteX6" fmla="*/ 126682 w 13532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323" h="17282">
                  <a:moveTo>
                    <a:pt x="12668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26682" y="0"/>
                  </a:lnTo>
                  <a:cubicBezTo>
                    <a:pt x="131455" y="0"/>
                    <a:pt x="135323" y="3869"/>
                    <a:pt x="135323" y="8641"/>
                  </a:cubicBezTo>
                  <a:cubicBezTo>
                    <a:pt x="135323" y="13414"/>
                    <a:pt x="131455" y="17283"/>
                    <a:pt x="12668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任意多边形: 形状 236"/>
            <p:cNvSpPr/>
            <p:nvPr/>
          </p:nvSpPr>
          <p:spPr>
            <a:xfrm>
              <a:off x="11007672" y="2589385"/>
              <a:ext cx="207392" cy="17282"/>
            </a:xfrm>
            <a:custGeom>
              <a:avLst/>
              <a:gdLst>
                <a:gd name="connsiteX0" fmla="*/ 198751 w 207392"/>
                <a:gd name="connsiteY0" fmla="*/ 17283 h 17282"/>
                <a:gd name="connsiteX1" fmla="*/ 8641 w 207392"/>
                <a:gd name="connsiteY1" fmla="*/ 17283 h 17282"/>
                <a:gd name="connsiteX2" fmla="*/ 0 w 207392"/>
                <a:gd name="connsiteY2" fmla="*/ 8641 h 17282"/>
                <a:gd name="connsiteX3" fmla="*/ 8641 w 207392"/>
                <a:gd name="connsiteY3" fmla="*/ 0 h 17282"/>
                <a:gd name="connsiteX4" fmla="*/ 198751 w 207392"/>
                <a:gd name="connsiteY4" fmla="*/ 0 h 17282"/>
                <a:gd name="connsiteX5" fmla="*/ 207392 w 207392"/>
                <a:gd name="connsiteY5" fmla="*/ 8641 h 17282"/>
                <a:gd name="connsiteX6" fmla="*/ 198751 w 207392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392" h="17282">
                  <a:moveTo>
                    <a:pt x="198751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98751" y="0"/>
                  </a:lnTo>
                  <a:cubicBezTo>
                    <a:pt x="203524" y="0"/>
                    <a:pt x="207392" y="3869"/>
                    <a:pt x="207392" y="8641"/>
                  </a:cubicBezTo>
                  <a:cubicBezTo>
                    <a:pt x="207300" y="13375"/>
                    <a:pt x="203485" y="17191"/>
                    <a:pt x="198751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/>
            <p:cNvSpPr/>
            <p:nvPr/>
          </p:nvSpPr>
          <p:spPr>
            <a:xfrm>
              <a:off x="11270368" y="2589385"/>
              <a:ext cx="207392" cy="17282"/>
            </a:xfrm>
            <a:custGeom>
              <a:avLst/>
              <a:gdLst>
                <a:gd name="connsiteX0" fmla="*/ 198751 w 207392"/>
                <a:gd name="connsiteY0" fmla="*/ 17283 h 17282"/>
                <a:gd name="connsiteX1" fmla="*/ 8641 w 207392"/>
                <a:gd name="connsiteY1" fmla="*/ 17283 h 17282"/>
                <a:gd name="connsiteX2" fmla="*/ 0 w 207392"/>
                <a:gd name="connsiteY2" fmla="*/ 8641 h 17282"/>
                <a:gd name="connsiteX3" fmla="*/ 8641 w 207392"/>
                <a:gd name="connsiteY3" fmla="*/ 0 h 17282"/>
                <a:gd name="connsiteX4" fmla="*/ 198751 w 207392"/>
                <a:gd name="connsiteY4" fmla="*/ 0 h 17282"/>
                <a:gd name="connsiteX5" fmla="*/ 207392 w 207392"/>
                <a:gd name="connsiteY5" fmla="*/ 8641 h 17282"/>
                <a:gd name="connsiteX6" fmla="*/ 198751 w 207392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392" h="17282">
                  <a:moveTo>
                    <a:pt x="198751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98751" y="0"/>
                  </a:lnTo>
                  <a:cubicBezTo>
                    <a:pt x="203524" y="0"/>
                    <a:pt x="207392" y="3869"/>
                    <a:pt x="207392" y="8641"/>
                  </a:cubicBezTo>
                  <a:cubicBezTo>
                    <a:pt x="207392" y="13414"/>
                    <a:pt x="203524" y="17283"/>
                    <a:pt x="198751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任意多边形: 形状 238"/>
            <p:cNvSpPr/>
            <p:nvPr/>
          </p:nvSpPr>
          <p:spPr>
            <a:xfrm>
              <a:off x="10844350" y="2669059"/>
              <a:ext cx="57897" cy="17282"/>
            </a:xfrm>
            <a:custGeom>
              <a:avLst/>
              <a:gdLst>
                <a:gd name="connsiteX0" fmla="*/ 49256 w 57897"/>
                <a:gd name="connsiteY0" fmla="*/ 17283 h 17282"/>
                <a:gd name="connsiteX1" fmla="*/ 8641 w 57897"/>
                <a:gd name="connsiteY1" fmla="*/ 17283 h 17282"/>
                <a:gd name="connsiteX2" fmla="*/ 0 w 57897"/>
                <a:gd name="connsiteY2" fmla="*/ 8641 h 17282"/>
                <a:gd name="connsiteX3" fmla="*/ 8641 w 57897"/>
                <a:gd name="connsiteY3" fmla="*/ 0 h 17282"/>
                <a:gd name="connsiteX4" fmla="*/ 49256 w 57897"/>
                <a:gd name="connsiteY4" fmla="*/ 0 h 17282"/>
                <a:gd name="connsiteX5" fmla="*/ 57897 w 57897"/>
                <a:gd name="connsiteY5" fmla="*/ 8641 h 17282"/>
                <a:gd name="connsiteX6" fmla="*/ 49256 w 57897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897" h="17282">
                  <a:moveTo>
                    <a:pt x="49256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49256" y="0"/>
                  </a:lnTo>
                  <a:cubicBezTo>
                    <a:pt x="54028" y="0"/>
                    <a:pt x="57897" y="3869"/>
                    <a:pt x="57897" y="8641"/>
                  </a:cubicBezTo>
                  <a:cubicBezTo>
                    <a:pt x="57897" y="13414"/>
                    <a:pt x="54028" y="17283"/>
                    <a:pt x="49256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任意多边形: 形状 239"/>
            <p:cNvSpPr/>
            <p:nvPr/>
          </p:nvSpPr>
          <p:spPr>
            <a:xfrm>
              <a:off x="10954268" y="2669059"/>
              <a:ext cx="260795" cy="17282"/>
            </a:xfrm>
            <a:custGeom>
              <a:avLst/>
              <a:gdLst>
                <a:gd name="connsiteX0" fmla="*/ 252154 w 260795"/>
                <a:gd name="connsiteY0" fmla="*/ 17283 h 17282"/>
                <a:gd name="connsiteX1" fmla="*/ 8641 w 260795"/>
                <a:gd name="connsiteY1" fmla="*/ 17283 h 17282"/>
                <a:gd name="connsiteX2" fmla="*/ 0 w 260795"/>
                <a:gd name="connsiteY2" fmla="*/ 8641 h 17282"/>
                <a:gd name="connsiteX3" fmla="*/ 8641 w 260795"/>
                <a:gd name="connsiteY3" fmla="*/ 0 h 17282"/>
                <a:gd name="connsiteX4" fmla="*/ 252154 w 260795"/>
                <a:gd name="connsiteY4" fmla="*/ 0 h 17282"/>
                <a:gd name="connsiteX5" fmla="*/ 260796 w 260795"/>
                <a:gd name="connsiteY5" fmla="*/ 8641 h 17282"/>
                <a:gd name="connsiteX6" fmla="*/ 252154 w 260795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795" h="17282">
                  <a:moveTo>
                    <a:pt x="252154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92" y="3907"/>
                    <a:pt x="3908" y="92"/>
                    <a:pt x="8641" y="0"/>
                  </a:cubicBezTo>
                  <a:lnTo>
                    <a:pt x="252154" y="0"/>
                  </a:lnTo>
                  <a:cubicBezTo>
                    <a:pt x="256888" y="92"/>
                    <a:pt x="260704" y="3907"/>
                    <a:pt x="260796" y="8641"/>
                  </a:cubicBezTo>
                  <a:cubicBezTo>
                    <a:pt x="260796" y="13414"/>
                    <a:pt x="256927" y="17283"/>
                    <a:pt x="252154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任意多边形: 形状 240"/>
            <p:cNvSpPr/>
            <p:nvPr/>
          </p:nvSpPr>
          <p:spPr>
            <a:xfrm>
              <a:off x="11225779" y="2669059"/>
              <a:ext cx="85203" cy="17282"/>
            </a:xfrm>
            <a:custGeom>
              <a:avLst/>
              <a:gdLst>
                <a:gd name="connsiteX0" fmla="*/ 76562 w 85203"/>
                <a:gd name="connsiteY0" fmla="*/ 17283 h 17282"/>
                <a:gd name="connsiteX1" fmla="*/ 8641 w 85203"/>
                <a:gd name="connsiteY1" fmla="*/ 17283 h 17282"/>
                <a:gd name="connsiteX2" fmla="*/ 0 w 85203"/>
                <a:gd name="connsiteY2" fmla="*/ 8641 h 17282"/>
                <a:gd name="connsiteX3" fmla="*/ 8641 w 85203"/>
                <a:gd name="connsiteY3" fmla="*/ 0 h 17282"/>
                <a:gd name="connsiteX4" fmla="*/ 76562 w 85203"/>
                <a:gd name="connsiteY4" fmla="*/ 0 h 17282"/>
                <a:gd name="connsiteX5" fmla="*/ 85204 w 85203"/>
                <a:gd name="connsiteY5" fmla="*/ 8641 h 17282"/>
                <a:gd name="connsiteX6" fmla="*/ 76562 w 8520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03" h="17282">
                  <a:moveTo>
                    <a:pt x="7656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76562" y="0"/>
                  </a:lnTo>
                  <a:cubicBezTo>
                    <a:pt x="81296" y="92"/>
                    <a:pt x="85112" y="3907"/>
                    <a:pt x="85204" y="8641"/>
                  </a:cubicBezTo>
                  <a:cubicBezTo>
                    <a:pt x="85204" y="13414"/>
                    <a:pt x="81335" y="17283"/>
                    <a:pt x="7656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任意多边形: 形状 241"/>
            <p:cNvSpPr/>
            <p:nvPr/>
          </p:nvSpPr>
          <p:spPr>
            <a:xfrm>
              <a:off x="10844350" y="2748905"/>
              <a:ext cx="81055" cy="17282"/>
            </a:xfrm>
            <a:custGeom>
              <a:avLst/>
              <a:gdLst>
                <a:gd name="connsiteX0" fmla="*/ 72414 w 81055"/>
                <a:gd name="connsiteY0" fmla="*/ 17283 h 17282"/>
                <a:gd name="connsiteX1" fmla="*/ 8641 w 81055"/>
                <a:gd name="connsiteY1" fmla="*/ 17283 h 17282"/>
                <a:gd name="connsiteX2" fmla="*/ 0 w 81055"/>
                <a:gd name="connsiteY2" fmla="*/ 8641 h 17282"/>
                <a:gd name="connsiteX3" fmla="*/ 8641 w 81055"/>
                <a:gd name="connsiteY3" fmla="*/ 0 h 17282"/>
                <a:gd name="connsiteX4" fmla="*/ 72414 w 81055"/>
                <a:gd name="connsiteY4" fmla="*/ 0 h 17282"/>
                <a:gd name="connsiteX5" fmla="*/ 81056 w 81055"/>
                <a:gd name="connsiteY5" fmla="*/ 8641 h 17282"/>
                <a:gd name="connsiteX6" fmla="*/ 72414 w 81055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55" h="17282">
                  <a:moveTo>
                    <a:pt x="72414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72414" y="0"/>
                  </a:lnTo>
                  <a:cubicBezTo>
                    <a:pt x="77187" y="0"/>
                    <a:pt x="81056" y="3869"/>
                    <a:pt x="81056" y="8641"/>
                  </a:cubicBezTo>
                  <a:cubicBezTo>
                    <a:pt x="81056" y="13414"/>
                    <a:pt x="77187" y="17283"/>
                    <a:pt x="72414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" name="任意多边形: 形状 242"/>
            <p:cNvSpPr/>
            <p:nvPr/>
          </p:nvSpPr>
          <p:spPr>
            <a:xfrm>
              <a:off x="10968440" y="2748905"/>
              <a:ext cx="306248" cy="17282"/>
            </a:xfrm>
            <a:custGeom>
              <a:avLst/>
              <a:gdLst>
                <a:gd name="connsiteX0" fmla="*/ 297607 w 306248"/>
                <a:gd name="connsiteY0" fmla="*/ 17283 h 17282"/>
                <a:gd name="connsiteX1" fmla="*/ 8641 w 306248"/>
                <a:gd name="connsiteY1" fmla="*/ 17283 h 17282"/>
                <a:gd name="connsiteX2" fmla="*/ 0 w 306248"/>
                <a:gd name="connsiteY2" fmla="*/ 8641 h 17282"/>
                <a:gd name="connsiteX3" fmla="*/ 8641 w 306248"/>
                <a:gd name="connsiteY3" fmla="*/ 0 h 17282"/>
                <a:gd name="connsiteX4" fmla="*/ 297607 w 306248"/>
                <a:gd name="connsiteY4" fmla="*/ 0 h 17282"/>
                <a:gd name="connsiteX5" fmla="*/ 306249 w 306248"/>
                <a:gd name="connsiteY5" fmla="*/ 8641 h 17282"/>
                <a:gd name="connsiteX6" fmla="*/ 297607 w 306248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248" h="17282">
                  <a:moveTo>
                    <a:pt x="297607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97607" y="0"/>
                  </a:lnTo>
                  <a:cubicBezTo>
                    <a:pt x="302380" y="0"/>
                    <a:pt x="306249" y="3869"/>
                    <a:pt x="306249" y="8641"/>
                  </a:cubicBezTo>
                  <a:cubicBezTo>
                    <a:pt x="306249" y="13414"/>
                    <a:pt x="302380" y="17283"/>
                    <a:pt x="297607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" name="任意多边形: 形状 243"/>
            <p:cNvSpPr/>
            <p:nvPr/>
          </p:nvSpPr>
          <p:spPr>
            <a:xfrm>
              <a:off x="11285923" y="2748905"/>
              <a:ext cx="135323" cy="17282"/>
            </a:xfrm>
            <a:custGeom>
              <a:avLst/>
              <a:gdLst>
                <a:gd name="connsiteX0" fmla="*/ 126682 w 135323"/>
                <a:gd name="connsiteY0" fmla="*/ 17283 h 17282"/>
                <a:gd name="connsiteX1" fmla="*/ 8641 w 135323"/>
                <a:gd name="connsiteY1" fmla="*/ 17283 h 17282"/>
                <a:gd name="connsiteX2" fmla="*/ 0 w 135323"/>
                <a:gd name="connsiteY2" fmla="*/ 8641 h 17282"/>
                <a:gd name="connsiteX3" fmla="*/ 8641 w 135323"/>
                <a:gd name="connsiteY3" fmla="*/ 0 h 17282"/>
                <a:gd name="connsiteX4" fmla="*/ 126682 w 135323"/>
                <a:gd name="connsiteY4" fmla="*/ 0 h 17282"/>
                <a:gd name="connsiteX5" fmla="*/ 135323 w 135323"/>
                <a:gd name="connsiteY5" fmla="*/ 8641 h 17282"/>
                <a:gd name="connsiteX6" fmla="*/ 126682 w 13532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323" h="17282">
                  <a:moveTo>
                    <a:pt x="12668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26682" y="0"/>
                  </a:lnTo>
                  <a:cubicBezTo>
                    <a:pt x="131455" y="0"/>
                    <a:pt x="135323" y="3869"/>
                    <a:pt x="135323" y="8641"/>
                  </a:cubicBezTo>
                  <a:cubicBezTo>
                    <a:pt x="135323" y="13414"/>
                    <a:pt x="131455" y="17283"/>
                    <a:pt x="12668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" name="任意多边形: 形状 244"/>
            <p:cNvSpPr/>
            <p:nvPr/>
          </p:nvSpPr>
          <p:spPr>
            <a:xfrm>
              <a:off x="10816525" y="2828751"/>
              <a:ext cx="80018" cy="17282"/>
            </a:xfrm>
            <a:custGeom>
              <a:avLst/>
              <a:gdLst>
                <a:gd name="connsiteX0" fmla="*/ 71378 w 80018"/>
                <a:gd name="connsiteY0" fmla="*/ 17283 h 17282"/>
                <a:gd name="connsiteX1" fmla="*/ 8641 w 80018"/>
                <a:gd name="connsiteY1" fmla="*/ 17283 h 17282"/>
                <a:gd name="connsiteX2" fmla="*/ 0 w 80018"/>
                <a:gd name="connsiteY2" fmla="*/ 8641 h 17282"/>
                <a:gd name="connsiteX3" fmla="*/ 8641 w 80018"/>
                <a:gd name="connsiteY3" fmla="*/ 0 h 17282"/>
                <a:gd name="connsiteX4" fmla="*/ 71378 w 80018"/>
                <a:gd name="connsiteY4" fmla="*/ 0 h 17282"/>
                <a:gd name="connsiteX5" fmla="*/ 80019 w 80018"/>
                <a:gd name="connsiteY5" fmla="*/ 8641 h 17282"/>
                <a:gd name="connsiteX6" fmla="*/ 71378 w 80018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8" h="17282">
                  <a:moveTo>
                    <a:pt x="71378" y="17283"/>
                  </a:moveTo>
                  <a:lnTo>
                    <a:pt x="8641" y="17283"/>
                  </a:lnTo>
                  <a:cubicBezTo>
                    <a:pt x="3908" y="17191"/>
                    <a:pt x="92" y="13375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71378" y="0"/>
                  </a:lnTo>
                  <a:cubicBezTo>
                    <a:pt x="76150" y="0"/>
                    <a:pt x="80019" y="3869"/>
                    <a:pt x="80019" y="8641"/>
                  </a:cubicBezTo>
                  <a:cubicBezTo>
                    <a:pt x="79927" y="13375"/>
                    <a:pt x="76111" y="17191"/>
                    <a:pt x="71378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" name="任意多边形: 形状 245"/>
            <p:cNvSpPr/>
            <p:nvPr/>
          </p:nvSpPr>
          <p:spPr>
            <a:xfrm>
              <a:off x="10952194" y="2828751"/>
              <a:ext cx="290867" cy="17282"/>
            </a:xfrm>
            <a:custGeom>
              <a:avLst/>
              <a:gdLst>
                <a:gd name="connsiteX0" fmla="*/ 282226 w 290867"/>
                <a:gd name="connsiteY0" fmla="*/ 17283 h 17282"/>
                <a:gd name="connsiteX1" fmla="*/ 8641 w 290867"/>
                <a:gd name="connsiteY1" fmla="*/ 17283 h 17282"/>
                <a:gd name="connsiteX2" fmla="*/ 0 w 290867"/>
                <a:gd name="connsiteY2" fmla="*/ 8641 h 17282"/>
                <a:gd name="connsiteX3" fmla="*/ 8641 w 290867"/>
                <a:gd name="connsiteY3" fmla="*/ 0 h 17282"/>
                <a:gd name="connsiteX4" fmla="*/ 282226 w 290867"/>
                <a:gd name="connsiteY4" fmla="*/ 0 h 17282"/>
                <a:gd name="connsiteX5" fmla="*/ 290867 w 290867"/>
                <a:gd name="connsiteY5" fmla="*/ 8641 h 17282"/>
                <a:gd name="connsiteX6" fmla="*/ 282226 w 290867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867" h="17282">
                  <a:moveTo>
                    <a:pt x="282226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82226" y="0"/>
                  </a:lnTo>
                  <a:cubicBezTo>
                    <a:pt x="286999" y="0"/>
                    <a:pt x="290867" y="3869"/>
                    <a:pt x="290867" y="8641"/>
                  </a:cubicBezTo>
                  <a:cubicBezTo>
                    <a:pt x="290776" y="13375"/>
                    <a:pt x="286960" y="17191"/>
                    <a:pt x="282226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" name="任意多边形: 形状 246"/>
            <p:cNvSpPr/>
            <p:nvPr/>
          </p:nvSpPr>
          <p:spPr>
            <a:xfrm>
              <a:off x="10816525" y="2908424"/>
              <a:ext cx="135323" cy="17282"/>
            </a:xfrm>
            <a:custGeom>
              <a:avLst/>
              <a:gdLst>
                <a:gd name="connsiteX0" fmla="*/ 126682 w 135323"/>
                <a:gd name="connsiteY0" fmla="*/ 17283 h 17282"/>
                <a:gd name="connsiteX1" fmla="*/ 8641 w 135323"/>
                <a:gd name="connsiteY1" fmla="*/ 17283 h 17282"/>
                <a:gd name="connsiteX2" fmla="*/ 0 w 135323"/>
                <a:gd name="connsiteY2" fmla="*/ 8641 h 17282"/>
                <a:gd name="connsiteX3" fmla="*/ 8641 w 135323"/>
                <a:gd name="connsiteY3" fmla="*/ 0 h 17282"/>
                <a:gd name="connsiteX4" fmla="*/ 126682 w 135323"/>
                <a:gd name="connsiteY4" fmla="*/ 0 h 17282"/>
                <a:gd name="connsiteX5" fmla="*/ 135323 w 135323"/>
                <a:gd name="connsiteY5" fmla="*/ 8641 h 17282"/>
                <a:gd name="connsiteX6" fmla="*/ 126682 w 13532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323" h="17282">
                  <a:moveTo>
                    <a:pt x="12668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92" y="3907"/>
                    <a:pt x="3908" y="92"/>
                    <a:pt x="8641" y="0"/>
                  </a:cubicBezTo>
                  <a:lnTo>
                    <a:pt x="126682" y="0"/>
                  </a:lnTo>
                  <a:cubicBezTo>
                    <a:pt x="131455" y="0"/>
                    <a:pt x="135323" y="3869"/>
                    <a:pt x="135323" y="8641"/>
                  </a:cubicBezTo>
                  <a:cubicBezTo>
                    <a:pt x="135323" y="13414"/>
                    <a:pt x="131455" y="17283"/>
                    <a:pt x="12668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" name="任意多边形: 形状 247"/>
            <p:cNvSpPr/>
            <p:nvPr/>
          </p:nvSpPr>
          <p:spPr>
            <a:xfrm>
              <a:off x="11430061" y="2509539"/>
              <a:ext cx="176974" cy="17282"/>
            </a:xfrm>
            <a:custGeom>
              <a:avLst/>
              <a:gdLst>
                <a:gd name="connsiteX0" fmla="*/ 168333 w 176974"/>
                <a:gd name="connsiteY0" fmla="*/ 17283 h 17282"/>
                <a:gd name="connsiteX1" fmla="*/ 8641 w 176974"/>
                <a:gd name="connsiteY1" fmla="*/ 17283 h 17282"/>
                <a:gd name="connsiteX2" fmla="*/ 0 w 176974"/>
                <a:gd name="connsiteY2" fmla="*/ 8641 h 17282"/>
                <a:gd name="connsiteX3" fmla="*/ 8641 w 176974"/>
                <a:gd name="connsiteY3" fmla="*/ 0 h 17282"/>
                <a:gd name="connsiteX4" fmla="*/ 168333 w 176974"/>
                <a:gd name="connsiteY4" fmla="*/ 0 h 17282"/>
                <a:gd name="connsiteX5" fmla="*/ 176975 w 176974"/>
                <a:gd name="connsiteY5" fmla="*/ 8641 h 17282"/>
                <a:gd name="connsiteX6" fmla="*/ 168333 w 176974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974" h="17282">
                  <a:moveTo>
                    <a:pt x="168333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68333" y="0"/>
                  </a:lnTo>
                  <a:cubicBezTo>
                    <a:pt x="173106" y="0"/>
                    <a:pt x="176975" y="3869"/>
                    <a:pt x="176975" y="8641"/>
                  </a:cubicBezTo>
                  <a:cubicBezTo>
                    <a:pt x="176883" y="13375"/>
                    <a:pt x="173067" y="17191"/>
                    <a:pt x="168333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" name="任意多边形: 形状 248"/>
            <p:cNvSpPr/>
            <p:nvPr/>
          </p:nvSpPr>
          <p:spPr>
            <a:xfrm>
              <a:off x="11270424" y="2270769"/>
              <a:ext cx="284417" cy="17379"/>
            </a:xfrm>
            <a:custGeom>
              <a:avLst/>
              <a:gdLst>
                <a:gd name="connsiteX0" fmla="*/ 88951 w 284417"/>
                <a:gd name="connsiteY0" fmla="*/ 17034 h 17379"/>
                <a:gd name="connsiteX1" fmla="*/ 6339 w 284417"/>
                <a:gd name="connsiteY1" fmla="*/ 17034 h 17379"/>
                <a:gd name="connsiteX2" fmla="*/ 290 w 284417"/>
                <a:gd name="connsiteY2" fmla="*/ 6491 h 17379"/>
                <a:gd name="connsiteX3" fmla="*/ 9796 w 284417"/>
                <a:gd name="connsiteY3" fmla="*/ 97 h 17379"/>
                <a:gd name="connsiteX4" fmla="*/ 275776 w 284417"/>
                <a:gd name="connsiteY4" fmla="*/ 97 h 17379"/>
                <a:gd name="connsiteX5" fmla="*/ 284418 w 284417"/>
                <a:gd name="connsiteY5" fmla="*/ 8738 h 17379"/>
                <a:gd name="connsiteX6" fmla="*/ 275776 w 284417"/>
                <a:gd name="connsiteY6" fmla="*/ 17380 h 17379"/>
                <a:gd name="connsiteX7" fmla="*/ 88951 w 284417"/>
                <a:gd name="connsiteY7" fmla="*/ 17034 h 1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417" h="17379">
                  <a:moveTo>
                    <a:pt x="88951" y="17034"/>
                  </a:moveTo>
                  <a:cubicBezTo>
                    <a:pt x="8932" y="17034"/>
                    <a:pt x="7376" y="17034"/>
                    <a:pt x="6339" y="17034"/>
                  </a:cubicBezTo>
                  <a:cubicBezTo>
                    <a:pt x="1775" y="15771"/>
                    <a:pt x="-923" y="11069"/>
                    <a:pt x="290" y="6491"/>
                  </a:cubicBezTo>
                  <a:cubicBezTo>
                    <a:pt x="1318" y="2215"/>
                    <a:pt x="5448" y="-563"/>
                    <a:pt x="9796" y="97"/>
                  </a:cubicBezTo>
                  <a:cubicBezTo>
                    <a:pt x="19128" y="97"/>
                    <a:pt x="173636" y="97"/>
                    <a:pt x="275776" y="97"/>
                  </a:cubicBezTo>
                  <a:cubicBezTo>
                    <a:pt x="280438" y="354"/>
                    <a:pt x="284160" y="4076"/>
                    <a:pt x="284418" y="8738"/>
                  </a:cubicBezTo>
                  <a:cubicBezTo>
                    <a:pt x="284418" y="13511"/>
                    <a:pt x="280549" y="17380"/>
                    <a:pt x="275776" y="17380"/>
                  </a:cubicBezTo>
                  <a:cubicBezTo>
                    <a:pt x="187808" y="17034"/>
                    <a:pt x="128701" y="17034"/>
                    <a:pt x="88951" y="17034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" name="任意多边形: 形状 249"/>
            <p:cNvSpPr/>
            <p:nvPr/>
          </p:nvSpPr>
          <p:spPr>
            <a:xfrm>
              <a:off x="11257061" y="2828751"/>
              <a:ext cx="136706" cy="17282"/>
            </a:xfrm>
            <a:custGeom>
              <a:avLst/>
              <a:gdLst>
                <a:gd name="connsiteX0" fmla="*/ 128065 w 136706"/>
                <a:gd name="connsiteY0" fmla="*/ 17283 h 17282"/>
                <a:gd name="connsiteX1" fmla="*/ 8641 w 136706"/>
                <a:gd name="connsiteY1" fmla="*/ 17283 h 17282"/>
                <a:gd name="connsiteX2" fmla="*/ 0 w 136706"/>
                <a:gd name="connsiteY2" fmla="*/ 8641 h 17282"/>
                <a:gd name="connsiteX3" fmla="*/ 8641 w 136706"/>
                <a:gd name="connsiteY3" fmla="*/ 0 h 17282"/>
                <a:gd name="connsiteX4" fmla="*/ 128065 w 136706"/>
                <a:gd name="connsiteY4" fmla="*/ 0 h 17282"/>
                <a:gd name="connsiteX5" fmla="*/ 136706 w 136706"/>
                <a:gd name="connsiteY5" fmla="*/ 8641 h 17282"/>
                <a:gd name="connsiteX6" fmla="*/ 128065 w 136706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06" h="17282">
                  <a:moveTo>
                    <a:pt x="128065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28065" y="0"/>
                  </a:lnTo>
                  <a:cubicBezTo>
                    <a:pt x="132837" y="0"/>
                    <a:pt x="136706" y="3869"/>
                    <a:pt x="136706" y="8641"/>
                  </a:cubicBezTo>
                  <a:cubicBezTo>
                    <a:pt x="136706" y="13414"/>
                    <a:pt x="132837" y="17283"/>
                    <a:pt x="128065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" name="任意多边形: 形状 250"/>
            <p:cNvSpPr/>
            <p:nvPr/>
          </p:nvSpPr>
          <p:spPr>
            <a:xfrm>
              <a:off x="11014758" y="2908424"/>
              <a:ext cx="105251" cy="17282"/>
            </a:xfrm>
            <a:custGeom>
              <a:avLst/>
              <a:gdLst>
                <a:gd name="connsiteX0" fmla="*/ 96610 w 105251"/>
                <a:gd name="connsiteY0" fmla="*/ 17283 h 17282"/>
                <a:gd name="connsiteX1" fmla="*/ 8641 w 105251"/>
                <a:gd name="connsiteY1" fmla="*/ 17283 h 17282"/>
                <a:gd name="connsiteX2" fmla="*/ 0 w 105251"/>
                <a:gd name="connsiteY2" fmla="*/ 8641 h 17282"/>
                <a:gd name="connsiteX3" fmla="*/ 8641 w 105251"/>
                <a:gd name="connsiteY3" fmla="*/ 0 h 17282"/>
                <a:gd name="connsiteX4" fmla="*/ 96610 w 105251"/>
                <a:gd name="connsiteY4" fmla="*/ 0 h 17282"/>
                <a:gd name="connsiteX5" fmla="*/ 105251 w 105251"/>
                <a:gd name="connsiteY5" fmla="*/ 8641 h 17282"/>
                <a:gd name="connsiteX6" fmla="*/ 96610 w 105251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251" h="17282">
                  <a:moveTo>
                    <a:pt x="96610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92" y="3907"/>
                    <a:pt x="3908" y="92"/>
                    <a:pt x="8641" y="0"/>
                  </a:cubicBezTo>
                  <a:lnTo>
                    <a:pt x="96610" y="0"/>
                  </a:lnTo>
                  <a:cubicBezTo>
                    <a:pt x="101344" y="92"/>
                    <a:pt x="105160" y="3907"/>
                    <a:pt x="105251" y="8641"/>
                  </a:cubicBezTo>
                  <a:cubicBezTo>
                    <a:pt x="105251" y="13414"/>
                    <a:pt x="101383" y="17283"/>
                    <a:pt x="96610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" name="任意多边形: 形状 251"/>
            <p:cNvSpPr/>
            <p:nvPr/>
          </p:nvSpPr>
          <p:spPr>
            <a:xfrm>
              <a:off x="11136082" y="2908424"/>
              <a:ext cx="226057" cy="17282"/>
            </a:xfrm>
            <a:custGeom>
              <a:avLst/>
              <a:gdLst>
                <a:gd name="connsiteX0" fmla="*/ 217416 w 226057"/>
                <a:gd name="connsiteY0" fmla="*/ 17283 h 17282"/>
                <a:gd name="connsiteX1" fmla="*/ 8641 w 226057"/>
                <a:gd name="connsiteY1" fmla="*/ 17283 h 17282"/>
                <a:gd name="connsiteX2" fmla="*/ 0 w 226057"/>
                <a:gd name="connsiteY2" fmla="*/ 8641 h 17282"/>
                <a:gd name="connsiteX3" fmla="*/ 8641 w 226057"/>
                <a:gd name="connsiteY3" fmla="*/ 0 h 17282"/>
                <a:gd name="connsiteX4" fmla="*/ 217416 w 226057"/>
                <a:gd name="connsiteY4" fmla="*/ 0 h 17282"/>
                <a:gd name="connsiteX5" fmla="*/ 226058 w 226057"/>
                <a:gd name="connsiteY5" fmla="*/ 8641 h 17282"/>
                <a:gd name="connsiteX6" fmla="*/ 217416 w 226057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057" h="17282">
                  <a:moveTo>
                    <a:pt x="217416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17416" y="0"/>
                  </a:lnTo>
                  <a:cubicBezTo>
                    <a:pt x="222189" y="0"/>
                    <a:pt x="226058" y="3869"/>
                    <a:pt x="226058" y="8641"/>
                  </a:cubicBezTo>
                  <a:cubicBezTo>
                    <a:pt x="226058" y="13414"/>
                    <a:pt x="222189" y="17283"/>
                    <a:pt x="217416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532998" y="5705004"/>
            <a:ext cx="248412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03E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点击添加文字</a:t>
            </a:r>
          </a:p>
        </p:txBody>
      </p:sp>
      <p:sp>
        <p:nvSpPr>
          <p:cNvPr id="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529448" y="952144"/>
            <a:ext cx="6913073" cy="32778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点击添加文字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5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A02A8-66CA-468D-8684-87D96611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F69B1-CBFE-4464-B6FC-B2EB6EC2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FA410-FC4E-4F4F-8282-7F339DD2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D51BD-F6FB-4179-9BA8-3995BFAA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1B0E1-4F86-4BEF-B426-8923ECE1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6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2A132-3E7E-49BC-B3A5-52AA920C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E8AE3-BBB1-4B9D-ABC1-65B39FD32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F4E03-082E-4427-AE73-75681317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2369A-A7B7-4141-8FB0-B1CA37FE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80824-694E-4FB9-BB4C-CCB77B89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9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7AD60-3101-4124-B3BF-CFF12D14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320CC-6F21-4819-9BD2-DD8E2DDC9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5BA85E-2A2B-444F-A26E-D44E48396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93202-D5B5-4F06-88E2-9C7778A5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5E0E7-83A2-4EE8-9EE9-12B594F2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B0993-ACF5-4FAC-A19E-C5AF0E06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0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A7A0C-B0B6-4FF0-94FD-B97E43E5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9F099-3633-4F1B-9D7D-BB44A1A1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3A16B-B9AC-4CB8-BD4D-69B0D51F5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E1DF7B-CA3E-47A0-B41B-6E24B8F99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A37A5B-80F6-4811-996E-C89922632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BFC096-F621-483D-910C-11286D70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E20118-DF19-4180-AA69-F938B973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8691AC-1969-4B7F-AE75-63EECD91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1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5FCA1-E000-403D-984B-AFCD2E3D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E593FF-945A-40FC-8D0B-7032DF68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B7E137-A559-4A9F-8CBF-619365CA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67380D-EBA3-4811-867F-A44C9423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13BF1-5D34-4142-89A4-602A649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AC01FF-ACDE-48FA-89A6-5FB2F16E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7CCA84-6E4E-4667-B002-FF9922CF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C9B8A-52A4-4ACF-B712-EB3605E7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7C14E-AFF9-4E7F-BF35-7BE06FC7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DB18C-3653-461C-86FD-9322A0B01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9AF94-4E9C-4A26-B6D1-1D348474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1809C-4658-4B9F-AD86-9A54ACB2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808EE0-3930-4284-8484-778EF2A4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0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153FF-8F95-477D-A3F6-877B9D2E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C721CF-A10F-4948-B969-20EE74620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E66990-2A51-4F56-8951-2ECD6EBDA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7B3BD-DA76-4DB9-8F34-835F313A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A10D7-03AF-49BB-AA4F-CC485E30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8E750-EECC-4B71-A402-5FA601CE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0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4B264C-D782-41CB-817F-C97FFD0F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374AE-5F66-4787-B06A-D922922A4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ADF84-9EC3-45AB-9F3A-9131A460D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639B-941D-44B3-905C-B912918A6F25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D0AF7-4101-477D-94DC-C97158009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C47E1-823B-4481-B3BA-2B52D1E3C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3"/>
            </p:custDataLst>
          </p:nvPr>
        </p:nvSpPr>
        <p:spPr>
          <a:xfrm>
            <a:off x="4410075" y="1534126"/>
            <a:ext cx="3524251" cy="3525839"/>
          </a:xfrm>
          <a:prstGeom prst="ellipse">
            <a:avLst/>
          </a:prstGeom>
          <a:solidFill>
            <a:srgbClr val="FFF4E1"/>
          </a:solidFill>
          <a:ln w="3175">
            <a:solidFill>
              <a:srgbClr val="FFA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4287839" y="1411888"/>
            <a:ext cx="3770312" cy="3770312"/>
          </a:xfrm>
          <a:prstGeom prst="ellipse">
            <a:avLst/>
          </a:prstGeom>
          <a:noFill/>
          <a:ln w="3175">
            <a:solidFill>
              <a:srgbClr val="FFA80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圆角矩形 4"/>
          <p:cNvSpPr/>
          <p:nvPr>
            <p:custDataLst>
              <p:tags r:id="rId5"/>
            </p:custDataLst>
          </p:nvPr>
        </p:nvSpPr>
        <p:spPr>
          <a:xfrm>
            <a:off x="3933824" y="2340961"/>
            <a:ext cx="4476751" cy="728663"/>
          </a:xfrm>
          <a:prstGeom prst="roundRect">
            <a:avLst>
              <a:gd name="adj" fmla="val 50000"/>
            </a:avLst>
          </a:prstGeom>
          <a:solidFill>
            <a:srgbClr val="FFA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4800" dirty="0">
                <a:solidFill>
                  <a:srgbClr val="FFFFFF"/>
                </a:solidFill>
                <a:highlight>
                  <a:srgbClr val="000000"/>
                </a:highlight>
                <a:latin typeface="宋体-简" panose="02010800040101010101" charset="-122"/>
                <a:ea typeface="宋体-简" panose="02010800040101010101" charset="-122"/>
              </a:rPr>
              <a:t>线上商城</a:t>
            </a:r>
            <a:r>
              <a:rPr lang="en-US" altLang="zh-CN" sz="4800" dirty="0">
                <a:solidFill>
                  <a:srgbClr val="FFFFFF"/>
                </a:solidFill>
                <a:highlight>
                  <a:srgbClr val="000000"/>
                </a:highlight>
                <a:latin typeface="宋体-简" panose="02010800040101010101" charset="-122"/>
                <a:ea typeface="宋体-简" panose="02010800040101010101" charset="-122"/>
              </a:rPr>
              <a:t>WEB</a:t>
            </a:r>
            <a:r>
              <a:rPr lang="zh-CN" altLang="en-US" sz="4800" dirty="0">
                <a:solidFill>
                  <a:srgbClr val="FFFFFF"/>
                </a:solidFill>
                <a:highlight>
                  <a:srgbClr val="000000"/>
                </a:highlight>
                <a:latin typeface="宋体-简" panose="02010800040101010101" charset="-122"/>
                <a:ea typeface="宋体-简" panose="02010800040101010101" charset="-122"/>
              </a:rPr>
              <a:t>展示</a:t>
            </a:r>
          </a:p>
        </p:txBody>
      </p:sp>
      <p:sp>
        <p:nvSpPr>
          <p:cNvPr id="5" name="KSO_Shape"/>
          <p:cNvSpPr/>
          <p:nvPr>
            <p:custDataLst>
              <p:tags r:id="rId6"/>
            </p:custDataLst>
          </p:nvPr>
        </p:nvSpPr>
        <p:spPr bwMode="auto">
          <a:xfrm>
            <a:off x="5865813" y="3788376"/>
            <a:ext cx="874712" cy="1057275"/>
          </a:xfrm>
          <a:custGeom>
            <a:avLst/>
            <a:gdLst>
              <a:gd name="T0" fmla="*/ 246929 w 968375"/>
              <a:gd name="T1" fmla="*/ 2771066 h 1170887"/>
              <a:gd name="T2" fmla="*/ 1191707 w 968375"/>
              <a:gd name="T3" fmla="*/ 3189415 h 1170887"/>
              <a:gd name="T4" fmla="*/ 2125745 w 968375"/>
              <a:gd name="T5" fmla="*/ 2792521 h 1170887"/>
              <a:gd name="T6" fmla="*/ 2265313 w 968375"/>
              <a:gd name="T7" fmla="*/ 2856880 h 1170887"/>
              <a:gd name="T8" fmla="*/ 1191707 w 968375"/>
              <a:gd name="T9" fmla="*/ 3350318 h 1170887"/>
              <a:gd name="T10" fmla="*/ 96623 w 968375"/>
              <a:gd name="T11" fmla="*/ 2835428 h 1170887"/>
              <a:gd name="T12" fmla="*/ 246929 w 968375"/>
              <a:gd name="T13" fmla="*/ 2771066 h 1170887"/>
              <a:gd name="T14" fmla="*/ 2490771 w 968375"/>
              <a:gd name="T15" fmla="*/ 1773468 h 1170887"/>
              <a:gd name="T16" fmla="*/ 2769909 w 968375"/>
              <a:gd name="T17" fmla="*/ 2116727 h 1170887"/>
              <a:gd name="T18" fmla="*/ 2415618 w 968375"/>
              <a:gd name="T19" fmla="*/ 2470713 h 1170887"/>
              <a:gd name="T20" fmla="*/ 2286786 w 968375"/>
              <a:gd name="T21" fmla="*/ 2449262 h 1170887"/>
              <a:gd name="T22" fmla="*/ 2372675 w 968375"/>
              <a:gd name="T23" fmla="*/ 2309811 h 1170887"/>
              <a:gd name="T24" fmla="*/ 2415618 w 968375"/>
              <a:gd name="T25" fmla="*/ 2320538 h 1170887"/>
              <a:gd name="T26" fmla="*/ 2608866 w 968375"/>
              <a:gd name="T27" fmla="*/ 2116727 h 1170887"/>
              <a:gd name="T28" fmla="*/ 2480036 w 968375"/>
              <a:gd name="T29" fmla="*/ 1934370 h 1170887"/>
              <a:gd name="T30" fmla="*/ 2490771 w 968375"/>
              <a:gd name="T31" fmla="*/ 1773468 h 1170887"/>
              <a:gd name="T32" fmla="*/ 2351203 w 968375"/>
              <a:gd name="T33" fmla="*/ 1537476 h 1170887"/>
              <a:gd name="T34" fmla="*/ 2372675 w 968375"/>
              <a:gd name="T35" fmla="*/ 1752014 h 1170887"/>
              <a:gd name="T36" fmla="*/ 1191707 w 968375"/>
              <a:gd name="T37" fmla="*/ 2931970 h 1170887"/>
              <a:gd name="T38" fmla="*/ 0 w 968375"/>
              <a:gd name="T39" fmla="*/ 1752014 h 1170887"/>
              <a:gd name="T40" fmla="*/ 21474 w 968375"/>
              <a:gd name="T41" fmla="*/ 1558930 h 1170887"/>
              <a:gd name="T42" fmla="*/ 1191707 w 968375"/>
              <a:gd name="T43" fmla="*/ 2170362 h 1170887"/>
              <a:gd name="T44" fmla="*/ 2351203 w 968375"/>
              <a:gd name="T45" fmla="*/ 1558930 h 1170887"/>
              <a:gd name="T46" fmla="*/ 2351203 w 968375"/>
              <a:gd name="T47" fmla="*/ 1537476 h 1170887"/>
              <a:gd name="T48" fmla="*/ 1191707 w 968375"/>
              <a:gd name="T49" fmla="*/ 1065492 h 1170887"/>
              <a:gd name="T50" fmla="*/ 2222368 w 968375"/>
              <a:gd name="T51" fmla="*/ 1558930 h 1170887"/>
              <a:gd name="T52" fmla="*/ 2211632 w 968375"/>
              <a:gd name="T53" fmla="*/ 1634019 h 1170887"/>
              <a:gd name="T54" fmla="*/ 1191707 w 968375"/>
              <a:gd name="T55" fmla="*/ 1290759 h 1170887"/>
              <a:gd name="T56" fmla="*/ 161041 w 968375"/>
              <a:gd name="T57" fmla="*/ 1634019 h 1170887"/>
              <a:gd name="T58" fmla="*/ 150303 w 968375"/>
              <a:gd name="T59" fmla="*/ 1558930 h 1170887"/>
              <a:gd name="T60" fmla="*/ 1191707 w 968375"/>
              <a:gd name="T61" fmla="*/ 1065492 h 1170887"/>
              <a:gd name="T62" fmla="*/ 1555760 w 968375"/>
              <a:gd name="T63" fmla="*/ 177678 h 1170887"/>
              <a:gd name="T64" fmla="*/ 1585325 w 968375"/>
              <a:gd name="T65" fmla="*/ 1066072 h 1170887"/>
              <a:gd name="T66" fmla="*/ 1555760 w 968375"/>
              <a:gd name="T67" fmla="*/ 177678 h 1170887"/>
              <a:gd name="T68" fmla="*/ 787044 w 968375"/>
              <a:gd name="T69" fmla="*/ 118453 h 1170887"/>
              <a:gd name="T70" fmla="*/ 816610 w 968375"/>
              <a:gd name="T71" fmla="*/ 1006847 h 1170887"/>
              <a:gd name="T72" fmla="*/ 787044 w 968375"/>
              <a:gd name="T73" fmla="*/ 118453 h 1170887"/>
              <a:gd name="T74" fmla="*/ 1171401 w 968375"/>
              <a:gd name="T75" fmla="*/ 0 h 1170887"/>
              <a:gd name="T76" fmla="*/ 1200967 w 968375"/>
              <a:gd name="T77" fmla="*/ 888392 h 1170887"/>
              <a:gd name="T78" fmla="*/ 1171401 w 968375"/>
              <a:gd name="T79" fmla="*/ 0 h 117088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rgbClr val="FFA80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992">
        <p:cut/>
      </p:transition>
    </mc:Choice>
    <mc:Fallback xmlns="">
      <p:transition advTm="1992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&#10;&#10;中度可信度描述已自动生成">
            <a:extLst>
              <a:ext uri="{FF2B5EF4-FFF2-40B4-BE49-F238E27FC236}">
                <a16:creationId xmlns:a16="http://schemas.microsoft.com/office/drawing/2014/main" id="{DE08D97F-9A40-4011-91BC-EF7528C50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4" y="1154485"/>
            <a:ext cx="10905066" cy="40076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C63448-2E54-4324-B2DA-2B4DF8E12DB1}"/>
              </a:ext>
            </a:extLst>
          </p:cNvPr>
          <p:cNvSpPr txBox="1"/>
          <p:nvPr/>
        </p:nvSpPr>
        <p:spPr>
          <a:xfrm>
            <a:off x="2235868" y="23211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管理员适应性建模</a:t>
            </a:r>
          </a:p>
        </p:txBody>
      </p:sp>
    </p:spTree>
    <p:extLst>
      <p:ext uri="{BB962C8B-B14F-4D97-AF65-F5344CB8AC3E}">
        <p14:creationId xmlns:p14="http://schemas.microsoft.com/office/powerpoint/2010/main" val="218445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166867-E0AF-48BC-BFFF-97B26A44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54" y="128693"/>
            <a:ext cx="8550131" cy="63717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572D566-856D-43ED-AE9D-9429842A7335}"/>
              </a:ext>
            </a:extLst>
          </p:cNvPr>
          <p:cNvSpPr txBox="1"/>
          <p:nvPr/>
        </p:nvSpPr>
        <p:spPr>
          <a:xfrm>
            <a:off x="190500" y="3575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展示建模</a:t>
            </a:r>
          </a:p>
        </p:txBody>
      </p:sp>
    </p:spTree>
    <p:extLst>
      <p:ext uri="{BB962C8B-B14F-4D97-AF65-F5344CB8AC3E}">
        <p14:creationId xmlns:p14="http://schemas.microsoft.com/office/powerpoint/2010/main" val="280529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B7D228-1D4D-4EBC-B00D-BAB11F48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08" y="643466"/>
            <a:ext cx="2257209" cy="26246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10F3D0-0CEE-419F-A207-72D3CD91B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207" y="643466"/>
            <a:ext cx="3106109" cy="26246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574E8E-8F66-4FAB-A8EA-1594918A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222" y="643466"/>
            <a:ext cx="2112852" cy="26246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69F144-D7C1-4444-812F-EF7834531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795" y="3589863"/>
            <a:ext cx="2355636" cy="26246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26DB99-AAB8-4488-B399-39E297051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5636" y="3589863"/>
            <a:ext cx="2419253" cy="26439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3AA2D4-0CA6-4987-A43F-F52EF43B3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840" y="3589863"/>
            <a:ext cx="1599615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0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72BACD78-701F-4E60-B822-61AAAEA38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38" y="650497"/>
            <a:ext cx="4011167" cy="557106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 descr="图形用户界面, 应用程序&#10;&#10;描述已自动生成">
            <a:extLst>
              <a:ext uri="{FF2B5EF4-FFF2-40B4-BE49-F238E27FC236}">
                <a16:creationId xmlns:a16="http://schemas.microsoft.com/office/drawing/2014/main" id="{7F6BD65A-B7D3-4F01-A1F9-9BECBEBD9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28" y="643467"/>
            <a:ext cx="3486834" cy="247565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id="{FA446D5C-73B4-45DA-BE0A-629D9F257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60" y="3748194"/>
            <a:ext cx="3481170" cy="247163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0057DAB-09D8-48AA-82F6-981E2EB7BFDE}"/>
              </a:ext>
            </a:extLst>
          </p:cNvPr>
          <p:cNvSpPr txBox="1"/>
          <p:nvPr/>
        </p:nvSpPr>
        <p:spPr>
          <a:xfrm>
            <a:off x="4897416" y="3955942"/>
            <a:ext cx="6045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应用设计</a:t>
            </a:r>
          </a:p>
        </p:txBody>
      </p:sp>
    </p:spTree>
    <p:extLst>
      <p:ext uri="{BB962C8B-B14F-4D97-AF65-F5344CB8AC3E}">
        <p14:creationId xmlns:p14="http://schemas.microsoft.com/office/powerpoint/2010/main" val="173767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05FFF938-D199-4D34-A473-9D2970751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50458"/>
            <a:ext cx="5291666" cy="3757083"/>
          </a:xfrm>
          <a:prstGeom prst="rect">
            <a:avLst/>
          </a:prstGeom>
        </p:spPr>
      </p:pic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531ADAC7-719B-43FD-966A-B5D17AB8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550458"/>
            <a:ext cx="5291667" cy="37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8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0A7D8BE-9D20-44EF-98F4-767CFEC95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800" y="2822172"/>
            <a:ext cx="5813685" cy="25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371451A-9EC5-48BB-8922-94B2BB0C650C}"/>
              </a:ext>
            </a:extLst>
          </p:cNvPr>
          <p:cNvSpPr txBox="1"/>
          <p:nvPr/>
        </p:nvSpPr>
        <p:spPr>
          <a:xfrm>
            <a:off x="5130474" y="76912"/>
            <a:ext cx="2704415" cy="1323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000000"/>
                </a:solidFill>
              </a:rPr>
              <a:t>架构设计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916467-1399-4A97-9E2A-FFCF6FE21890}"/>
              </a:ext>
            </a:extLst>
          </p:cNvPr>
          <p:cNvSpPr txBox="1"/>
          <p:nvPr/>
        </p:nvSpPr>
        <p:spPr>
          <a:xfrm>
            <a:off x="1245554" y="1494714"/>
            <a:ext cx="219775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/>
              <a:t>项目使</a:t>
            </a:r>
            <a:r>
              <a:rPr lang="en-US" altLang="zh-CN" sz="3200" dirty="0"/>
              <a:t>PYTHON</a:t>
            </a:r>
            <a:r>
              <a:rPr lang="zh-CN" altLang="en-US" sz="3200" dirty="0"/>
              <a:t>语言开发，使用</a:t>
            </a:r>
            <a:r>
              <a:rPr lang="en-US" altLang="zh-CN" sz="3200" dirty="0"/>
              <a:t>DJANGO</a:t>
            </a:r>
            <a:r>
              <a:rPr lang="zh-CN" altLang="en-US" sz="3200" dirty="0"/>
              <a:t>架构，前端使用</a:t>
            </a:r>
            <a:r>
              <a:rPr lang="en-US" altLang="zh-CN" sz="3200" dirty="0" err="1"/>
              <a:t>bootsrap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816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DCF9EA-2D58-4F72-B88C-FFFE969A7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86" y="2839452"/>
            <a:ext cx="6983758" cy="26887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E2AEAE-2FBE-4AC7-95C5-20B3E1845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413" y="813413"/>
            <a:ext cx="4801954" cy="212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646F867-CFA2-4973-BDA8-84414D3590D7}"/>
              </a:ext>
            </a:extLst>
          </p:cNvPr>
          <p:cNvSpPr txBox="1"/>
          <p:nvPr/>
        </p:nvSpPr>
        <p:spPr>
          <a:xfrm>
            <a:off x="870285" y="1275679"/>
            <a:ext cx="5049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Django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也是一个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MVC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框架。但是在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Django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中，控制器接受用户输入的部分由框架自行处理，所以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Django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里更关注的是模型（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Model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）、模板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(Template)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和视图（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Views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），称为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MTV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模式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7C3AC09-E09D-43B0-8EAE-49E866EB94AB}"/>
              </a:ext>
            </a:extLst>
          </p:cNvPr>
          <p:cNvSpPr txBox="1"/>
          <p:nvPr/>
        </p:nvSpPr>
        <p:spPr>
          <a:xfrm>
            <a:off x="8102431" y="3111761"/>
            <a:ext cx="3527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MVC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是众所周知的模式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97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E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8603386" y="600"/>
            <a:ext cx="3588615" cy="6858001"/>
            <a:chOff x="8603385" y="-1"/>
            <a:chExt cx="3588615" cy="6858001"/>
          </a:xfrm>
        </p:grpSpPr>
        <p:sp>
          <p:nvSpPr>
            <p:cNvPr id="20" name="矩形 4"/>
            <p:cNvSpPr/>
            <p:nvPr/>
          </p:nvSpPr>
          <p:spPr>
            <a:xfrm>
              <a:off x="8603385" y="0"/>
              <a:ext cx="3372464" cy="6858000"/>
            </a:xfrm>
            <a:custGeom>
              <a:avLst/>
              <a:gdLst>
                <a:gd name="connsiteX0" fmla="*/ 0 w 5962650"/>
                <a:gd name="connsiteY0" fmla="*/ 0 h 6858000"/>
                <a:gd name="connsiteX1" fmla="*/ 5962650 w 5962650"/>
                <a:gd name="connsiteY1" fmla="*/ 0 h 6858000"/>
                <a:gd name="connsiteX2" fmla="*/ 5962650 w 5962650"/>
                <a:gd name="connsiteY2" fmla="*/ 6858000 h 6858000"/>
                <a:gd name="connsiteX3" fmla="*/ 0 w 5962650"/>
                <a:gd name="connsiteY3" fmla="*/ 6858000 h 6858000"/>
                <a:gd name="connsiteX4" fmla="*/ 0 w 5962650"/>
                <a:gd name="connsiteY4" fmla="*/ 0 h 6858000"/>
                <a:gd name="connsiteX0-1" fmla="*/ 0 w 5962650"/>
                <a:gd name="connsiteY0-2" fmla="*/ 0 h 6858000"/>
                <a:gd name="connsiteX1-3" fmla="*/ 5962650 w 5962650"/>
                <a:gd name="connsiteY1-4" fmla="*/ 0 h 6858000"/>
                <a:gd name="connsiteX2-5" fmla="*/ 5962650 w 5962650"/>
                <a:gd name="connsiteY2-6" fmla="*/ 6858000 h 6858000"/>
                <a:gd name="connsiteX3-7" fmla="*/ 0 w 5962650"/>
                <a:gd name="connsiteY3-8" fmla="*/ 6858000 h 6858000"/>
                <a:gd name="connsiteX4-9" fmla="*/ 0 w 5962650"/>
                <a:gd name="connsiteY4-10" fmla="*/ 0 h 6858000"/>
                <a:gd name="connsiteX0-11" fmla="*/ 557987 w 6520637"/>
                <a:gd name="connsiteY0-12" fmla="*/ 0 h 6858000"/>
                <a:gd name="connsiteX1-13" fmla="*/ 6520637 w 6520637"/>
                <a:gd name="connsiteY1-14" fmla="*/ 0 h 6858000"/>
                <a:gd name="connsiteX2-15" fmla="*/ 6520637 w 6520637"/>
                <a:gd name="connsiteY2-16" fmla="*/ 6858000 h 6858000"/>
                <a:gd name="connsiteX3-17" fmla="*/ 557987 w 6520637"/>
                <a:gd name="connsiteY3-18" fmla="*/ 6858000 h 6858000"/>
                <a:gd name="connsiteX4-19" fmla="*/ 557987 w 6520637"/>
                <a:gd name="connsiteY4-20" fmla="*/ 0 h 6858000"/>
                <a:gd name="connsiteX0-21" fmla="*/ 535657 w 6498307"/>
                <a:gd name="connsiteY0-22" fmla="*/ 0 h 6858000"/>
                <a:gd name="connsiteX1-23" fmla="*/ 6498307 w 6498307"/>
                <a:gd name="connsiteY1-24" fmla="*/ 0 h 6858000"/>
                <a:gd name="connsiteX2-25" fmla="*/ 6498307 w 6498307"/>
                <a:gd name="connsiteY2-26" fmla="*/ 6858000 h 6858000"/>
                <a:gd name="connsiteX3-27" fmla="*/ 535657 w 6498307"/>
                <a:gd name="connsiteY3-28" fmla="*/ 6858000 h 6858000"/>
                <a:gd name="connsiteX4-29" fmla="*/ 535657 w 6498307"/>
                <a:gd name="connsiteY4-30" fmla="*/ 0 h 6858000"/>
                <a:gd name="connsiteX0-31" fmla="*/ 535657 w 6498307"/>
                <a:gd name="connsiteY0-32" fmla="*/ 0 h 6858000"/>
                <a:gd name="connsiteX1-33" fmla="*/ 6498307 w 6498307"/>
                <a:gd name="connsiteY1-34" fmla="*/ 0 h 6858000"/>
                <a:gd name="connsiteX2-35" fmla="*/ 6498307 w 6498307"/>
                <a:gd name="connsiteY2-36" fmla="*/ 6858000 h 6858000"/>
                <a:gd name="connsiteX3-37" fmla="*/ 535657 w 6498307"/>
                <a:gd name="connsiteY3-38" fmla="*/ 6858000 h 6858000"/>
                <a:gd name="connsiteX4-39" fmla="*/ 535657 w 6498307"/>
                <a:gd name="connsiteY4-40" fmla="*/ 0 h 6858000"/>
                <a:gd name="connsiteX0-41" fmla="*/ 535657 w 6498307"/>
                <a:gd name="connsiteY0-42" fmla="*/ 0 h 6858000"/>
                <a:gd name="connsiteX1-43" fmla="*/ 6498307 w 6498307"/>
                <a:gd name="connsiteY1-44" fmla="*/ 0 h 6858000"/>
                <a:gd name="connsiteX2-45" fmla="*/ 6498307 w 6498307"/>
                <a:gd name="connsiteY2-46" fmla="*/ 6858000 h 6858000"/>
                <a:gd name="connsiteX3-47" fmla="*/ 535657 w 6498307"/>
                <a:gd name="connsiteY3-48" fmla="*/ 6858000 h 6858000"/>
                <a:gd name="connsiteX4-49" fmla="*/ 535657 w 6498307"/>
                <a:gd name="connsiteY4-5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498307" h="6858000">
                  <a:moveTo>
                    <a:pt x="535657" y="0"/>
                  </a:moveTo>
                  <a:lnTo>
                    <a:pt x="6498307" y="0"/>
                  </a:lnTo>
                  <a:lnTo>
                    <a:pt x="6498307" y="6858000"/>
                  </a:lnTo>
                  <a:lnTo>
                    <a:pt x="535657" y="6858000"/>
                  </a:lnTo>
                  <a:cubicBezTo>
                    <a:pt x="-1255043" y="3333750"/>
                    <a:pt x="2154907" y="3219450"/>
                    <a:pt x="535657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nell Roundhand" panose="02000603080000090004" charset="0"/>
                <a:ea typeface="Snell Roundhand" panose="020006030800000900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819536" y="-1"/>
              <a:ext cx="3372464" cy="6858000"/>
            </a:xfrm>
            <a:custGeom>
              <a:avLst/>
              <a:gdLst>
                <a:gd name="connsiteX0" fmla="*/ 0 w 5962650"/>
                <a:gd name="connsiteY0" fmla="*/ 0 h 6858000"/>
                <a:gd name="connsiteX1" fmla="*/ 5962650 w 5962650"/>
                <a:gd name="connsiteY1" fmla="*/ 0 h 6858000"/>
                <a:gd name="connsiteX2" fmla="*/ 5962650 w 5962650"/>
                <a:gd name="connsiteY2" fmla="*/ 6858000 h 6858000"/>
                <a:gd name="connsiteX3" fmla="*/ 0 w 5962650"/>
                <a:gd name="connsiteY3" fmla="*/ 6858000 h 6858000"/>
                <a:gd name="connsiteX4" fmla="*/ 0 w 5962650"/>
                <a:gd name="connsiteY4" fmla="*/ 0 h 6858000"/>
                <a:gd name="connsiteX0-1" fmla="*/ 0 w 5962650"/>
                <a:gd name="connsiteY0-2" fmla="*/ 0 h 6858000"/>
                <a:gd name="connsiteX1-3" fmla="*/ 5962650 w 5962650"/>
                <a:gd name="connsiteY1-4" fmla="*/ 0 h 6858000"/>
                <a:gd name="connsiteX2-5" fmla="*/ 5962650 w 5962650"/>
                <a:gd name="connsiteY2-6" fmla="*/ 6858000 h 6858000"/>
                <a:gd name="connsiteX3-7" fmla="*/ 0 w 5962650"/>
                <a:gd name="connsiteY3-8" fmla="*/ 6858000 h 6858000"/>
                <a:gd name="connsiteX4-9" fmla="*/ 0 w 5962650"/>
                <a:gd name="connsiteY4-10" fmla="*/ 0 h 6858000"/>
                <a:gd name="connsiteX0-11" fmla="*/ 557987 w 6520637"/>
                <a:gd name="connsiteY0-12" fmla="*/ 0 h 6858000"/>
                <a:gd name="connsiteX1-13" fmla="*/ 6520637 w 6520637"/>
                <a:gd name="connsiteY1-14" fmla="*/ 0 h 6858000"/>
                <a:gd name="connsiteX2-15" fmla="*/ 6520637 w 6520637"/>
                <a:gd name="connsiteY2-16" fmla="*/ 6858000 h 6858000"/>
                <a:gd name="connsiteX3-17" fmla="*/ 557987 w 6520637"/>
                <a:gd name="connsiteY3-18" fmla="*/ 6858000 h 6858000"/>
                <a:gd name="connsiteX4-19" fmla="*/ 557987 w 6520637"/>
                <a:gd name="connsiteY4-20" fmla="*/ 0 h 6858000"/>
                <a:gd name="connsiteX0-21" fmla="*/ 535657 w 6498307"/>
                <a:gd name="connsiteY0-22" fmla="*/ 0 h 6858000"/>
                <a:gd name="connsiteX1-23" fmla="*/ 6498307 w 6498307"/>
                <a:gd name="connsiteY1-24" fmla="*/ 0 h 6858000"/>
                <a:gd name="connsiteX2-25" fmla="*/ 6498307 w 6498307"/>
                <a:gd name="connsiteY2-26" fmla="*/ 6858000 h 6858000"/>
                <a:gd name="connsiteX3-27" fmla="*/ 535657 w 6498307"/>
                <a:gd name="connsiteY3-28" fmla="*/ 6858000 h 6858000"/>
                <a:gd name="connsiteX4-29" fmla="*/ 535657 w 6498307"/>
                <a:gd name="connsiteY4-30" fmla="*/ 0 h 6858000"/>
                <a:gd name="connsiteX0-31" fmla="*/ 535657 w 6498307"/>
                <a:gd name="connsiteY0-32" fmla="*/ 0 h 6858000"/>
                <a:gd name="connsiteX1-33" fmla="*/ 6498307 w 6498307"/>
                <a:gd name="connsiteY1-34" fmla="*/ 0 h 6858000"/>
                <a:gd name="connsiteX2-35" fmla="*/ 6498307 w 6498307"/>
                <a:gd name="connsiteY2-36" fmla="*/ 6858000 h 6858000"/>
                <a:gd name="connsiteX3-37" fmla="*/ 535657 w 6498307"/>
                <a:gd name="connsiteY3-38" fmla="*/ 6858000 h 6858000"/>
                <a:gd name="connsiteX4-39" fmla="*/ 535657 w 6498307"/>
                <a:gd name="connsiteY4-40" fmla="*/ 0 h 6858000"/>
                <a:gd name="connsiteX0-41" fmla="*/ 535657 w 6498307"/>
                <a:gd name="connsiteY0-42" fmla="*/ 0 h 6858000"/>
                <a:gd name="connsiteX1-43" fmla="*/ 6498307 w 6498307"/>
                <a:gd name="connsiteY1-44" fmla="*/ 0 h 6858000"/>
                <a:gd name="connsiteX2-45" fmla="*/ 6498307 w 6498307"/>
                <a:gd name="connsiteY2-46" fmla="*/ 6858000 h 6858000"/>
                <a:gd name="connsiteX3-47" fmla="*/ 535657 w 6498307"/>
                <a:gd name="connsiteY3-48" fmla="*/ 6858000 h 6858000"/>
                <a:gd name="connsiteX4-49" fmla="*/ 535657 w 6498307"/>
                <a:gd name="connsiteY4-5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498307" h="6858000">
                  <a:moveTo>
                    <a:pt x="535657" y="0"/>
                  </a:moveTo>
                  <a:lnTo>
                    <a:pt x="6498307" y="0"/>
                  </a:lnTo>
                  <a:lnTo>
                    <a:pt x="6498307" y="6858000"/>
                  </a:lnTo>
                  <a:lnTo>
                    <a:pt x="535657" y="6858000"/>
                  </a:lnTo>
                  <a:cubicBezTo>
                    <a:pt x="-1255043" y="3333750"/>
                    <a:pt x="2154907" y="3219450"/>
                    <a:pt x="53565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nell Roundhand" panose="02000603080000090004" charset="0"/>
                <a:ea typeface="Snell Roundhand" panose="0200060308000009000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65E2F41-C016-48D8-87C4-0E1247FE3155}"/>
              </a:ext>
            </a:extLst>
          </p:cNvPr>
          <p:cNvSpPr txBox="1"/>
          <p:nvPr/>
        </p:nvSpPr>
        <p:spPr>
          <a:xfrm>
            <a:off x="806450" y="14029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面向对象：面向企业，个人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80F0C9-28A3-4D97-A7B6-57E6FB1A0F48}"/>
              </a:ext>
            </a:extLst>
          </p:cNvPr>
          <p:cNvSpPr txBox="1"/>
          <p:nvPr/>
        </p:nvSpPr>
        <p:spPr>
          <a:xfrm>
            <a:off x="806450" y="341083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优势：</a:t>
            </a:r>
            <a:r>
              <a:rPr lang="en-US" altLang="zh-CN" dirty="0"/>
              <a:t>1.</a:t>
            </a:r>
            <a:r>
              <a:rPr lang="zh-CN" altLang="en-US" dirty="0"/>
              <a:t>避免淘宝，天猫，拼多多等购物网站开店所需的高额佣金，繁琐认证，前期曝光刷单等费用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利农：为解决三农问题，乡村振兴出谋划策，农民可直接简便开店，减少开店前期投入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惠企：企业可直接设置自己的购物网站，独立管理，减少中间流程款项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C82B5A-58CD-4B3A-AD77-12768FC49674}"/>
              </a:ext>
            </a:extLst>
          </p:cNvPr>
          <p:cNvSpPr txBox="1"/>
          <p:nvPr/>
        </p:nvSpPr>
        <p:spPr>
          <a:xfrm>
            <a:off x="806450" y="26314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目标：线上开店轻量化，简洁化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2B1F4F-A9E3-4FD2-9761-1C4197371ACE}"/>
              </a:ext>
            </a:extLst>
          </p:cNvPr>
          <p:cNvSpPr txBox="1"/>
          <p:nvPr/>
        </p:nvSpPr>
        <p:spPr>
          <a:xfrm>
            <a:off x="806450" y="19097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应用场景：线上商城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6FC897-0260-4B9B-BFCA-140F12204E2D}"/>
              </a:ext>
            </a:extLst>
          </p:cNvPr>
          <p:cNvSpPr txBox="1"/>
          <p:nvPr/>
        </p:nvSpPr>
        <p:spPr>
          <a:xfrm>
            <a:off x="1180362" y="45644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/>
              <a:t>项目建议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85B66-D0C7-4328-8902-C2815A37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" y="-4379"/>
            <a:ext cx="12184225" cy="68623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732F82-54E6-4AF3-9229-72033163B8D5}"/>
              </a:ext>
            </a:extLst>
          </p:cNvPr>
          <p:cNvSpPr txBox="1"/>
          <p:nvPr/>
        </p:nvSpPr>
        <p:spPr>
          <a:xfrm>
            <a:off x="482406" y="6497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买家内容静态建模</a:t>
            </a:r>
          </a:p>
        </p:txBody>
      </p:sp>
    </p:spTree>
    <p:extLst>
      <p:ext uri="{BB962C8B-B14F-4D97-AF65-F5344CB8AC3E}">
        <p14:creationId xmlns:p14="http://schemas.microsoft.com/office/powerpoint/2010/main" val="301648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8E130B-3C60-4BB4-909D-443DC46E8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17" r="-2" b="8822"/>
          <a:stretch/>
        </p:blipFill>
        <p:spPr>
          <a:xfrm>
            <a:off x="612774" y="316459"/>
            <a:ext cx="7398530" cy="40375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D7C534-356E-4913-B833-F4B55BD99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3327"/>
          <a:stretch/>
        </p:blipFill>
        <p:spPr>
          <a:xfrm>
            <a:off x="7008323" y="1312202"/>
            <a:ext cx="5652955" cy="30882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796F15B-9D1D-48EA-BF9D-AB54E875B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34" r="-2" b="22234"/>
          <a:stretch/>
        </p:blipFill>
        <p:spPr>
          <a:xfrm>
            <a:off x="1229359" y="4400453"/>
            <a:ext cx="4866641" cy="23393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B76780-EE90-41AD-995B-A67AE44D8C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387" r="2" b="20313"/>
          <a:stretch/>
        </p:blipFill>
        <p:spPr>
          <a:xfrm>
            <a:off x="7008323" y="4400453"/>
            <a:ext cx="4420668" cy="212723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7054105-5665-4211-A8BC-8B71209757BF}"/>
              </a:ext>
            </a:extLst>
          </p:cNvPr>
          <p:cNvSpPr txBox="1"/>
          <p:nvPr/>
        </p:nvSpPr>
        <p:spPr>
          <a:xfrm>
            <a:off x="5166691" y="455477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买家内容动态建模</a:t>
            </a:r>
          </a:p>
        </p:txBody>
      </p:sp>
    </p:spTree>
    <p:extLst>
      <p:ext uri="{BB962C8B-B14F-4D97-AF65-F5344CB8AC3E}">
        <p14:creationId xmlns:p14="http://schemas.microsoft.com/office/powerpoint/2010/main" val="38025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EAC7074-7496-4A7A-A873-4E4B1BF09103}"/>
              </a:ext>
            </a:extLst>
          </p:cNvPr>
          <p:cNvSpPr txBox="1"/>
          <p:nvPr/>
        </p:nvSpPr>
        <p:spPr>
          <a:xfrm>
            <a:off x="560877" y="1104053"/>
            <a:ext cx="365146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4800" dirty="0"/>
              <a:t>管理员内容静态建模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8BB91B-D0FB-4997-846B-794DB2B69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365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348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5E43517D-2DB7-430D-8DFE-B6B9654AD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87" y="629920"/>
            <a:ext cx="4196686" cy="26575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1F4E64-2431-454D-A9C4-BFE583EB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24" y="983134"/>
            <a:ext cx="4733952" cy="195108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DE4B593-EEEA-4FFE-8D76-E14501300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19" y="3696140"/>
            <a:ext cx="5483053" cy="143127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4DFED9A-B325-45C7-8A42-AD054E726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846" y="4048046"/>
            <a:ext cx="5069630" cy="55616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214D0D8-2A88-4A40-8F0A-94CB2D635A80}"/>
              </a:ext>
            </a:extLst>
          </p:cNvPr>
          <p:cNvSpPr txBox="1"/>
          <p:nvPr/>
        </p:nvSpPr>
        <p:spPr>
          <a:xfrm>
            <a:off x="257386" y="528319"/>
            <a:ext cx="2546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管理员内容动态建模</a:t>
            </a:r>
          </a:p>
        </p:txBody>
      </p:sp>
    </p:spTree>
    <p:extLst>
      <p:ext uri="{BB962C8B-B14F-4D97-AF65-F5344CB8AC3E}">
        <p14:creationId xmlns:p14="http://schemas.microsoft.com/office/powerpoint/2010/main" val="357834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505739-FEF7-4C6F-9075-B0A27705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27796" cy="25129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14D1E9-F7E8-4345-96E8-CF9CF9609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32" y="2500671"/>
            <a:ext cx="7160463" cy="409994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D901A3E-D2F6-44E0-BAC2-7B39D759218F}"/>
              </a:ext>
            </a:extLst>
          </p:cNvPr>
          <p:cNvSpPr txBox="1"/>
          <p:nvPr/>
        </p:nvSpPr>
        <p:spPr>
          <a:xfrm>
            <a:off x="6633411" y="8036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买家超文本建模</a:t>
            </a:r>
          </a:p>
        </p:txBody>
      </p:sp>
    </p:spTree>
    <p:extLst>
      <p:ext uri="{BB962C8B-B14F-4D97-AF65-F5344CB8AC3E}">
        <p14:creationId xmlns:p14="http://schemas.microsoft.com/office/powerpoint/2010/main" val="23141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表, 箱线图&#10;&#10;描述已自动生成">
            <a:extLst>
              <a:ext uri="{FF2B5EF4-FFF2-40B4-BE49-F238E27FC236}">
                <a16:creationId xmlns:a16="http://schemas.microsoft.com/office/drawing/2014/main" id="{111880E4-9BE2-49CA-923D-4BBC4279B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0" y="1719614"/>
            <a:ext cx="10381870" cy="4645885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FFCE4D5B-3854-46AB-8C3D-14CE89DC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705" y="352968"/>
            <a:ext cx="2832428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6C82C3-7A29-4140-BD77-239123FACFF3}"/>
              </a:ext>
            </a:extLst>
          </p:cNvPr>
          <p:cNvSpPr txBox="1"/>
          <p:nvPr/>
        </p:nvSpPr>
        <p:spPr>
          <a:xfrm>
            <a:off x="298783" y="757308"/>
            <a:ext cx="6096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200" dirty="0"/>
              <a:t>管理员超文本建模</a:t>
            </a:r>
          </a:p>
        </p:txBody>
      </p:sp>
    </p:spTree>
    <p:extLst>
      <p:ext uri="{BB962C8B-B14F-4D97-AF65-F5344CB8AC3E}">
        <p14:creationId xmlns:p14="http://schemas.microsoft.com/office/powerpoint/2010/main" val="296151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B49998-FF67-4CA4-A7EF-0A5C52CF3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" y="548640"/>
            <a:ext cx="11728310" cy="61481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678F8A-2CD8-4651-974A-0E73E3A86FB4}"/>
              </a:ext>
            </a:extLst>
          </p:cNvPr>
          <p:cNvSpPr txBox="1"/>
          <p:nvPr/>
        </p:nvSpPr>
        <p:spPr>
          <a:xfrm>
            <a:off x="6395447" y="22547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买家适应性建模</a:t>
            </a:r>
          </a:p>
        </p:txBody>
      </p:sp>
    </p:spTree>
    <p:extLst>
      <p:ext uri="{BB962C8B-B14F-4D97-AF65-F5344CB8AC3E}">
        <p14:creationId xmlns:p14="http://schemas.microsoft.com/office/powerpoint/2010/main" val="2043233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11日"/>
  <p:tag name="POCKET_APPLY_TYPE" val="Slid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11日"/>
  <p:tag name="POCKET_APPLY_TYPE" val="Slid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11日"/>
  <p:tag name="POCKET_APPLY_TYPE" val="Slid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11日"/>
  <p:tag name="POCKET_APPLY_TYPE" val="Slide"/>
  <p:tag name="APPLYORDER" val="Shap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203E5F"/>
    </a:accent1>
    <a:accent2>
      <a:srgbClr val="EEC550"/>
    </a:accent2>
    <a:accent3>
      <a:srgbClr val="FFFFFF"/>
    </a:accent3>
    <a:accent4>
      <a:srgbClr val="00B0F0"/>
    </a:accent4>
    <a:accent5>
      <a:srgbClr val="FF0000"/>
    </a:accent5>
    <a:accent6>
      <a:srgbClr val="9AE17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214</Words>
  <Application>Microsoft Office PowerPoint</Application>
  <PresentationFormat>宽屏</PresentationFormat>
  <Paragraphs>24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-apple-system</vt:lpstr>
      <vt:lpstr>Snell Roundhand</vt:lpstr>
      <vt:lpstr>等线</vt:lpstr>
      <vt:lpstr>等线 Light</vt:lpstr>
      <vt:lpstr>宋体-简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uhm</dc:creator>
  <cp:lastModifiedBy>uhm</cp:lastModifiedBy>
  <cp:revision>18</cp:revision>
  <dcterms:created xsi:type="dcterms:W3CDTF">2021-04-23T11:23:07Z</dcterms:created>
  <dcterms:modified xsi:type="dcterms:W3CDTF">2021-04-26T10:12:43Z</dcterms:modified>
</cp:coreProperties>
</file>