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ggggg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文字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ggggg</dc:title>
  <dc:creator>apple</dc:creator>
  <cp:lastModifiedBy>apple</cp:lastModifiedBy>
  <cp:revision>1</cp:revision>
  <dcterms:created xsi:type="dcterms:W3CDTF">2022-11-23T06:40:16Z</dcterms:created>
  <dcterms:modified xsi:type="dcterms:W3CDTF">2022-11-23T06:40:16Z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2052-4.6.0.7728</vt:lpwstr>
  </property>
</Properties>
</file>