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Abrir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Alto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Baixo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Fechar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B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B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B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pt-BR" noProof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Comprar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Vender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Aguardar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Comprar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Vender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Aguardar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Ícones"/>
  <dgm:desc val="Use para mostrar uma série de recursos visuais de cima para baixo com o nível 1 ou nível 1 e nível 2 de texto agrupados em uma forma. Funciona melhor com ícones ou imagens pequenas com descrições mais lon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09/08/2022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09/08/2022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38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4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89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09/08/2022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09/08/2022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09/08/2022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09/08/2022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09/08/2022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09/08/2022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09/08/2022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09/08/2022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09/08/2022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09/08/2022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09/08/2022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09/08/2022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Comunicação e PowerPoint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solidFill>
                  <a:schemeClr val="tx1"/>
                </a:solidFill>
              </a:rPr>
              <a:t>Resumindo a  Aula 02</a:t>
            </a: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Pergunta Chave: Quem é nosso público-alvo?</a:t>
            </a:r>
          </a:p>
        </p:txBody>
      </p:sp>
      <p:pic>
        <p:nvPicPr>
          <p:cNvPr id="4" name="Imagem 3" descr="Números de negociações financeir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98866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0" y="2681103"/>
            <a:ext cx="3439699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Balanceamento dos canais auditivo e visual</a:t>
            </a:r>
          </a:p>
        </p:txBody>
      </p:sp>
      <p:graphicFrame>
        <p:nvGraphicFramePr>
          <p:cNvPr id="6" name="Espaço Reservado para Conteúdo 5" descr="Gráfico financeiro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492200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Muito Obrigado!</a:t>
            </a:r>
          </a:p>
        </p:txBody>
      </p:sp>
      <p:pic>
        <p:nvPicPr>
          <p:cNvPr id="4" name="Imagem 3" descr="Mão com caneta apontando números financei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dirty="0">
                <a:solidFill>
                  <a:schemeClr val="bg1"/>
                </a:solidFill>
              </a:rPr>
              <a:t>pessoa@example.com</a:t>
            </a:r>
          </a:p>
          <a:p>
            <a:pPr rtl="0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9</TotalTime>
  <Words>39</Words>
  <Application>Microsoft Office PowerPoint</Application>
  <PresentationFormat>Widescreen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Pacote</vt:lpstr>
      <vt:lpstr>Comunicação e PowerPoint</vt:lpstr>
      <vt:lpstr>Pergunta Chave: Quem é nosso público-alvo?</vt:lpstr>
      <vt:lpstr>Balanceamento dos canais auditivo e visual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e PowerPoint</dc:title>
  <dc:creator>Hugo Abreu</dc:creator>
  <cp:lastModifiedBy>Hugo Abreu</cp:lastModifiedBy>
  <cp:revision>1</cp:revision>
  <dcterms:created xsi:type="dcterms:W3CDTF">2022-08-09T20:15:25Z</dcterms:created>
  <dcterms:modified xsi:type="dcterms:W3CDTF">2022-08-09T20:24:40Z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