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9" r:id="rId5"/>
    <p:sldId id="281" r:id="rId6"/>
    <p:sldId id="311" r:id="rId7"/>
    <p:sldId id="294" r:id="rId8"/>
    <p:sldId id="312" r:id="rId9"/>
    <p:sldId id="309" r:id="rId10"/>
    <p:sldId id="296" r:id="rId11"/>
    <p:sldId id="308" r:id="rId12"/>
    <p:sldId id="305" r:id="rId13"/>
    <p:sldId id="310" r:id="rId14"/>
    <p:sldId id="306" r:id="rId15"/>
    <p:sldId id="307" r:id="rId16"/>
    <p:sldId id="300" r:id="rId17"/>
    <p:sldId id="301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dirty="0"/>
              <a:t>Título do Gráfico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DB-459D-860E-1C952E1D0B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DB-459D-860E-1C952E1D0B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DB-459D-860E-1C952E1D0B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725999"/>
        <c:axId val="917719343"/>
      </c:barChart>
      <c:catAx>
        <c:axId val="917725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17719343"/>
        <c:crosses val="autoZero"/>
        <c:auto val="1"/>
        <c:lblAlgn val="ctr"/>
        <c:lblOffset val="100"/>
        <c:noMultiLvlLbl val="0"/>
      </c:catAx>
      <c:valAx>
        <c:axId val="917719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91772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356B5D-79CF-4312-9EBB-4FBC9EB8B2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E3B2A78C-EBDC-4C75-AEDE-191C0A5D70F8}">
      <dgm:prSet/>
      <dgm:spPr/>
      <dgm:t>
        <a:bodyPr/>
        <a:lstStyle/>
        <a:p>
          <a:r>
            <a:rPr lang="pt-BR"/>
            <a:t>Tópico Um</a:t>
          </a:r>
        </a:p>
      </dgm:t>
    </dgm:pt>
    <dgm:pt modelId="{13FB127B-15EC-49D2-8EB6-FCC920783F22}" type="parTrans" cxnId="{5DE5B3BD-522E-43AF-B596-107353AEADA4}">
      <dgm:prSet/>
      <dgm:spPr/>
      <dgm:t>
        <a:bodyPr/>
        <a:lstStyle/>
        <a:p>
          <a:endParaRPr lang="pt-BR"/>
        </a:p>
      </dgm:t>
    </dgm:pt>
    <dgm:pt modelId="{E5EF5B33-51C6-4990-BB9B-A71934FB40F4}" type="sibTrans" cxnId="{5DE5B3BD-522E-43AF-B596-107353AEADA4}">
      <dgm:prSet/>
      <dgm:spPr/>
      <dgm:t>
        <a:bodyPr/>
        <a:lstStyle/>
        <a:p>
          <a:endParaRPr lang="pt-BR"/>
        </a:p>
      </dgm:t>
    </dgm:pt>
    <dgm:pt modelId="{94124FD4-264B-4542-8BBE-7512A4856F4B}">
      <dgm:prSet/>
      <dgm:spPr/>
      <dgm:t>
        <a:bodyPr/>
        <a:lstStyle/>
        <a:p>
          <a:r>
            <a:rPr lang="pt-BR"/>
            <a:t>Tópico Dois</a:t>
          </a:r>
        </a:p>
      </dgm:t>
    </dgm:pt>
    <dgm:pt modelId="{5F8FFE5F-B088-48FD-B0BF-999C12B7FD87}" type="parTrans" cxnId="{2A87C5ED-EBBC-4690-A608-850A96DB7EB4}">
      <dgm:prSet/>
      <dgm:spPr/>
      <dgm:t>
        <a:bodyPr/>
        <a:lstStyle/>
        <a:p>
          <a:endParaRPr lang="pt-BR"/>
        </a:p>
      </dgm:t>
    </dgm:pt>
    <dgm:pt modelId="{4E09E3EE-7687-440D-9190-9FC52E0D2D31}" type="sibTrans" cxnId="{2A87C5ED-EBBC-4690-A608-850A96DB7EB4}">
      <dgm:prSet/>
      <dgm:spPr/>
      <dgm:t>
        <a:bodyPr/>
        <a:lstStyle/>
        <a:p>
          <a:endParaRPr lang="pt-BR"/>
        </a:p>
      </dgm:t>
    </dgm:pt>
    <dgm:pt modelId="{88267D51-3ED2-46D3-A3B7-96A9D910784B}">
      <dgm:prSet/>
      <dgm:spPr/>
      <dgm:t>
        <a:bodyPr/>
        <a:lstStyle/>
        <a:p>
          <a:r>
            <a:rPr lang="pt-BR"/>
            <a:t>Tópico Três</a:t>
          </a:r>
        </a:p>
      </dgm:t>
    </dgm:pt>
    <dgm:pt modelId="{19F402E5-B39E-422E-9637-D2C16BE70EEA}" type="parTrans" cxnId="{8A02BF43-B083-4F1C-BDFE-7A5627DBE666}">
      <dgm:prSet/>
      <dgm:spPr/>
      <dgm:t>
        <a:bodyPr/>
        <a:lstStyle/>
        <a:p>
          <a:endParaRPr lang="pt-BR"/>
        </a:p>
      </dgm:t>
    </dgm:pt>
    <dgm:pt modelId="{F6D7B07F-A3EA-4FFF-9623-A9744A611072}" type="sibTrans" cxnId="{8A02BF43-B083-4F1C-BDFE-7A5627DBE666}">
      <dgm:prSet/>
      <dgm:spPr/>
      <dgm:t>
        <a:bodyPr/>
        <a:lstStyle/>
        <a:p>
          <a:endParaRPr lang="pt-BR"/>
        </a:p>
      </dgm:t>
    </dgm:pt>
    <dgm:pt modelId="{9F7D9FA3-56E3-4BA4-9253-75786C84EA4C}" type="pres">
      <dgm:prSet presAssocID="{E7356B5D-79CF-4312-9EBB-4FBC9EB8B253}" presName="linear" presStyleCnt="0">
        <dgm:presLayoutVars>
          <dgm:animLvl val="lvl"/>
          <dgm:resizeHandles val="exact"/>
        </dgm:presLayoutVars>
      </dgm:prSet>
      <dgm:spPr/>
    </dgm:pt>
    <dgm:pt modelId="{BC0AE06F-AB16-4F07-A189-68E4E3B09FB3}" type="pres">
      <dgm:prSet presAssocID="{E3B2A78C-EBDC-4C75-AEDE-191C0A5D70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E6F649-025B-4CC6-8703-605AE29A3BE0}" type="pres">
      <dgm:prSet presAssocID="{E5EF5B33-51C6-4990-BB9B-A71934FB40F4}" presName="spacer" presStyleCnt="0"/>
      <dgm:spPr/>
    </dgm:pt>
    <dgm:pt modelId="{B4A87B71-69B6-4D3D-96C2-26F127EEFDE4}" type="pres">
      <dgm:prSet presAssocID="{94124FD4-264B-4542-8BBE-7512A4856F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613BDC-64F1-487B-999A-F0CBBF11E7ED}" type="pres">
      <dgm:prSet presAssocID="{4E09E3EE-7687-440D-9190-9FC52E0D2D31}" presName="spacer" presStyleCnt="0"/>
      <dgm:spPr/>
    </dgm:pt>
    <dgm:pt modelId="{35AC3720-0A4E-438F-877A-8F400D517BA2}" type="pres">
      <dgm:prSet presAssocID="{88267D51-3ED2-46D3-A3B7-96A9D910784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9FC109-0766-4F70-B5AB-31987CB68A01}" type="presOf" srcId="{E7356B5D-79CF-4312-9EBB-4FBC9EB8B253}" destId="{9F7D9FA3-56E3-4BA4-9253-75786C84EA4C}" srcOrd="0" destOrd="0" presId="urn:microsoft.com/office/officeart/2005/8/layout/vList2"/>
    <dgm:cxn modelId="{BA64691C-931D-4271-A094-5B72D03DB693}" type="presOf" srcId="{94124FD4-264B-4542-8BBE-7512A4856F4B}" destId="{B4A87B71-69B6-4D3D-96C2-26F127EEFDE4}" srcOrd="0" destOrd="0" presId="urn:microsoft.com/office/officeart/2005/8/layout/vList2"/>
    <dgm:cxn modelId="{2A63DB5C-1C8D-4210-8310-977983BDEA4E}" type="presOf" srcId="{88267D51-3ED2-46D3-A3B7-96A9D910784B}" destId="{35AC3720-0A4E-438F-877A-8F400D517BA2}" srcOrd="0" destOrd="0" presId="urn:microsoft.com/office/officeart/2005/8/layout/vList2"/>
    <dgm:cxn modelId="{8A02BF43-B083-4F1C-BDFE-7A5627DBE666}" srcId="{E7356B5D-79CF-4312-9EBB-4FBC9EB8B253}" destId="{88267D51-3ED2-46D3-A3B7-96A9D910784B}" srcOrd="2" destOrd="0" parTransId="{19F402E5-B39E-422E-9637-D2C16BE70EEA}" sibTransId="{F6D7B07F-A3EA-4FFF-9623-A9744A611072}"/>
    <dgm:cxn modelId="{EA00D4A8-99DD-469F-9E75-775B420262B1}" type="presOf" srcId="{E3B2A78C-EBDC-4C75-AEDE-191C0A5D70F8}" destId="{BC0AE06F-AB16-4F07-A189-68E4E3B09FB3}" srcOrd="0" destOrd="0" presId="urn:microsoft.com/office/officeart/2005/8/layout/vList2"/>
    <dgm:cxn modelId="{5DE5B3BD-522E-43AF-B596-107353AEADA4}" srcId="{E7356B5D-79CF-4312-9EBB-4FBC9EB8B253}" destId="{E3B2A78C-EBDC-4C75-AEDE-191C0A5D70F8}" srcOrd="0" destOrd="0" parTransId="{13FB127B-15EC-49D2-8EB6-FCC920783F22}" sibTransId="{E5EF5B33-51C6-4990-BB9B-A71934FB40F4}"/>
    <dgm:cxn modelId="{2A87C5ED-EBBC-4690-A608-850A96DB7EB4}" srcId="{E7356B5D-79CF-4312-9EBB-4FBC9EB8B253}" destId="{94124FD4-264B-4542-8BBE-7512A4856F4B}" srcOrd="1" destOrd="0" parTransId="{5F8FFE5F-B088-48FD-B0BF-999C12B7FD87}" sibTransId="{4E09E3EE-7687-440D-9190-9FC52E0D2D31}"/>
    <dgm:cxn modelId="{ADA4F00C-0B28-44B8-86AE-2C6CD852F0B4}" type="presParOf" srcId="{9F7D9FA3-56E3-4BA4-9253-75786C84EA4C}" destId="{BC0AE06F-AB16-4F07-A189-68E4E3B09FB3}" srcOrd="0" destOrd="0" presId="urn:microsoft.com/office/officeart/2005/8/layout/vList2"/>
    <dgm:cxn modelId="{D6CE6871-16B6-475F-A1D4-7994B4D5909E}" type="presParOf" srcId="{9F7D9FA3-56E3-4BA4-9253-75786C84EA4C}" destId="{84E6F649-025B-4CC6-8703-605AE29A3BE0}" srcOrd="1" destOrd="0" presId="urn:microsoft.com/office/officeart/2005/8/layout/vList2"/>
    <dgm:cxn modelId="{F876E0A5-1FEA-488B-AA0A-58CC8ED8CC84}" type="presParOf" srcId="{9F7D9FA3-56E3-4BA4-9253-75786C84EA4C}" destId="{B4A87B71-69B6-4D3D-96C2-26F127EEFDE4}" srcOrd="2" destOrd="0" presId="urn:microsoft.com/office/officeart/2005/8/layout/vList2"/>
    <dgm:cxn modelId="{14731928-F597-4B5E-8B0D-E2D75EF13AAA}" type="presParOf" srcId="{9F7D9FA3-56E3-4BA4-9253-75786C84EA4C}" destId="{47613BDC-64F1-487B-999A-F0CBBF11E7ED}" srcOrd="3" destOrd="0" presId="urn:microsoft.com/office/officeart/2005/8/layout/vList2"/>
    <dgm:cxn modelId="{A9E08DD2-DBC5-4DED-8914-73AA84CA2B62}" type="presParOf" srcId="{9F7D9FA3-56E3-4BA4-9253-75786C84EA4C}" destId="{35AC3720-0A4E-438F-877A-8F400D517B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356B5D-79CF-4312-9EBB-4FBC9EB8B2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E3B2A78C-EBDC-4C75-AEDE-191C0A5D70F8}">
      <dgm:prSet/>
      <dgm:spPr/>
      <dgm:t>
        <a:bodyPr/>
        <a:lstStyle/>
        <a:p>
          <a:r>
            <a:rPr lang="pt-BR" dirty="0"/>
            <a:t>Tópico Um</a:t>
          </a:r>
        </a:p>
      </dgm:t>
    </dgm:pt>
    <dgm:pt modelId="{13FB127B-15EC-49D2-8EB6-FCC920783F22}" type="parTrans" cxnId="{5DE5B3BD-522E-43AF-B596-107353AEADA4}">
      <dgm:prSet/>
      <dgm:spPr/>
      <dgm:t>
        <a:bodyPr/>
        <a:lstStyle/>
        <a:p>
          <a:endParaRPr lang="pt-BR"/>
        </a:p>
      </dgm:t>
    </dgm:pt>
    <dgm:pt modelId="{E5EF5B33-51C6-4990-BB9B-A71934FB40F4}" type="sibTrans" cxnId="{5DE5B3BD-522E-43AF-B596-107353AEADA4}">
      <dgm:prSet/>
      <dgm:spPr/>
      <dgm:t>
        <a:bodyPr/>
        <a:lstStyle/>
        <a:p>
          <a:endParaRPr lang="pt-BR"/>
        </a:p>
      </dgm:t>
    </dgm:pt>
    <dgm:pt modelId="{94124FD4-264B-4542-8BBE-7512A4856F4B}">
      <dgm:prSet/>
      <dgm:spPr/>
      <dgm:t>
        <a:bodyPr/>
        <a:lstStyle/>
        <a:p>
          <a:r>
            <a:rPr lang="pt-BR" dirty="0"/>
            <a:t>Tópico Dois</a:t>
          </a:r>
        </a:p>
      </dgm:t>
    </dgm:pt>
    <dgm:pt modelId="{5F8FFE5F-B088-48FD-B0BF-999C12B7FD87}" type="parTrans" cxnId="{2A87C5ED-EBBC-4690-A608-850A96DB7EB4}">
      <dgm:prSet/>
      <dgm:spPr/>
      <dgm:t>
        <a:bodyPr/>
        <a:lstStyle/>
        <a:p>
          <a:endParaRPr lang="pt-BR"/>
        </a:p>
      </dgm:t>
    </dgm:pt>
    <dgm:pt modelId="{4E09E3EE-7687-440D-9190-9FC52E0D2D31}" type="sibTrans" cxnId="{2A87C5ED-EBBC-4690-A608-850A96DB7EB4}">
      <dgm:prSet/>
      <dgm:spPr/>
      <dgm:t>
        <a:bodyPr/>
        <a:lstStyle/>
        <a:p>
          <a:endParaRPr lang="pt-BR"/>
        </a:p>
      </dgm:t>
    </dgm:pt>
    <dgm:pt modelId="{88267D51-3ED2-46D3-A3B7-96A9D910784B}">
      <dgm:prSet/>
      <dgm:spPr/>
      <dgm:t>
        <a:bodyPr/>
        <a:lstStyle/>
        <a:p>
          <a:r>
            <a:rPr lang="pt-BR"/>
            <a:t>Tópico Três</a:t>
          </a:r>
        </a:p>
      </dgm:t>
    </dgm:pt>
    <dgm:pt modelId="{19F402E5-B39E-422E-9637-D2C16BE70EEA}" type="parTrans" cxnId="{8A02BF43-B083-4F1C-BDFE-7A5627DBE666}">
      <dgm:prSet/>
      <dgm:spPr/>
      <dgm:t>
        <a:bodyPr/>
        <a:lstStyle/>
        <a:p>
          <a:endParaRPr lang="pt-BR"/>
        </a:p>
      </dgm:t>
    </dgm:pt>
    <dgm:pt modelId="{F6D7B07F-A3EA-4FFF-9623-A9744A611072}" type="sibTrans" cxnId="{8A02BF43-B083-4F1C-BDFE-7A5627DBE666}">
      <dgm:prSet/>
      <dgm:spPr/>
      <dgm:t>
        <a:bodyPr/>
        <a:lstStyle/>
        <a:p>
          <a:endParaRPr lang="pt-BR"/>
        </a:p>
      </dgm:t>
    </dgm:pt>
    <dgm:pt modelId="{9F7D9FA3-56E3-4BA4-9253-75786C84EA4C}" type="pres">
      <dgm:prSet presAssocID="{E7356B5D-79CF-4312-9EBB-4FBC9EB8B253}" presName="linear" presStyleCnt="0">
        <dgm:presLayoutVars>
          <dgm:animLvl val="lvl"/>
          <dgm:resizeHandles val="exact"/>
        </dgm:presLayoutVars>
      </dgm:prSet>
      <dgm:spPr/>
    </dgm:pt>
    <dgm:pt modelId="{BC0AE06F-AB16-4F07-A189-68E4E3B09FB3}" type="pres">
      <dgm:prSet presAssocID="{E3B2A78C-EBDC-4C75-AEDE-191C0A5D70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4E6F649-025B-4CC6-8703-605AE29A3BE0}" type="pres">
      <dgm:prSet presAssocID="{E5EF5B33-51C6-4990-BB9B-A71934FB40F4}" presName="spacer" presStyleCnt="0"/>
      <dgm:spPr/>
    </dgm:pt>
    <dgm:pt modelId="{B4A87B71-69B6-4D3D-96C2-26F127EEFDE4}" type="pres">
      <dgm:prSet presAssocID="{94124FD4-264B-4542-8BBE-7512A4856F4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613BDC-64F1-487B-999A-F0CBBF11E7ED}" type="pres">
      <dgm:prSet presAssocID="{4E09E3EE-7687-440D-9190-9FC52E0D2D31}" presName="spacer" presStyleCnt="0"/>
      <dgm:spPr/>
    </dgm:pt>
    <dgm:pt modelId="{35AC3720-0A4E-438F-877A-8F400D517BA2}" type="pres">
      <dgm:prSet presAssocID="{88267D51-3ED2-46D3-A3B7-96A9D910784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9FC109-0766-4F70-B5AB-31987CB68A01}" type="presOf" srcId="{E7356B5D-79CF-4312-9EBB-4FBC9EB8B253}" destId="{9F7D9FA3-56E3-4BA4-9253-75786C84EA4C}" srcOrd="0" destOrd="0" presId="urn:microsoft.com/office/officeart/2005/8/layout/vList2"/>
    <dgm:cxn modelId="{BA64691C-931D-4271-A094-5B72D03DB693}" type="presOf" srcId="{94124FD4-264B-4542-8BBE-7512A4856F4B}" destId="{B4A87B71-69B6-4D3D-96C2-26F127EEFDE4}" srcOrd="0" destOrd="0" presId="urn:microsoft.com/office/officeart/2005/8/layout/vList2"/>
    <dgm:cxn modelId="{2A63DB5C-1C8D-4210-8310-977983BDEA4E}" type="presOf" srcId="{88267D51-3ED2-46D3-A3B7-96A9D910784B}" destId="{35AC3720-0A4E-438F-877A-8F400D517BA2}" srcOrd="0" destOrd="0" presId="urn:microsoft.com/office/officeart/2005/8/layout/vList2"/>
    <dgm:cxn modelId="{8A02BF43-B083-4F1C-BDFE-7A5627DBE666}" srcId="{E7356B5D-79CF-4312-9EBB-4FBC9EB8B253}" destId="{88267D51-3ED2-46D3-A3B7-96A9D910784B}" srcOrd="2" destOrd="0" parTransId="{19F402E5-B39E-422E-9637-D2C16BE70EEA}" sibTransId="{F6D7B07F-A3EA-4FFF-9623-A9744A611072}"/>
    <dgm:cxn modelId="{EA00D4A8-99DD-469F-9E75-775B420262B1}" type="presOf" srcId="{E3B2A78C-EBDC-4C75-AEDE-191C0A5D70F8}" destId="{BC0AE06F-AB16-4F07-A189-68E4E3B09FB3}" srcOrd="0" destOrd="0" presId="urn:microsoft.com/office/officeart/2005/8/layout/vList2"/>
    <dgm:cxn modelId="{5DE5B3BD-522E-43AF-B596-107353AEADA4}" srcId="{E7356B5D-79CF-4312-9EBB-4FBC9EB8B253}" destId="{E3B2A78C-EBDC-4C75-AEDE-191C0A5D70F8}" srcOrd="0" destOrd="0" parTransId="{13FB127B-15EC-49D2-8EB6-FCC920783F22}" sibTransId="{E5EF5B33-51C6-4990-BB9B-A71934FB40F4}"/>
    <dgm:cxn modelId="{2A87C5ED-EBBC-4690-A608-850A96DB7EB4}" srcId="{E7356B5D-79CF-4312-9EBB-4FBC9EB8B253}" destId="{94124FD4-264B-4542-8BBE-7512A4856F4B}" srcOrd="1" destOrd="0" parTransId="{5F8FFE5F-B088-48FD-B0BF-999C12B7FD87}" sibTransId="{4E09E3EE-7687-440D-9190-9FC52E0D2D31}"/>
    <dgm:cxn modelId="{ADA4F00C-0B28-44B8-86AE-2C6CD852F0B4}" type="presParOf" srcId="{9F7D9FA3-56E3-4BA4-9253-75786C84EA4C}" destId="{BC0AE06F-AB16-4F07-A189-68E4E3B09FB3}" srcOrd="0" destOrd="0" presId="urn:microsoft.com/office/officeart/2005/8/layout/vList2"/>
    <dgm:cxn modelId="{D6CE6871-16B6-475F-A1D4-7994B4D5909E}" type="presParOf" srcId="{9F7D9FA3-56E3-4BA4-9253-75786C84EA4C}" destId="{84E6F649-025B-4CC6-8703-605AE29A3BE0}" srcOrd="1" destOrd="0" presId="urn:microsoft.com/office/officeart/2005/8/layout/vList2"/>
    <dgm:cxn modelId="{F876E0A5-1FEA-488B-AA0A-58CC8ED8CC84}" type="presParOf" srcId="{9F7D9FA3-56E3-4BA4-9253-75786C84EA4C}" destId="{B4A87B71-69B6-4D3D-96C2-26F127EEFDE4}" srcOrd="2" destOrd="0" presId="urn:microsoft.com/office/officeart/2005/8/layout/vList2"/>
    <dgm:cxn modelId="{14731928-F597-4B5E-8B0D-E2D75EF13AAA}" type="presParOf" srcId="{9F7D9FA3-56E3-4BA4-9253-75786C84EA4C}" destId="{47613BDC-64F1-487B-999A-F0CBBF11E7ED}" srcOrd="3" destOrd="0" presId="urn:microsoft.com/office/officeart/2005/8/layout/vList2"/>
    <dgm:cxn modelId="{A9E08DD2-DBC5-4DED-8914-73AA84CA2B62}" type="presParOf" srcId="{9F7D9FA3-56E3-4BA4-9253-75786C84EA4C}" destId="{35AC3720-0A4E-438F-877A-8F400D517B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8941BD-D38D-4A5E-953E-EBC0505BD0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E2043065-DF2A-464A-B777-AA12F0A98E15}">
      <dgm:prSet/>
      <dgm:spPr/>
      <dgm:t>
        <a:bodyPr/>
        <a:lstStyle/>
        <a:p>
          <a:r>
            <a:rPr lang="pt-BR" i="1" baseline="0"/>
            <a:t>Tópico um</a:t>
          </a:r>
          <a:endParaRPr lang="pt-BR"/>
        </a:p>
      </dgm:t>
    </dgm:pt>
    <dgm:pt modelId="{72D46B1B-AC43-41D1-894E-D0E7C1B43B12}" type="parTrans" cxnId="{E738E4A4-505C-4B5C-B459-9944F8B57E87}">
      <dgm:prSet/>
      <dgm:spPr/>
      <dgm:t>
        <a:bodyPr/>
        <a:lstStyle/>
        <a:p>
          <a:endParaRPr lang="pt-BR"/>
        </a:p>
      </dgm:t>
    </dgm:pt>
    <dgm:pt modelId="{648C8B2E-72A8-4BE2-8B9E-1432BBBC0CE2}" type="sibTrans" cxnId="{E738E4A4-505C-4B5C-B459-9944F8B57E87}">
      <dgm:prSet/>
      <dgm:spPr/>
      <dgm:t>
        <a:bodyPr/>
        <a:lstStyle/>
        <a:p>
          <a:endParaRPr lang="pt-BR"/>
        </a:p>
      </dgm:t>
    </dgm:pt>
    <dgm:pt modelId="{0CBAE6CF-033F-499E-87D2-20FA08082D4C}" type="pres">
      <dgm:prSet presAssocID="{DC8941BD-D38D-4A5E-953E-EBC0505BD01C}" presName="linear" presStyleCnt="0">
        <dgm:presLayoutVars>
          <dgm:animLvl val="lvl"/>
          <dgm:resizeHandles val="exact"/>
        </dgm:presLayoutVars>
      </dgm:prSet>
      <dgm:spPr/>
    </dgm:pt>
    <dgm:pt modelId="{53E5C3D2-7AA8-46E3-B324-98C127ED8816}" type="pres">
      <dgm:prSet presAssocID="{E2043065-DF2A-464A-B777-AA12F0A98E1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738E4A4-505C-4B5C-B459-9944F8B57E87}" srcId="{DC8941BD-D38D-4A5E-953E-EBC0505BD01C}" destId="{E2043065-DF2A-464A-B777-AA12F0A98E15}" srcOrd="0" destOrd="0" parTransId="{72D46B1B-AC43-41D1-894E-D0E7C1B43B12}" sibTransId="{648C8B2E-72A8-4BE2-8B9E-1432BBBC0CE2}"/>
    <dgm:cxn modelId="{1F07EFD3-9A2C-4118-9717-8B811EB4D73D}" type="presOf" srcId="{DC8941BD-D38D-4A5E-953E-EBC0505BD01C}" destId="{0CBAE6CF-033F-499E-87D2-20FA08082D4C}" srcOrd="0" destOrd="0" presId="urn:microsoft.com/office/officeart/2005/8/layout/vList2"/>
    <dgm:cxn modelId="{370C35D9-E3DE-4F0E-932A-EC9C89F28558}" type="presOf" srcId="{E2043065-DF2A-464A-B777-AA12F0A98E15}" destId="{53E5C3D2-7AA8-46E3-B324-98C127ED8816}" srcOrd="0" destOrd="0" presId="urn:microsoft.com/office/officeart/2005/8/layout/vList2"/>
    <dgm:cxn modelId="{A629354B-2BF0-4E6A-BFA1-41834200055C}" type="presParOf" srcId="{0CBAE6CF-033F-499E-87D2-20FA08082D4C}" destId="{53E5C3D2-7AA8-46E3-B324-98C127ED88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8941BD-D38D-4A5E-953E-EBC0505BD0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E2043065-DF2A-464A-B777-AA12F0A98E15}">
      <dgm:prSet/>
      <dgm:spPr/>
      <dgm:t>
        <a:bodyPr/>
        <a:lstStyle/>
        <a:p>
          <a:r>
            <a:rPr lang="pt-BR" i="1" baseline="0"/>
            <a:t>Tópico um</a:t>
          </a:r>
          <a:endParaRPr lang="pt-BR"/>
        </a:p>
      </dgm:t>
    </dgm:pt>
    <dgm:pt modelId="{72D46B1B-AC43-41D1-894E-D0E7C1B43B12}" type="parTrans" cxnId="{E738E4A4-505C-4B5C-B459-9944F8B57E87}">
      <dgm:prSet/>
      <dgm:spPr/>
      <dgm:t>
        <a:bodyPr/>
        <a:lstStyle/>
        <a:p>
          <a:endParaRPr lang="pt-BR"/>
        </a:p>
      </dgm:t>
    </dgm:pt>
    <dgm:pt modelId="{648C8B2E-72A8-4BE2-8B9E-1432BBBC0CE2}" type="sibTrans" cxnId="{E738E4A4-505C-4B5C-B459-9944F8B57E87}">
      <dgm:prSet/>
      <dgm:spPr/>
      <dgm:t>
        <a:bodyPr/>
        <a:lstStyle/>
        <a:p>
          <a:endParaRPr lang="pt-BR"/>
        </a:p>
      </dgm:t>
    </dgm:pt>
    <dgm:pt modelId="{0CBAE6CF-033F-499E-87D2-20FA08082D4C}" type="pres">
      <dgm:prSet presAssocID="{DC8941BD-D38D-4A5E-953E-EBC0505BD01C}" presName="linear" presStyleCnt="0">
        <dgm:presLayoutVars>
          <dgm:animLvl val="lvl"/>
          <dgm:resizeHandles val="exact"/>
        </dgm:presLayoutVars>
      </dgm:prSet>
      <dgm:spPr/>
    </dgm:pt>
    <dgm:pt modelId="{53E5C3D2-7AA8-46E3-B324-98C127ED8816}" type="pres">
      <dgm:prSet presAssocID="{E2043065-DF2A-464A-B777-AA12F0A98E1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738E4A4-505C-4B5C-B459-9944F8B57E87}" srcId="{DC8941BD-D38D-4A5E-953E-EBC0505BD01C}" destId="{E2043065-DF2A-464A-B777-AA12F0A98E15}" srcOrd="0" destOrd="0" parTransId="{72D46B1B-AC43-41D1-894E-D0E7C1B43B12}" sibTransId="{648C8B2E-72A8-4BE2-8B9E-1432BBBC0CE2}"/>
    <dgm:cxn modelId="{1F07EFD3-9A2C-4118-9717-8B811EB4D73D}" type="presOf" srcId="{DC8941BD-D38D-4A5E-953E-EBC0505BD01C}" destId="{0CBAE6CF-033F-499E-87D2-20FA08082D4C}" srcOrd="0" destOrd="0" presId="urn:microsoft.com/office/officeart/2005/8/layout/vList2"/>
    <dgm:cxn modelId="{370C35D9-E3DE-4F0E-932A-EC9C89F28558}" type="presOf" srcId="{E2043065-DF2A-464A-B777-AA12F0A98E15}" destId="{53E5C3D2-7AA8-46E3-B324-98C127ED8816}" srcOrd="0" destOrd="0" presId="urn:microsoft.com/office/officeart/2005/8/layout/vList2"/>
    <dgm:cxn modelId="{A629354B-2BF0-4E6A-BFA1-41834200055C}" type="presParOf" srcId="{0CBAE6CF-033F-499E-87D2-20FA08082D4C}" destId="{53E5C3D2-7AA8-46E3-B324-98C127ED88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0C5714-0868-4287-90D8-28FB7BF6BD2C}" type="doc">
      <dgm:prSet loTypeId="urn:microsoft.com/office/officeart/2017/3/layout/DropPinTimeline#2" loCatId="other" qsTypeId="urn:microsoft.com/office/officeart/2005/8/quickstyle/simple1" qsCatId="simple" csTypeId="urn:microsoft.com/office/officeart/2005/8/colors/accent2_1" csCatId="accent2" phldr="1"/>
      <dgm:spPr/>
      <dgm:t>
        <a:bodyPr rtlCol="0"/>
        <a:lstStyle/>
        <a:p>
          <a:pPr rtl="0"/>
          <a:endParaRPr lang="pt-BR"/>
        </a:p>
      </dgm:t>
    </dgm:pt>
    <dgm:pt modelId="{E40F4386-8831-418F-B705-2EF711FB0638}">
      <dgm:prSet phldrT="[Text]"/>
      <dgm:spPr/>
      <dgm:t>
        <a:bodyPr rtlCol="0"/>
        <a:lstStyle/>
        <a:p>
          <a:pPr rtl="0"/>
          <a:r>
            <a:rPr lang="pt-BR"/>
            <a:t>Título</a:t>
          </a:r>
        </a:p>
      </dgm:t>
    </dgm:pt>
    <dgm:pt modelId="{BA5DB78F-0BD1-45CF-9B96-46A70AB3D9A2}" type="parTrans" cxnId="{6DB8FFBA-487B-4E87-9D41-FD7AF2F69CF4}">
      <dgm:prSet/>
      <dgm:spPr/>
      <dgm:t>
        <a:bodyPr rtlCol="0"/>
        <a:lstStyle/>
        <a:p>
          <a:pPr rtl="0"/>
          <a:endParaRPr lang="pt-BR"/>
        </a:p>
      </dgm:t>
    </dgm:pt>
    <dgm:pt modelId="{D0CAE994-5783-41EC-9711-4E1D519F3834}" type="sibTrans" cxnId="{6DB8FFBA-487B-4E87-9D41-FD7AF2F69CF4}">
      <dgm:prSet/>
      <dgm:spPr/>
      <dgm:t>
        <a:bodyPr rtlCol="0"/>
        <a:lstStyle/>
        <a:p>
          <a:pPr rtl="0"/>
          <a:endParaRPr lang="pt-BR"/>
        </a:p>
      </dgm:t>
    </dgm:pt>
    <dgm:pt modelId="{9D775CEA-FB87-47C4-9A33-B679A4F91D5A}">
      <dgm:prSet phldrT="[Text]" custT="1"/>
      <dgm:spPr/>
      <dgm:t>
        <a:bodyPr rtlCol="0"/>
        <a:lstStyle/>
        <a:p>
          <a:pPr rtl="0"/>
          <a:r>
            <a:rPr lang="pt-BR" sz="1400" b="0" i="0" u="none" dirty="0"/>
            <a:t>Para iniciar uma apresentação, vá até a guia Apresentação de Slides e selecione Do Começo.</a:t>
          </a:r>
          <a:endParaRPr lang="pt-BR" sz="1400" dirty="0"/>
        </a:p>
      </dgm:t>
    </dgm:pt>
    <dgm:pt modelId="{C3B4CFE3-1417-4427-AA54-FBDCAAFFE651}" type="parTrans" cxnId="{7FD8009C-0CEB-41DE-B0CC-709282B25D15}">
      <dgm:prSet/>
      <dgm:spPr/>
      <dgm:t>
        <a:bodyPr rtlCol="0"/>
        <a:lstStyle/>
        <a:p>
          <a:pPr rtl="0"/>
          <a:endParaRPr lang="pt-BR"/>
        </a:p>
      </dgm:t>
    </dgm:pt>
    <dgm:pt modelId="{DCB568C9-3C02-42D5-BA11-189A5C3024AA}" type="sibTrans" cxnId="{7FD8009C-0CEB-41DE-B0CC-709282B25D15}">
      <dgm:prSet/>
      <dgm:spPr/>
      <dgm:t>
        <a:bodyPr rtlCol="0"/>
        <a:lstStyle/>
        <a:p>
          <a:pPr rtl="0"/>
          <a:endParaRPr lang="pt-BR"/>
        </a:p>
      </dgm:t>
    </dgm:pt>
    <dgm:pt modelId="{216BC4CD-18EE-4F27-8680-F1299126CE77}">
      <dgm:prSet phldrT="[Text]"/>
      <dgm:spPr/>
      <dgm:t>
        <a:bodyPr rtlCol="0"/>
        <a:lstStyle/>
        <a:p>
          <a:pPr rtl="0"/>
          <a:r>
            <a:rPr lang="pt-BR"/>
            <a:t>Título</a:t>
          </a:r>
        </a:p>
      </dgm:t>
    </dgm:pt>
    <dgm:pt modelId="{9035202F-34B7-4FD2-ABEC-FBF9181D08E7}" type="parTrans" cxnId="{0A3B7C5F-7735-4608-8242-E6F73844D071}">
      <dgm:prSet/>
      <dgm:spPr/>
      <dgm:t>
        <a:bodyPr rtlCol="0"/>
        <a:lstStyle/>
        <a:p>
          <a:pPr rtl="0"/>
          <a:endParaRPr lang="pt-BR"/>
        </a:p>
      </dgm:t>
    </dgm:pt>
    <dgm:pt modelId="{53BD166D-91E5-487C-BD55-AC4B1FA9AFAB}" type="sibTrans" cxnId="{0A3B7C5F-7735-4608-8242-E6F73844D071}">
      <dgm:prSet/>
      <dgm:spPr/>
      <dgm:t>
        <a:bodyPr rtlCol="0"/>
        <a:lstStyle/>
        <a:p>
          <a:pPr rtl="0"/>
          <a:endParaRPr lang="pt-BR"/>
        </a:p>
      </dgm:t>
    </dgm:pt>
    <dgm:pt modelId="{C9D54AD6-2B46-4A5C-8B15-6EB605017506}">
      <dgm:prSet phldrT="[Text]" custT="1"/>
      <dgm:spPr/>
      <dgm:t>
        <a:bodyPr rtlCol="0"/>
        <a:lstStyle/>
        <a:p>
          <a:pPr rtl="0"/>
          <a:r>
            <a:rPr lang="pt-BR" sz="1400" b="0" i="0" u="none"/>
            <a:t>Para iniciar uma apresentação, vá até a guia Apresentação de Slides e selecione Do Começo.</a:t>
          </a:r>
          <a:endParaRPr lang="pt-BR" sz="1400" dirty="0"/>
        </a:p>
      </dgm:t>
    </dgm:pt>
    <dgm:pt modelId="{F129E4C2-7904-46D3-A1B6-3961A818C015}" type="parTrans" cxnId="{792B05C2-5166-497A-B522-DD33ED15AE00}">
      <dgm:prSet/>
      <dgm:spPr/>
      <dgm:t>
        <a:bodyPr rtlCol="0"/>
        <a:lstStyle/>
        <a:p>
          <a:pPr rtl="0"/>
          <a:endParaRPr lang="pt-BR"/>
        </a:p>
      </dgm:t>
    </dgm:pt>
    <dgm:pt modelId="{BF7E5694-37A7-4053-9E35-03119E673100}" type="sibTrans" cxnId="{792B05C2-5166-497A-B522-DD33ED15AE00}">
      <dgm:prSet/>
      <dgm:spPr/>
      <dgm:t>
        <a:bodyPr rtlCol="0"/>
        <a:lstStyle/>
        <a:p>
          <a:pPr rtl="0"/>
          <a:endParaRPr lang="pt-BR"/>
        </a:p>
      </dgm:t>
    </dgm:pt>
    <dgm:pt modelId="{93FF5F9D-AAFA-4950-8546-6AECA4470D48}">
      <dgm:prSet phldrT="[Text]"/>
      <dgm:spPr/>
      <dgm:t>
        <a:bodyPr rtlCol="0"/>
        <a:lstStyle/>
        <a:p>
          <a:pPr rtl="0"/>
          <a:r>
            <a:rPr lang="pt-BR"/>
            <a:t>Título</a:t>
          </a:r>
        </a:p>
      </dgm:t>
    </dgm:pt>
    <dgm:pt modelId="{3D298734-E7B7-4677-BE81-F586C8D97438}" type="parTrans" cxnId="{06A2C4EF-834F-43FD-B45A-1554E6A68EBB}">
      <dgm:prSet/>
      <dgm:spPr/>
      <dgm:t>
        <a:bodyPr rtlCol="0"/>
        <a:lstStyle/>
        <a:p>
          <a:pPr rtl="0"/>
          <a:endParaRPr lang="pt-BR"/>
        </a:p>
      </dgm:t>
    </dgm:pt>
    <dgm:pt modelId="{38F0A00F-2CCF-46E9-AA53-7C6F7D500B84}" type="sibTrans" cxnId="{06A2C4EF-834F-43FD-B45A-1554E6A68EBB}">
      <dgm:prSet/>
      <dgm:spPr/>
      <dgm:t>
        <a:bodyPr rtlCol="0"/>
        <a:lstStyle/>
        <a:p>
          <a:pPr rtl="0"/>
          <a:endParaRPr lang="pt-BR"/>
        </a:p>
      </dgm:t>
    </dgm:pt>
    <dgm:pt modelId="{7C246739-132B-41AD-8DFA-A108B89D138D}">
      <dgm:prSet phldrT="[Text]" custT="1"/>
      <dgm:spPr/>
      <dgm:t>
        <a:bodyPr rtlCol="0"/>
        <a:lstStyle/>
        <a:p>
          <a:pPr rtl="0"/>
          <a:r>
            <a:rPr lang="pt-BR" sz="1400" b="0" i="0" u="none"/>
            <a:t>Durante a apresentação, as anotações do orador ficam visíveis no monitor, mas não ficam visíveis para o público. </a:t>
          </a:r>
          <a:endParaRPr lang="pt-BR" sz="1400" dirty="0"/>
        </a:p>
      </dgm:t>
    </dgm:pt>
    <dgm:pt modelId="{6DC6AB27-331E-4C02-81E1-D2DC0951F94A}" type="parTrans" cxnId="{21F68C21-0932-40ED-B3AD-15446DF383C2}">
      <dgm:prSet/>
      <dgm:spPr/>
      <dgm:t>
        <a:bodyPr rtlCol="0"/>
        <a:lstStyle/>
        <a:p>
          <a:pPr rtl="0"/>
          <a:endParaRPr lang="pt-BR"/>
        </a:p>
      </dgm:t>
    </dgm:pt>
    <dgm:pt modelId="{ABE6CE27-78DF-4DFE-AE98-C519395C0138}" type="sibTrans" cxnId="{21F68C21-0932-40ED-B3AD-15446DF383C2}">
      <dgm:prSet/>
      <dgm:spPr/>
      <dgm:t>
        <a:bodyPr rtlCol="0"/>
        <a:lstStyle/>
        <a:p>
          <a:pPr rtl="0"/>
          <a:endParaRPr lang="pt-BR"/>
        </a:p>
      </dgm:t>
    </dgm:pt>
    <dgm:pt modelId="{57D926EE-FF1C-4F8E-BE58-791552003389}">
      <dgm:prSet phldrT="[Text]"/>
      <dgm:spPr/>
      <dgm:t>
        <a:bodyPr rtlCol="0"/>
        <a:lstStyle/>
        <a:p>
          <a:pPr rtl="0"/>
          <a:r>
            <a:rPr lang="pt-BR"/>
            <a:t>Título</a:t>
          </a:r>
        </a:p>
      </dgm:t>
    </dgm:pt>
    <dgm:pt modelId="{73E44EEA-ED9D-47FC-9428-986D0A1FC4C0}" type="parTrans" cxnId="{369994A5-D668-4BAA-BAE5-4659A47CAE31}">
      <dgm:prSet/>
      <dgm:spPr/>
      <dgm:t>
        <a:bodyPr rtlCol="0"/>
        <a:lstStyle/>
        <a:p>
          <a:pPr rtl="0"/>
          <a:endParaRPr lang="pt-BR"/>
        </a:p>
      </dgm:t>
    </dgm:pt>
    <dgm:pt modelId="{A8CFE573-C424-4A7A-A6DC-2CAFAF6BE4BE}" type="sibTrans" cxnId="{369994A5-D668-4BAA-BAE5-4659A47CAE31}">
      <dgm:prSet/>
      <dgm:spPr/>
      <dgm:t>
        <a:bodyPr rtlCol="0"/>
        <a:lstStyle/>
        <a:p>
          <a:pPr rtl="0"/>
          <a:endParaRPr lang="pt-BR"/>
        </a:p>
      </dgm:t>
    </dgm:pt>
    <dgm:pt modelId="{C29A2877-D327-472A-B8DE-A9582740D1C4}">
      <dgm:prSet phldrT="[Text]"/>
      <dgm:spPr/>
      <dgm:t>
        <a:bodyPr rtlCol="0"/>
        <a:lstStyle/>
        <a:p>
          <a:pPr rtl="0"/>
          <a:r>
            <a:rPr lang="pt-BR"/>
            <a:t>Título</a:t>
          </a:r>
        </a:p>
      </dgm:t>
    </dgm:pt>
    <dgm:pt modelId="{ACB8F89D-E3F0-46D6-9FE2-0E08ED03F108}" type="parTrans" cxnId="{E06C2FA0-97C9-4115-8036-5641738523F0}">
      <dgm:prSet/>
      <dgm:spPr/>
      <dgm:t>
        <a:bodyPr rtlCol="0"/>
        <a:lstStyle/>
        <a:p>
          <a:pPr rtl="0"/>
          <a:endParaRPr lang="pt-BR"/>
        </a:p>
      </dgm:t>
    </dgm:pt>
    <dgm:pt modelId="{4C9B2A60-E155-4BBB-A3EE-15AEEAA6D5C7}" type="sibTrans" cxnId="{E06C2FA0-97C9-4115-8036-5641738523F0}">
      <dgm:prSet/>
      <dgm:spPr/>
      <dgm:t>
        <a:bodyPr rtlCol="0"/>
        <a:lstStyle/>
        <a:p>
          <a:pPr rtl="0"/>
          <a:endParaRPr lang="pt-BR"/>
        </a:p>
      </dgm:t>
    </dgm:pt>
    <dgm:pt modelId="{04956CC5-BC9D-4B6B-9065-8589629A4900}">
      <dgm:prSet phldrT="[Text]" custT="1"/>
      <dgm:spPr/>
      <dgm:t>
        <a:bodyPr rtlCol="0"/>
        <a:lstStyle/>
        <a:p>
          <a:pPr rtl="0"/>
          <a:r>
            <a:rPr lang="pt-BR" sz="1400" b="0" i="0" u="none"/>
            <a:t>O painel Anotações é uma caixa exibida abaixo de cada slide. Toque para adicionar anotações. </a:t>
          </a:r>
          <a:endParaRPr lang="pt-BR" sz="1400" dirty="0"/>
        </a:p>
      </dgm:t>
    </dgm:pt>
    <dgm:pt modelId="{EF3CCB5D-2D2B-414F-9C3E-2A98641DE75C}" type="parTrans" cxnId="{BE51D2B2-029C-4554-8705-90B588CC81C4}">
      <dgm:prSet/>
      <dgm:spPr/>
      <dgm:t>
        <a:bodyPr rtlCol="0"/>
        <a:lstStyle/>
        <a:p>
          <a:pPr rtl="0"/>
          <a:endParaRPr lang="pt-BR"/>
        </a:p>
      </dgm:t>
    </dgm:pt>
    <dgm:pt modelId="{4A8BA95F-C155-4C29-BC73-64B882D2BD09}" type="sibTrans" cxnId="{BE51D2B2-029C-4554-8705-90B588CC81C4}">
      <dgm:prSet/>
      <dgm:spPr/>
      <dgm:t>
        <a:bodyPr rtlCol="0"/>
        <a:lstStyle/>
        <a:p>
          <a:pPr rtl="0"/>
          <a:endParaRPr lang="pt-BR"/>
        </a:p>
      </dgm:t>
    </dgm:pt>
    <dgm:pt modelId="{25D1910D-4E8B-4393-8125-38DEB2A68B1E}">
      <dgm:prSet phldrT="[Text]" custT="1"/>
      <dgm:spPr/>
      <dgm:t>
        <a:bodyPr rtlCol="0"/>
        <a:lstStyle/>
        <a:p>
          <a:pPr rtl="0"/>
          <a:r>
            <a:rPr lang="pt-BR" sz="1400" b="0" i="0" u="none"/>
            <a:t>Se você não vir o painel Anotações ou se ele estiver totalmente minimizado, clique em Anotações na barra de tarefas na parte inferior da janela do PowerPoint.</a:t>
          </a:r>
          <a:endParaRPr lang="pt-BR" sz="1500" dirty="0"/>
        </a:p>
      </dgm:t>
    </dgm:pt>
    <dgm:pt modelId="{71FC1CD1-8933-446D-A410-F2E5ECFCDCD4}" type="parTrans" cxnId="{D76B7430-3357-4174-8439-41EDA872EF5F}">
      <dgm:prSet/>
      <dgm:spPr/>
      <dgm:t>
        <a:bodyPr rtlCol="0"/>
        <a:lstStyle/>
        <a:p>
          <a:pPr rtl="0"/>
          <a:endParaRPr lang="pt-BR"/>
        </a:p>
      </dgm:t>
    </dgm:pt>
    <dgm:pt modelId="{FD38C820-2D77-442C-81A5-3C5E08D280FF}" type="sibTrans" cxnId="{D76B7430-3357-4174-8439-41EDA872EF5F}">
      <dgm:prSet/>
      <dgm:spPr/>
      <dgm:t>
        <a:bodyPr rtlCol="0"/>
        <a:lstStyle/>
        <a:p>
          <a:pPr rtl="0"/>
          <a:endParaRPr lang="pt-BR"/>
        </a:p>
      </dgm:t>
    </dgm:pt>
    <dgm:pt modelId="{407671DE-689A-4402-8922-08873E63480D}" type="pres">
      <dgm:prSet presAssocID="{160C5714-0868-4287-90D8-28FB7BF6BD2C}" presName="root" presStyleCnt="0">
        <dgm:presLayoutVars>
          <dgm:chMax/>
          <dgm:chPref/>
          <dgm:dir/>
          <dgm:animLvl val="lvl"/>
        </dgm:presLayoutVars>
      </dgm:prSet>
      <dgm:spPr/>
    </dgm:pt>
    <dgm:pt modelId="{1E8C53CE-312B-400D-8E6A-4635CB4CE270}" type="pres">
      <dgm:prSet presAssocID="{160C5714-0868-4287-90D8-28FB7BF6BD2C}" presName="divider" presStyleLbl="fgAcc1" presStyleIdx="0" presStyleCnt="6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46D0A0B6-99C1-4C93-9D07-D394FCD06FBC}" type="pres">
      <dgm:prSet presAssocID="{160C5714-0868-4287-90D8-28FB7BF6BD2C}" presName="nodes" presStyleCnt="0">
        <dgm:presLayoutVars>
          <dgm:chMax/>
          <dgm:chPref/>
          <dgm:animLvl val="lvl"/>
        </dgm:presLayoutVars>
      </dgm:prSet>
      <dgm:spPr/>
    </dgm:pt>
    <dgm:pt modelId="{54FA9F05-68DF-4858-B50D-DCEC408D98A0}" type="pres">
      <dgm:prSet presAssocID="{E40F4386-8831-418F-B705-2EF711FB0638}" presName="composite" presStyleCnt="0"/>
      <dgm:spPr/>
    </dgm:pt>
    <dgm:pt modelId="{CDDE1E5C-76D1-411D-97D4-8F1977E9842D}" type="pres">
      <dgm:prSet presAssocID="{E40F4386-8831-418F-B705-2EF711FB0638}" presName="ConnectorPoint" presStyleLbl="lnNode1" presStyleIdx="0" presStyleCnt="5"/>
      <dgm:spPr/>
    </dgm:pt>
    <dgm:pt modelId="{A3C084F2-0093-4679-BE5F-A72847C99793}" type="pres">
      <dgm:prSet presAssocID="{E40F4386-8831-418F-B705-2EF711FB0638}" presName="DropPinPlaceHolder" presStyleCnt="0"/>
      <dgm:spPr/>
    </dgm:pt>
    <dgm:pt modelId="{0A69E26B-610A-460B-8DC9-F49A37B64039}" type="pres">
      <dgm:prSet presAssocID="{E40F4386-8831-418F-B705-2EF711FB0638}" presName="DropPin" presStyleLbl="alignNode1" presStyleIdx="0" presStyleCnt="5" custLinFactNeighborY="-3516"/>
      <dgm:spPr/>
    </dgm:pt>
    <dgm:pt modelId="{0D47F3AA-634C-409F-BD69-E4BACD9CCCFA}" type="pres">
      <dgm:prSet presAssocID="{E40F4386-8831-418F-B705-2EF711FB0638}" presName="Ellipse" presStyleLbl="fgAcc1" presStyleIdx="1" presStyleCnt="6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292B0A5-8BE5-4E84-8618-26EA28CFF4A3}" type="pres">
      <dgm:prSet presAssocID="{E40F4386-8831-418F-B705-2EF711FB0638}" presName="L2TextContainer" presStyleLbl="revTx" presStyleIdx="0" presStyleCnt="10">
        <dgm:presLayoutVars>
          <dgm:bulletEnabled val="1"/>
        </dgm:presLayoutVars>
      </dgm:prSet>
      <dgm:spPr/>
    </dgm:pt>
    <dgm:pt modelId="{AA393DB5-4DAB-4AB9-875A-4BE9E87DA2BF}" type="pres">
      <dgm:prSet presAssocID="{E40F4386-8831-418F-B705-2EF711FB0638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D10F2BCE-B77B-4F05-95FD-A65109E5DEA0}" type="pres">
      <dgm:prSet presAssocID="{E40F4386-8831-418F-B705-2EF711FB0638}" presName="ConnectLine" presStyleLbl="sibTrans1D1" presStyleIdx="0" presStyleCnt="5"/>
      <dgm:spPr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gm:spPr>
    </dgm:pt>
    <dgm:pt modelId="{7842451D-72E5-4EF0-B35E-DA20F99FD31B}" type="pres">
      <dgm:prSet presAssocID="{E40F4386-8831-418F-B705-2EF711FB0638}" presName="EmptyPlaceHolder" presStyleCnt="0"/>
      <dgm:spPr/>
    </dgm:pt>
    <dgm:pt modelId="{B17D2C92-48C0-4F3D-88BD-E2B451D76F57}" type="pres">
      <dgm:prSet presAssocID="{D0CAE994-5783-41EC-9711-4E1D519F3834}" presName="spaceBetweenRectangles" presStyleCnt="0"/>
      <dgm:spPr/>
    </dgm:pt>
    <dgm:pt modelId="{FBE92DF5-B8E0-497C-B190-87AC73E45970}" type="pres">
      <dgm:prSet presAssocID="{216BC4CD-18EE-4F27-8680-F1299126CE77}" presName="composite" presStyleCnt="0"/>
      <dgm:spPr/>
    </dgm:pt>
    <dgm:pt modelId="{94B71067-EBEC-4112-A9D1-8B8A7A437FC8}" type="pres">
      <dgm:prSet presAssocID="{216BC4CD-18EE-4F27-8680-F1299126CE77}" presName="ConnectorPoint" presStyleLbl="lnNode1" presStyleIdx="1" presStyleCnt="5"/>
      <dgm:spPr/>
    </dgm:pt>
    <dgm:pt modelId="{7514FAA3-F485-4827-B6A2-FC89911A0BB4}" type="pres">
      <dgm:prSet presAssocID="{216BC4CD-18EE-4F27-8680-F1299126CE77}" presName="DropPinPlaceHolder" presStyleCnt="0"/>
      <dgm:spPr/>
    </dgm:pt>
    <dgm:pt modelId="{11AAD205-8152-4363-B661-3C3A26A103FF}" type="pres">
      <dgm:prSet presAssocID="{216BC4CD-18EE-4F27-8680-F1299126CE77}" presName="DropPin" presStyleLbl="alignNode1" presStyleIdx="1" presStyleCnt="5" custLinFactNeighborY="3516"/>
      <dgm:spPr/>
    </dgm:pt>
    <dgm:pt modelId="{2E4364CD-3B8A-4A42-AB11-744F4277900A}" type="pres">
      <dgm:prSet presAssocID="{216BC4CD-18EE-4F27-8680-F1299126CE77}" presName="Ellipse" presStyleLbl="fgAcc1" presStyleIdx="2" presStyleCnt="6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7310A89-F151-435B-963F-FD9908E8C694}" type="pres">
      <dgm:prSet presAssocID="{216BC4CD-18EE-4F27-8680-F1299126CE77}" presName="L2TextContainer" presStyleLbl="revTx" presStyleIdx="2" presStyleCnt="10">
        <dgm:presLayoutVars>
          <dgm:bulletEnabled val="1"/>
        </dgm:presLayoutVars>
      </dgm:prSet>
      <dgm:spPr/>
    </dgm:pt>
    <dgm:pt modelId="{6386BA6E-453A-41E1-ADAD-7626B92BD1BF}" type="pres">
      <dgm:prSet presAssocID="{216BC4CD-18EE-4F27-8680-F1299126CE77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DB95D829-80DF-4ADA-B04C-CE92ADFB6606}" type="pres">
      <dgm:prSet presAssocID="{216BC4CD-18EE-4F27-8680-F1299126CE77}" presName="ConnectLine" presStyleLbl="sibTrans1D1" presStyleIdx="1" presStyleCnt="5"/>
      <dgm:spPr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gm:spPr>
    </dgm:pt>
    <dgm:pt modelId="{CDFB6879-D0D6-43FC-BC0B-D27687D992EB}" type="pres">
      <dgm:prSet presAssocID="{216BC4CD-18EE-4F27-8680-F1299126CE77}" presName="EmptyPlaceHolder" presStyleCnt="0"/>
      <dgm:spPr/>
    </dgm:pt>
    <dgm:pt modelId="{73F94D99-690C-4CBF-869A-EF5DD70CF6B4}" type="pres">
      <dgm:prSet presAssocID="{53BD166D-91E5-487C-BD55-AC4B1FA9AFAB}" presName="spaceBetweenRectangles" presStyleCnt="0"/>
      <dgm:spPr/>
    </dgm:pt>
    <dgm:pt modelId="{CEDC3BDA-322C-4005-A3A5-77E148865242}" type="pres">
      <dgm:prSet presAssocID="{93FF5F9D-AAFA-4950-8546-6AECA4470D48}" presName="composite" presStyleCnt="0"/>
      <dgm:spPr/>
    </dgm:pt>
    <dgm:pt modelId="{83D4573F-3CB1-4541-8BEE-E8224A8ED015}" type="pres">
      <dgm:prSet presAssocID="{93FF5F9D-AAFA-4950-8546-6AECA4470D48}" presName="ConnectorPoint" presStyleLbl="lnNode1" presStyleIdx="2" presStyleCnt="5"/>
      <dgm:spPr/>
    </dgm:pt>
    <dgm:pt modelId="{192BBF61-2B64-4E18-92EE-EF8B6030201C}" type="pres">
      <dgm:prSet presAssocID="{93FF5F9D-AAFA-4950-8546-6AECA4470D48}" presName="DropPinPlaceHolder" presStyleCnt="0"/>
      <dgm:spPr/>
    </dgm:pt>
    <dgm:pt modelId="{63CCDBCC-C40A-41AF-BB40-B20A9AB919D8}" type="pres">
      <dgm:prSet presAssocID="{93FF5F9D-AAFA-4950-8546-6AECA4470D48}" presName="DropPin" presStyleLbl="alignNode1" presStyleIdx="2" presStyleCnt="5" custLinFactNeighborY="-3516"/>
      <dgm:spPr/>
    </dgm:pt>
    <dgm:pt modelId="{C25D9000-2762-4B6C-BFD6-7B6C2D0122B9}" type="pres">
      <dgm:prSet presAssocID="{93FF5F9D-AAFA-4950-8546-6AECA4470D48}" presName="Ellipse" presStyleLbl="fgAcc1" presStyleIdx="3" presStyleCnt="6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08C98A3-4322-425C-8260-4319044AFBF1}" type="pres">
      <dgm:prSet presAssocID="{93FF5F9D-AAFA-4950-8546-6AECA4470D48}" presName="L2TextContainer" presStyleLbl="revTx" presStyleIdx="4" presStyleCnt="10">
        <dgm:presLayoutVars>
          <dgm:bulletEnabled val="1"/>
        </dgm:presLayoutVars>
      </dgm:prSet>
      <dgm:spPr/>
    </dgm:pt>
    <dgm:pt modelId="{52F3B4A2-8EDD-4B40-B5F3-A1CECB56D29F}" type="pres">
      <dgm:prSet presAssocID="{93FF5F9D-AAFA-4950-8546-6AECA4470D48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4A2B3FB7-F9B6-43D5-A931-C70A3750EA87}" type="pres">
      <dgm:prSet presAssocID="{93FF5F9D-AAFA-4950-8546-6AECA4470D48}" presName="ConnectLine" presStyleLbl="sibTrans1D1" presStyleIdx="2" presStyleCnt="5"/>
      <dgm:spPr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gm:spPr>
    </dgm:pt>
    <dgm:pt modelId="{BA1A1A8C-A776-4D01-B097-263B42C05CD4}" type="pres">
      <dgm:prSet presAssocID="{93FF5F9D-AAFA-4950-8546-6AECA4470D48}" presName="EmptyPlaceHolder" presStyleCnt="0"/>
      <dgm:spPr/>
    </dgm:pt>
    <dgm:pt modelId="{06E0E481-BB98-4161-9BDE-A1547F63DD20}" type="pres">
      <dgm:prSet presAssocID="{38F0A00F-2CCF-46E9-AA53-7C6F7D500B84}" presName="spaceBetweenRectangles" presStyleCnt="0"/>
      <dgm:spPr/>
    </dgm:pt>
    <dgm:pt modelId="{FB2E9D8E-3404-4E79-B215-9DBE16583FBD}" type="pres">
      <dgm:prSet presAssocID="{57D926EE-FF1C-4F8E-BE58-791552003389}" presName="composite" presStyleCnt="0"/>
      <dgm:spPr/>
    </dgm:pt>
    <dgm:pt modelId="{A4A288FA-2972-4660-B846-F0F60F21A8F3}" type="pres">
      <dgm:prSet presAssocID="{57D926EE-FF1C-4F8E-BE58-791552003389}" presName="ConnectorPoint" presStyleLbl="lnNode1" presStyleIdx="3" presStyleCnt="5"/>
      <dgm:spPr/>
    </dgm:pt>
    <dgm:pt modelId="{B00C1F6C-3838-4D06-B744-0D84C6431A13}" type="pres">
      <dgm:prSet presAssocID="{57D926EE-FF1C-4F8E-BE58-791552003389}" presName="DropPinPlaceHolder" presStyleCnt="0"/>
      <dgm:spPr/>
    </dgm:pt>
    <dgm:pt modelId="{4C5813BC-956A-4F8C-B1AA-086730732ACF}" type="pres">
      <dgm:prSet presAssocID="{57D926EE-FF1C-4F8E-BE58-791552003389}" presName="DropPin" presStyleLbl="alignNode1" presStyleIdx="3" presStyleCnt="5" custLinFactNeighborY="3516"/>
      <dgm:spPr/>
    </dgm:pt>
    <dgm:pt modelId="{30745FD9-45E6-4F2F-952E-B76E1E38EA48}" type="pres">
      <dgm:prSet presAssocID="{57D926EE-FF1C-4F8E-BE58-791552003389}" presName="Ellipse" presStyleLbl="fgAcc1" presStyleIdx="4" presStyleCnt="6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FA75F9D6-BA19-40B6-8EBB-F8B5A1A5DB04}" type="pres">
      <dgm:prSet presAssocID="{57D926EE-FF1C-4F8E-BE58-791552003389}" presName="L2TextContainer" presStyleLbl="revTx" presStyleIdx="6" presStyleCnt="10">
        <dgm:presLayoutVars>
          <dgm:bulletEnabled val="1"/>
        </dgm:presLayoutVars>
      </dgm:prSet>
      <dgm:spPr/>
    </dgm:pt>
    <dgm:pt modelId="{7759EFD6-8D9B-407B-BFD2-E887C01621A3}" type="pres">
      <dgm:prSet presAssocID="{57D926EE-FF1C-4F8E-BE58-791552003389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87D01122-9189-4BBF-B5EB-8A13E8CADCB7}" type="pres">
      <dgm:prSet presAssocID="{57D926EE-FF1C-4F8E-BE58-791552003389}" presName="ConnectLine" presStyleLbl="sibTrans1D1" presStyleIdx="3" presStyleCnt="5"/>
      <dgm:spPr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gm:spPr>
    </dgm:pt>
    <dgm:pt modelId="{F2083E7F-8909-4F43-97E9-9BDF4D0B9596}" type="pres">
      <dgm:prSet presAssocID="{57D926EE-FF1C-4F8E-BE58-791552003389}" presName="EmptyPlaceHolder" presStyleCnt="0"/>
      <dgm:spPr/>
    </dgm:pt>
    <dgm:pt modelId="{6A29383C-57EA-4549-AEB6-87AA2F47DB91}" type="pres">
      <dgm:prSet presAssocID="{A8CFE573-C424-4A7A-A6DC-2CAFAF6BE4BE}" presName="spaceBetweenRectangles" presStyleCnt="0"/>
      <dgm:spPr/>
    </dgm:pt>
    <dgm:pt modelId="{07E7D5C7-192C-4FD4-8FDB-8367E75296B2}" type="pres">
      <dgm:prSet presAssocID="{C29A2877-D327-472A-B8DE-A9582740D1C4}" presName="composite" presStyleCnt="0"/>
      <dgm:spPr/>
    </dgm:pt>
    <dgm:pt modelId="{E5A60AEB-AC99-48F9-A630-D706383CE830}" type="pres">
      <dgm:prSet presAssocID="{C29A2877-D327-472A-B8DE-A9582740D1C4}" presName="ConnectorPoint" presStyleLbl="lnNode1" presStyleIdx="4" presStyleCnt="5"/>
      <dgm:spPr/>
    </dgm:pt>
    <dgm:pt modelId="{DAA99B08-B3AE-4897-936E-6B401AF838B8}" type="pres">
      <dgm:prSet presAssocID="{C29A2877-D327-472A-B8DE-A9582740D1C4}" presName="DropPinPlaceHolder" presStyleCnt="0"/>
      <dgm:spPr/>
    </dgm:pt>
    <dgm:pt modelId="{53AB3C40-A8F3-42AD-ACAA-EFFE0F58231C}" type="pres">
      <dgm:prSet presAssocID="{C29A2877-D327-472A-B8DE-A9582740D1C4}" presName="DropPin" presStyleLbl="alignNode1" presStyleIdx="4" presStyleCnt="5" custLinFactNeighborY="-3516"/>
      <dgm:spPr/>
    </dgm:pt>
    <dgm:pt modelId="{D2FD05BB-C8D3-4629-A36D-3F0D8E17237D}" type="pres">
      <dgm:prSet presAssocID="{C29A2877-D327-472A-B8DE-A9582740D1C4}" presName="Ellipse" presStyleLbl="fgAcc1" presStyleIdx="5" presStyleCnt="6"/>
      <dgm:spPr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27C66FE-A882-45CB-AA8B-D41CAAC87FCE}" type="pres">
      <dgm:prSet presAssocID="{C29A2877-D327-472A-B8DE-A9582740D1C4}" presName="L2TextContainer" presStyleLbl="revTx" presStyleIdx="8" presStyleCnt="10">
        <dgm:presLayoutVars>
          <dgm:bulletEnabled val="1"/>
        </dgm:presLayoutVars>
      </dgm:prSet>
      <dgm:spPr/>
    </dgm:pt>
    <dgm:pt modelId="{A3AC5A82-45CF-44A1-B41F-635DAC5A92BB}" type="pres">
      <dgm:prSet presAssocID="{C29A2877-D327-472A-B8DE-A9582740D1C4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1513F0EC-F72E-4447-AE42-46AD1B95828E}" type="pres">
      <dgm:prSet presAssocID="{C29A2877-D327-472A-B8DE-A9582740D1C4}" presName="ConnectLine" presStyleLbl="sibTrans1D1" presStyleIdx="4" presStyleCnt="5"/>
      <dgm:spPr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gm:spPr>
    </dgm:pt>
    <dgm:pt modelId="{AEE1B82C-0846-4933-84C5-2CE9F6ABE6B4}" type="pres">
      <dgm:prSet presAssocID="{C29A2877-D327-472A-B8DE-A9582740D1C4}" presName="EmptyPlaceHolder" presStyleCnt="0"/>
      <dgm:spPr/>
    </dgm:pt>
  </dgm:ptLst>
  <dgm:cxnLst>
    <dgm:cxn modelId="{2F8D9110-DEE1-4530-A787-7B1F955B8D11}" type="presOf" srcId="{E40F4386-8831-418F-B705-2EF711FB0638}" destId="{AA393DB5-4DAB-4AB9-875A-4BE9E87DA2BF}" srcOrd="0" destOrd="0" presId="urn:microsoft.com/office/officeart/2017/3/layout/DropPinTimeline#2"/>
    <dgm:cxn modelId="{21F68C21-0932-40ED-B3AD-15446DF383C2}" srcId="{93FF5F9D-AAFA-4950-8546-6AECA4470D48}" destId="{7C246739-132B-41AD-8DFA-A108B89D138D}" srcOrd="0" destOrd="0" parTransId="{6DC6AB27-331E-4C02-81E1-D2DC0951F94A}" sibTransId="{ABE6CE27-78DF-4DFE-AE98-C519395C0138}"/>
    <dgm:cxn modelId="{D76B7430-3357-4174-8439-41EDA872EF5F}" srcId="{C29A2877-D327-472A-B8DE-A9582740D1C4}" destId="{25D1910D-4E8B-4393-8125-38DEB2A68B1E}" srcOrd="0" destOrd="0" parTransId="{71FC1CD1-8933-446D-A410-F2E5ECFCDCD4}" sibTransId="{FD38C820-2D77-442C-81A5-3C5E08D280FF}"/>
    <dgm:cxn modelId="{10C14F34-D61A-4E98-B25B-3E085A103CE3}" type="presOf" srcId="{160C5714-0868-4287-90D8-28FB7BF6BD2C}" destId="{407671DE-689A-4402-8922-08873E63480D}" srcOrd="0" destOrd="0" presId="urn:microsoft.com/office/officeart/2017/3/layout/DropPinTimeline#2"/>
    <dgm:cxn modelId="{0A3B7C5F-7735-4608-8242-E6F73844D071}" srcId="{160C5714-0868-4287-90D8-28FB7BF6BD2C}" destId="{216BC4CD-18EE-4F27-8680-F1299126CE77}" srcOrd="1" destOrd="0" parTransId="{9035202F-34B7-4FD2-ABEC-FBF9181D08E7}" sibTransId="{53BD166D-91E5-487C-BD55-AC4B1FA9AFAB}"/>
    <dgm:cxn modelId="{676C0349-F2D6-4D2C-9FCF-F305471D4E59}" type="presOf" srcId="{216BC4CD-18EE-4F27-8680-F1299126CE77}" destId="{6386BA6E-453A-41E1-ADAD-7626B92BD1BF}" srcOrd="0" destOrd="0" presId="urn:microsoft.com/office/officeart/2017/3/layout/DropPinTimeline#2"/>
    <dgm:cxn modelId="{5014994C-918A-42D4-A167-074D88DB0B7A}" type="presOf" srcId="{7C246739-132B-41AD-8DFA-A108B89D138D}" destId="{C08C98A3-4322-425C-8260-4319044AFBF1}" srcOrd="0" destOrd="0" presId="urn:microsoft.com/office/officeart/2017/3/layout/DropPinTimeline#2"/>
    <dgm:cxn modelId="{6EE63C79-C3BB-40FB-8A21-3E84A0431EC1}" type="presOf" srcId="{04956CC5-BC9D-4B6B-9065-8589629A4900}" destId="{FA75F9D6-BA19-40B6-8EBB-F8B5A1A5DB04}" srcOrd="0" destOrd="0" presId="urn:microsoft.com/office/officeart/2017/3/layout/DropPinTimeline#2"/>
    <dgm:cxn modelId="{D8458B8B-6A4A-41F6-A4AC-6449A963A532}" type="presOf" srcId="{57D926EE-FF1C-4F8E-BE58-791552003389}" destId="{7759EFD6-8D9B-407B-BFD2-E887C01621A3}" srcOrd="0" destOrd="0" presId="urn:microsoft.com/office/officeart/2017/3/layout/DropPinTimeline#2"/>
    <dgm:cxn modelId="{7FD8009C-0CEB-41DE-B0CC-709282B25D15}" srcId="{E40F4386-8831-418F-B705-2EF711FB0638}" destId="{9D775CEA-FB87-47C4-9A33-B679A4F91D5A}" srcOrd="0" destOrd="0" parTransId="{C3B4CFE3-1417-4427-AA54-FBDCAAFFE651}" sibTransId="{DCB568C9-3C02-42D5-BA11-189A5C3024AA}"/>
    <dgm:cxn modelId="{E06C2FA0-97C9-4115-8036-5641738523F0}" srcId="{160C5714-0868-4287-90D8-28FB7BF6BD2C}" destId="{C29A2877-D327-472A-B8DE-A9582740D1C4}" srcOrd="4" destOrd="0" parTransId="{ACB8F89D-E3F0-46D6-9FE2-0E08ED03F108}" sibTransId="{4C9B2A60-E155-4BBB-A3EE-15AEEAA6D5C7}"/>
    <dgm:cxn modelId="{369994A5-D668-4BAA-BAE5-4659A47CAE31}" srcId="{160C5714-0868-4287-90D8-28FB7BF6BD2C}" destId="{57D926EE-FF1C-4F8E-BE58-791552003389}" srcOrd="3" destOrd="0" parTransId="{73E44EEA-ED9D-47FC-9428-986D0A1FC4C0}" sibTransId="{A8CFE573-C424-4A7A-A6DC-2CAFAF6BE4BE}"/>
    <dgm:cxn modelId="{BE51D2B2-029C-4554-8705-90B588CC81C4}" srcId="{57D926EE-FF1C-4F8E-BE58-791552003389}" destId="{04956CC5-BC9D-4B6B-9065-8589629A4900}" srcOrd="0" destOrd="0" parTransId="{EF3CCB5D-2D2B-414F-9C3E-2A98641DE75C}" sibTransId="{4A8BA95F-C155-4C29-BC73-64B882D2BD09}"/>
    <dgm:cxn modelId="{A3C550B7-D35D-4082-8B0A-7D10ADFE124B}" type="presOf" srcId="{25D1910D-4E8B-4393-8125-38DEB2A68B1E}" destId="{A27C66FE-A882-45CB-AA8B-D41CAAC87FCE}" srcOrd="0" destOrd="0" presId="urn:microsoft.com/office/officeart/2017/3/layout/DropPinTimeline#2"/>
    <dgm:cxn modelId="{6DB8FFBA-487B-4E87-9D41-FD7AF2F69CF4}" srcId="{160C5714-0868-4287-90D8-28FB7BF6BD2C}" destId="{E40F4386-8831-418F-B705-2EF711FB0638}" srcOrd="0" destOrd="0" parTransId="{BA5DB78F-0BD1-45CF-9B96-46A70AB3D9A2}" sibTransId="{D0CAE994-5783-41EC-9711-4E1D519F3834}"/>
    <dgm:cxn modelId="{792B05C2-5166-497A-B522-DD33ED15AE00}" srcId="{216BC4CD-18EE-4F27-8680-F1299126CE77}" destId="{C9D54AD6-2B46-4A5C-8B15-6EB605017506}" srcOrd="0" destOrd="0" parTransId="{F129E4C2-7904-46D3-A1B6-3961A818C015}" sibTransId="{BF7E5694-37A7-4053-9E35-03119E673100}"/>
    <dgm:cxn modelId="{71FE39CF-70A2-4C21-8FB1-F54587B63FA9}" type="presOf" srcId="{9D775CEA-FB87-47C4-9A33-B679A4F91D5A}" destId="{A292B0A5-8BE5-4E84-8618-26EA28CFF4A3}" srcOrd="0" destOrd="0" presId="urn:microsoft.com/office/officeart/2017/3/layout/DropPinTimeline#2"/>
    <dgm:cxn modelId="{300126DA-65CE-4820-8449-FCF3ECC004FE}" type="presOf" srcId="{93FF5F9D-AAFA-4950-8546-6AECA4470D48}" destId="{52F3B4A2-8EDD-4B40-B5F3-A1CECB56D29F}" srcOrd="0" destOrd="0" presId="urn:microsoft.com/office/officeart/2017/3/layout/DropPinTimeline#2"/>
    <dgm:cxn modelId="{382E8FED-2C26-4F51-BA70-9056716C7596}" type="presOf" srcId="{C9D54AD6-2B46-4A5C-8B15-6EB605017506}" destId="{07310A89-F151-435B-963F-FD9908E8C694}" srcOrd="0" destOrd="0" presId="urn:microsoft.com/office/officeart/2017/3/layout/DropPinTimeline#2"/>
    <dgm:cxn modelId="{06A2C4EF-834F-43FD-B45A-1554E6A68EBB}" srcId="{160C5714-0868-4287-90D8-28FB7BF6BD2C}" destId="{93FF5F9D-AAFA-4950-8546-6AECA4470D48}" srcOrd="2" destOrd="0" parTransId="{3D298734-E7B7-4677-BE81-F586C8D97438}" sibTransId="{38F0A00F-2CCF-46E9-AA53-7C6F7D500B84}"/>
    <dgm:cxn modelId="{08E607FE-15AE-432C-8214-161F17E777E2}" type="presOf" srcId="{C29A2877-D327-472A-B8DE-A9582740D1C4}" destId="{A3AC5A82-45CF-44A1-B41F-635DAC5A92BB}" srcOrd="0" destOrd="0" presId="urn:microsoft.com/office/officeart/2017/3/layout/DropPinTimeline#2"/>
    <dgm:cxn modelId="{6C89CD35-86C2-488C-B1B6-B8E91AB121B7}" type="presParOf" srcId="{407671DE-689A-4402-8922-08873E63480D}" destId="{1E8C53CE-312B-400D-8E6A-4635CB4CE270}" srcOrd="0" destOrd="0" presId="urn:microsoft.com/office/officeart/2017/3/layout/DropPinTimeline#2"/>
    <dgm:cxn modelId="{F459E339-6CF5-4935-83C6-C36F4BD218C0}" type="presParOf" srcId="{407671DE-689A-4402-8922-08873E63480D}" destId="{46D0A0B6-99C1-4C93-9D07-D394FCD06FBC}" srcOrd="1" destOrd="0" presId="urn:microsoft.com/office/officeart/2017/3/layout/DropPinTimeline#2"/>
    <dgm:cxn modelId="{6F671416-8896-48F7-9C8D-78A9E6200C9E}" type="presParOf" srcId="{46D0A0B6-99C1-4C93-9D07-D394FCD06FBC}" destId="{54FA9F05-68DF-4858-B50D-DCEC408D98A0}" srcOrd="0" destOrd="0" presId="urn:microsoft.com/office/officeart/2017/3/layout/DropPinTimeline#2"/>
    <dgm:cxn modelId="{3C9C78E0-7D90-4559-B028-76D9854C715A}" type="presParOf" srcId="{54FA9F05-68DF-4858-B50D-DCEC408D98A0}" destId="{CDDE1E5C-76D1-411D-97D4-8F1977E9842D}" srcOrd="0" destOrd="0" presId="urn:microsoft.com/office/officeart/2017/3/layout/DropPinTimeline#2"/>
    <dgm:cxn modelId="{F124A0A7-8845-4FD1-970D-3228C7936FA5}" type="presParOf" srcId="{54FA9F05-68DF-4858-B50D-DCEC408D98A0}" destId="{A3C084F2-0093-4679-BE5F-A72847C99793}" srcOrd="1" destOrd="0" presId="urn:microsoft.com/office/officeart/2017/3/layout/DropPinTimeline#2"/>
    <dgm:cxn modelId="{30B266FB-6D91-48A0-8521-4B28317839A2}" type="presParOf" srcId="{A3C084F2-0093-4679-BE5F-A72847C99793}" destId="{0A69E26B-610A-460B-8DC9-F49A37B64039}" srcOrd="0" destOrd="0" presId="urn:microsoft.com/office/officeart/2017/3/layout/DropPinTimeline#2"/>
    <dgm:cxn modelId="{8EA730A7-9BDD-4EC8-BFE3-AECA1A87608E}" type="presParOf" srcId="{A3C084F2-0093-4679-BE5F-A72847C99793}" destId="{0D47F3AA-634C-409F-BD69-E4BACD9CCCFA}" srcOrd="1" destOrd="0" presId="urn:microsoft.com/office/officeart/2017/3/layout/DropPinTimeline#2"/>
    <dgm:cxn modelId="{AB889069-66C0-4C20-8871-9CD6DB4AAEDF}" type="presParOf" srcId="{54FA9F05-68DF-4858-B50D-DCEC408D98A0}" destId="{A292B0A5-8BE5-4E84-8618-26EA28CFF4A3}" srcOrd="2" destOrd="0" presId="urn:microsoft.com/office/officeart/2017/3/layout/DropPinTimeline#2"/>
    <dgm:cxn modelId="{8EE28F01-EC56-49AE-AA2A-6BED9349E934}" type="presParOf" srcId="{54FA9F05-68DF-4858-B50D-DCEC408D98A0}" destId="{AA393DB5-4DAB-4AB9-875A-4BE9E87DA2BF}" srcOrd="3" destOrd="0" presId="urn:microsoft.com/office/officeart/2017/3/layout/DropPinTimeline#2"/>
    <dgm:cxn modelId="{AD2F8BAC-CA83-42B5-B2B5-BE243F3B4F28}" type="presParOf" srcId="{54FA9F05-68DF-4858-B50D-DCEC408D98A0}" destId="{D10F2BCE-B77B-4F05-95FD-A65109E5DEA0}" srcOrd="4" destOrd="0" presId="urn:microsoft.com/office/officeart/2017/3/layout/DropPinTimeline#2"/>
    <dgm:cxn modelId="{974311E6-8FCD-474C-869D-9C58AA2AB2CF}" type="presParOf" srcId="{54FA9F05-68DF-4858-B50D-DCEC408D98A0}" destId="{7842451D-72E5-4EF0-B35E-DA20F99FD31B}" srcOrd="5" destOrd="0" presId="urn:microsoft.com/office/officeart/2017/3/layout/DropPinTimeline#2"/>
    <dgm:cxn modelId="{B93D1322-F8DE-4529-B816-60B23439AEB9}" type="presParOf" srcId="{46D0A0B6-99C1-4C93-9D07-D394FCD06FBC}" destId="{B17D2C92-48C0-4F3D-88BD-E2B451D76F57}" srcOrd="1" destOrd="0" presId="urn:microsoft.com/office/officeart/2017/3/layout/DropPinTimeline#2"/>
    <dgm:cxn modelId="{595F7212-8F79-4AF4-B1FF-0AC83B4AE9B1}" type="presParOf" srcId="{46D0A0B6-99C1-4C93-9D07-D394FCD06FBC}" destId="{FBE92DF5-B8E0-497C-B190-87AC73E45970}" srcOrd="2" destOrd="0" presId="urn:microsoft.com/office/officeart/2017/3/layout/DropPinTimeline#2"/>
    <dgm:cxn modelId="{434F4C38-C0FC-417D-9B39-5099EDEEE6AF}" type="presParOf" srcId="{FBE92DF5-B8E0-497C-B190-87AC73E45970}" destId="{94B71067-EBEC-4112-A9D1-8B8A7A437FC8}" srcOrd="0" destOrd="0" presId="urn:microsoft.com/office/officeart/2017/3/layout/DropPinTimeline#2"/>
    <dgm:cxn modelId="{02D4C1E5-049A-416A-B437-DBE3A8F2ECB9}" type="presParOf" srcId="{FBE92DF5-B8E0-497C-B190-87AC73E45970}" destId="{7514FAA3-F485-4827-B6A2-FC89911A0BB4}" srcOrd="1" destOrd="0" presId="urn:microsoft.com/office/officeart/2017/3/layout/DropPinTimeline#2"/>
    <dgm:cxn modelId="{7253F39D-0DDC-4FD9-AFC0-83404612483E}" type="presParOf" srcId="{7514FAA3-F485-4827-B6A2-FC89911A0BB4}" destId="{11AAD205-8152-4363-B661-3C3A26A103FF}" srcOrd="0" destOrd="0" presId="urn:microsoft.com/office/officeart/2017/3/layout/DropPinTimeline#2"/>
    <dgm:cxn modelId="{D0BF01F7-A241-4AFA-B343-C9675FA7C34B}" type="presParOf" srcId="{7514FAA3-F485-4827-B6A2-FC89911A0BB4}" destId="{2E4364CD-3B8A-4A42-AB11-744F4277900A}" srcOrd="1" destOrd="0" presId="urn:microsoft.com/office/officeart/2017/3/layout/DropPinTimeline#2"/>
    <dgm:cxn modelId="{5C867F54-5644-46E9-BC8E-EA7641189546}" type="presParOf" srcId="{FBE92DF5-B8E0-497C-B190-87AC73E45970}" destId="{07310A89-F151-435B-963F-FD9908E8C694}" srcOrd="2" destOrd="0" presId="urn:microsoft.com/office/officeart/2017/3/layout/DropPinTimeline#2"/>
    <dgm:cxn modelId="{F1511C53-DEAF-428E-BBAD-152AEB55E9D3}" type="presParOf" srcId="{FBE92DF5-B8E0-497C-B190-87AC73E45970}" destId="{6386BA6E-453A-41E1-ADAD-7626B92BD1BF}" srcOrd="3" destOrd="0" presId="urn:microsoft.com/office/officeart/2017/3/layout/DropPinTimeline#2"/>
    <dgm:cxn modelId="{1B62D03D-1AE0-4F33-89E7-3D0A353803F6}" type="presParOf" srcId="{FBE92DF5-B8E0-497C-B190-87AC73E45970}" destId="{DB95D829-80DF-4ADA-B04C-CE92ADFB6606}" srcOrd="4" destOrd="0" presId="urn:microsoft.com/office/officeart/2017/3/layout/DropPinTimeline#2"/>
    <dgm:cxn modelId="{48A92201-C498-4CC2-8D33-EA76DB90ACB5}" type="presParOf" srcId="{FBE92DF5-B8E0-497C-B190-87AC73E45970}" destId="{CDFB6879-D0D6-43FC-BC0B-D27687D992EB}" srcOrd="5" destOrd="0" presId="urn:microsoft.com/office/officeart/2017/3/layout/DropPinTimeline#2"/>
    <dgm:cxn modelId="{D5D63A18-1518-429A-AB02-5016F347C211}" type="presParOf" srcId="{46D0A0B6-99C1-4C93-9D07-D394FCD06FBC}" destId="{73F94D99-690C-4CBF-869A-EF5DD70CF6B4}" srcOrd="3" destOrd="0" presId="urn:microsoft.com/office/officeart/2017/3/layout/DropPinTimeline#2"/>
    <dgm:cxn modelId="{142AC4D7-5C4C-4E46-BF7E-0B965E0F52C1}" type="presParOf" srcId="{46D0A0B6-99C1-4C93-9D07-D394FCD06FBC}" destId="{CEDC3BDA-322C-4005-A3A5-77E148865242}" srcOrd="4" destOrd="0" presId="urn:microsoft.com/office/officeart/2017/3/layout/DropPinTimeline#2"/>
    <dgm:cxn modelId="{7A85A911-4730-450E-BBAF-1819B73DC3C7}" type="presParOf" srcId="{CEDC3BDA-322C-4005-A3A5-77E148865242}" destId="{83D4573F-3CB1-4541-8BEE-E8224A8ED015}" srcOrd="0" destOrd="0" presId="urn:microsoft.com/office/officeart/2017/3/layout/DropPinTimeline#2"/>
    <dgm:cxn modelId="{185C458B-2BC9-4C68-BFC3-CAD51CD716F1}" type="presParOf" srcId="{CEDC3BDA-322C-4005-A3A5-77E148865242}" destId="{192BBF61-2B64-4E18-92EE-EF8B6030201C}" srcOrd="1" destOrd="0" presId="urn:microsoft.com/office/officeart/2017/3/layout/DropPinTimeline#2"/>
    <dgm:cxn modelId="{F317F21D-B461-4C78-9610-E3909525DD39}" type="presParOf" srcId="{192BBF61-2B64-4E18-92EE-EF8B6030201C}" destId="{63CCDBCC-C40A-41AF-BB40-B20A9AB919D8}" srcOrd="0" destOrd="0" presId="urn:microsoft.com/office/officeart/2017/3/layout/DropPinTimeline#2"/>
    <dgm:cxn modelId="{A53C25CC-754C-4C2C-AC2B-FA5244A4187C}" type="presParOf" srcId="{192BBF61-2B64-4E18-92EE-EF8B6030201C}" destId="{C25D9000-2762-4B6C-BFD6-7B6C2D0122B9}" srcOrd="1" destOrd="0" presId="urn:microsoft.com/office/officeart/2017/3/layout/DropPinTimeline#2"/>
    <dgm:cxn modelId="{14F9ABB0-B0E9-4CC3-8676-EC0DE9EF0D9A}" type="presParOf" srcId="{CEDC3BDA-322C-4005-A3A5-77E148865242}" destId="{C08C98A3-4322-425C-8260-4319044AFBF1}" srcOrd="2" destOrd="0" presId="urn:microsoft.com/office/officeart/2017/3/layout/DropPinTimeline#2"/>
    <dgm:cxn modelId="{6664A547-22FC-4194-9E56-BD20A082C8B5}" type="presParOf" srcId="{CEDC3BDA-322C-4005-A3A5-77E148865242}" destId="{52F3B4A2-8EDD-4B40-B5F3-A1CECB56D29F}" srcOrd="3" destOrd="0" presId="urn:microsoft.com/office/officeart/2017/3/layout/DropPinTimeline#2"/>
    <dgm:cxn modelId="{4EDC28BC-D823-4911-9A32-7CEA0779224F}" type="presParOf" srcId="{CEDC3BDA-322C-4005-A3A5-77E148865242}" destId="{4A2B3FB7-F9B6-43D5-A931-C70A3750EA87}" srcOrd="4" destOrd="0" presId="urn:microsoft.com/office/officeart/2017/3/layout/DropPinTimeline#2"/>
    <dgm:cxn modelId="{4FF873D1-57F2-4835-BC51-E337A4EA4241}" type="presParOf" srcId="{CEDC3BDA-322C-4005-A3A5-77E148865242}" destId="{BA1A1A8C-A776-4D01-B097-263B42C05CD4}" srcOrd="5" destOrd="0" presId="urn:microsoft.com/office/officeart/2017/3/layout/DropPinTimeline#2"/>
    <dgm:cxn modelId="{3B6D012D-455F-4006-A536-A6C4353C2052}" type="presParOf" srcId="{46D0A0B6-99C1-4C93-9D07-D394FCD06FBC}" destId="{06E0E481-BB98-4161-9BDE-A1547F63DD20}" srcOrd="5" destOrd="0" presId="urn:microsoft.com/office/officeart/2017/3/layout/DropPinTimeline#2"/>
    <dgm:cxn modelId="{C6A89C30-6AD3-4D93-A6B6-89620029568F}" type="presParOf" srcId="{46D0A0B6-99C1-4C93-9D07-D394FCD06FBC}" destId="{FB2E9D8E-3404-4E79-B215-9DBE16583FBD}" srcOrd="6" destOrd="0" presId="urn:microsoft.com/office/officeart/2017/3/layout/DropPinTimeline#2"/>
    <dgm:cxn modelId="{0BA6FAD4-C82F-4CF2-B050-BC6402D72317}" type="presParOf" srcId="{FB2E9D8E-3404-4E79-B215-9DBE16583FBD}" destId="{A4A288FA-2972-4660-B846-F0F60F21A8F3}" srcOrd="0" destOrd="0" presId="urn:microsoft.com/office/officeart/2017/3/layout/DropPinTimeline#2"/>
    <dgm:cxn modelId="{D827CF64-DAAB-46B4-AAE8-CAC4EDF45D65}" type="presParOf" srcId="{FB2E9D8E-3404-4E79-B215-9DBE16583FBD}" destId="{B00C1F6C-3838-4D06-B744-0D84C6431A13}" srcOrd="1" destOrd="0" presId="urn:microsoft.com/office/officeart/2017/3/layout/DropPinTimeline#2"/>
    <dgm:cxn modelId="{B6F441BE-7CC5-4BA2-AD5C-E397940C8C56}" type="presParOf" srcId="{B00C1F6C-3838-4D06-B744-0D84C6431A13}" destId="{4C5813BC-956A-4F8C-B1AA-086730732ACF}" srcOrd="0" destOrd="0" presId="urn:microsoft.com/office/officeart/2017/3/layout/DropPinTimeline#2"/>
    <dgm:cxn modelId="{942C4F31-20BC-4420-856C-1100353964F4}" type="presParOf" srcId="{B00C1F6C-3838-4D06-B744-0D84C6431A13}" destId="{30745FD9-45E6-4F2F-952E-B76E1E38EA48}" srcOrd="1" destOrd="0" presId="urn:microsoft.com/office/officeart/2017/3/layout/DropPinTimeline#2"/>
    <dgm:cxn modelId="{D0CD9DFA-2FB2-44B9-8DE3-5F6532133847}" type="presParOf" srcId="{FB2E9D8E-3404-4E79-B215-9DBE16583FBD}" destId="{FA75F9D6-BA19-40B6-8EBB-F8B5A1A5DB04}" srcOrd="2" destOrd="0" presId="urn:microsoft.com/office/officeart/2017/3/layout/DropPinTimeline#2"/>
    <dgm:cxn modelId="{D679C82D-63E2-463C-9A92-3904D69176C2}" type="presParOf" srcId="{FB2E9D8E-3404-4E79-B215-9DBE16583FBD}" destId="{7759EFD6-8D9B-407B-BFD2-E887C01621A3}" srcOrd="3" destOrd="0" presId="urn:microsoft.com/office/officeart/2017/3/layout/DropPinTimeline#2"/>
    <dgm:cxn modelId="{EC658906-BA2C-4173-BD0D-D9C187057EC8}" type="presParOf" srcId="{FB2E9D8E-3404-4E79-B215-9DBE16583FBD}" destId="{87D01122-9189-4BBF-B5EB-8A13E8CADCB7}" srcOrd="4" destOrd="0" presId="urn:microsoft.com/office/officeart/2017/3/layout/DropPinTimeline#2"/>
    <dgm:cxn modelId="{C5AA415B-AF76-4B6A-AE9F-5AF709639D9B}" type="presParOf" srcId="{FB2E9D8E-3404-4E79-B215-9DBE16583FBD}" destId="{F2083E7F-8909-4F43-97E9-9BDF4D0B9596}" srcOrd="5" destOrd="0" presId="urn:microsoft.com/office/officeart/2017/3/layout/DropPinTimeline#2"/>
    <dgm:cxn modelId="{E1E1593E-C8C5-4C96-A007-7871FDFD795F}" type="presParOf" srcId="{46D0A0B6-99C1-4C93-9D07-D394FCD06FBC}" destId="{6A29383C-57EA-4549-AEB6-87AA2F47DB91}" srcOrd="7" destOrd="0" presId="urn:microsoft.com/office/officeart/2017/3/layout/DropPinTimeline#2"/>
    <dgm:cxn modelId="{5E6C8F40-D55B-4CFE-845F-72F885373850}" type="presParOf" srcId="{46D0A0B6-99C1-4C93-9D07-D394FCD06FBC}" destId="{07E7D5C7-192C-4FD4-8FDB-8367E75296B2}" srcOrd="8" destOrd="0" presId="urn:microsoft.com/office/officeart/2017/3/layout/DropPinTimeline#2"/>
    <dgm:cxn modelId="{A0B36C88-2CD6-4929-A7AC-59DF384FF4AE}" type="presParOf" srcId="{07E7D5C7-192C-4FD4-8FDB-8367E75296B2}" destId="{E5A60AEB-AC99-48F9-A630-D706383CE830}" srcOrd="0" destOrd="0" presId="urn:microsoft.com/office/officeart/2017/3/layout/DropPinTimeline#2"/>
    <dgm:cxn modelId="{FD306634-A80C-4523-BBE1-D7866903FDDF}" type="presParOf" srcId="{07E7D5C7-192C-4FD4-8FDB-8367E75296B2}" destId="{DAA99B08-B3AE-4897-936E-6B401AF838B8}" srcOrd="1" destOrd="0" presId="urn:microsoft.com/office/officeart/2017/3/layout/DropPinTimeline#2"/>
    <dgm:cxn modelId="{F28D313F-CFB9-48AB-8BB0-83AE20F069ED}" type="presParOf" srcId="{DAA99B08-B3AE-4897-936E-6B401AF838B8}" destId="{53AB3C40-A8F3-42AD-ACAA-EFFE0F58231C}" srcOrd="0" destOrd="0" presId="urn:microsoft.com/office/officeart/2017/3/layout/DropPinTimeline#2"/>
    <dgm:cxn modelId="{3068948A-D087-458D-BC9B-5989E89D823C}" type="presParOf" srcId="{DAA99B08-B3AE-4897-936E-6B401AF838B8}" destId="{D2FD05BB-C8D3-4629-A36D-3F0D8E17237D}" srcOrd="1" destOrd="0" presId="urn:microsoft.com/office/officeart/2017/3/layout/DropPinTimeline#2"/>
    <dgm:cxn modelId="{CC2FFC25-F039-45DE-9081-1A23B9F0EE07}" type="presParOf" srcId="{07E7D5C7-192C-4FD4-8FDB-8367E75296B2}" destId="{A27C66FE-A882-45CB-AA8B-D41CAAC87FCE}" srcOrd="2" destOrd="0" presId="urn:microsoft.com/office/officeart/2017/3/layout/DropPinTimeline#2"/>
    <dgm:cxn modelId="{55086221-BF52-4988-BFDC-9AFFA91F7ADC}" type="presParOf" srcId="{07E7D5C7-192C-4FD4-8FDB-8367E75296B2}" destId="{A3AC5A82-45CF-44A1-B41F-635DAC5A92BB}" srcOrd="3" destOrd="0" presId="urn:microsoft.com/office/officeart/2017/3/layout/DropPinTimeline#2"/>
    <dgm:cxn modelId="{E35186B6-D3D9-4D2D-A30A-5D6398D7DCAF}" type="presParOf" srcId="{07E7D5C7-192C-4FD4-8FDB-8367E75296B2}" destId="{1513F0EC-F72E-4447-AE42-46AD1B95828E}" srcOrd="4" destOrd="0" presId="urn:microsoft.com/office/officeart/2017/3/layout/DropPinTimeline#2"/>
    <dgm:cxn modelId="{5246CFDA-A2E7-400D-984B-A14DF13E2A13}" type="presParOf" srcId="{07E7D5C7-192C-4FD4-8FDB-8367E75296B2}" destId="{AEE1B82C-0846-4933-84C5-2CE9F6ABE6B4}" srcOrd="5" destOrd="0" presId="urn:microsoft.com/office/officeart/2017/3/layout/DropPinTimeline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AE06F-AB16-4F07-A189-68E4E3B09FB3}">
      <dsp:nvSpPr>
        <dsp:cNvPr id="0" name=""/>
        <dsp:cNvSpPr/>
      </dsp:nvSpPr>
      <dsp:spPr>
        <a:xfrm>
          <a:off x="0" y="554253"/>
          <a:ext cx="3794512" cy="1449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900" kern="1200"/>
            <a:t>Tópico Um</a:t>
          </a:r>
        </a:p>
      </dsp:txBody>
      <dsp:txXfrm>
        <a:off x="70765" y="625018"/>
        <a:ext cx="3652982" cy="1308100"/>
      </dsp:txXfrm>
    </dsp:sp>
    <dsp:sp modelId="{B4A87B71-69B6-4D3D-96C2-26F127EEFDE4}">
      <dsp:nvSpPr>
        <dsp:cNvPr id="0" name=""/>
        <dsp:cNvSpPr/>
      </dsp:nvSpPr>
      <dsp:spPr>
        <a:xfrm>
          <a:off x="0" y="2173803"/>
          <a:ext cx="3794512" cy="1449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900" kern="1200"/>
            <a:t>Tópico Dois</a:t>
          </a:r>
        </a:p>
      </dsp:txBody>
      <dsp:txXfrm>
        <a:off x="70765" y="2244568"/>
        <a:ext cx="3652982" cy="1308100"/>
      </dsp:txXfrm>
    </dsp:sp>
    <dsp:sp modelId="{35AC3720-0A4E-438F-877A-8F400D517BA2}">
      <dsp:nvSpPr>
        <dsp:cNvPr id="0" name=""/>
        <dsp:cNvSpPr/>
      </dsp:nvSpPr>
      <dsp:spPr>
        <a:xfrm>
          <a:off x="0" y="3793353"/>
          <a:ext cx="3794512" cy="1449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900" kern="1200"/>
            <a:t>Tópico Três</a:t>
          </a:r>
        </a:p>
      </dsp:txBody>
      <dsp:txXfrm>
        <a:off x="70765" y="3864118"/>
        <a:ext cx="3652982" cy="1308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AE06F-AB16-4F07-A189-68E4E3B09FB3}">
      <dsp:nvSpPr>
        <dsp:cNvPr id="0" name=""/>
        <dsp:cNvSpPr/>
      </dsp:nvSpPr>
      <dsp:spPr>
        <a:xfrm>
          <a:off x="0" y="554253"/>
          <a:ext cx="3794512" cy="1449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900" kern="1200" dirty="0"/>
            <a:t>Tópico Um</a:t>
          </a:r>
        </a:p>
      </dsp:txBody>
      <dsp:txXfrm>
        <a:off x="70765" y="625018"/>
        <a:ext cx="3652982" cy="1308100"/>
      </dsp:txXfrm>
    </dsp:sp>
    <dsp:sp modelId="{B4A87B71-69B6-4D3D-96C2-26F127EEFDE4}">
      <dsp:nvSpPr>
        <dsp:cNvPr id="0" name=""/>
        <dsp:cNvSpPr/>
      </dsp:nvSpPr>
      <dsp:spPr>
        <a:xfrm>
          <a:off x="0" y="2173803"/>
          <a:ext cx="3794512" cy="1449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900" kern="1200" dirty="0"/>
            <a:t>Tópico Dois</a:t>
          </a:r>
        </a:p>
      </dsp:txBody>
      <dsp:txXfrm>
        <a:off x="70765" y="2244568"/>
        <a:ext cx="3652982" cy="1308100"/>
      </dsp:txXfrm>
    </dsp:sp>
    <dsp:sp modelId="{35AC3720-0A4E-438F-877A-8F400D517BA2}">
      <dsp:nvSpPr>
        <dsp:cNvPr id="0" name=""/>
        <dsp:cNvSpPr/>
      </dsp:nvSpPr>
      <dsp:spPr>
        <a:xfrm>
          <a:off x="0" y="3793353"/>
          <a:ext cx="3794512" cy="14496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900" kern="1200"/>
            <a:t>Tópico Três</a:t>
          </a:r>
        </a:p>
      </dsp:txBody>
      <dsp:txXfrm>
        <a:off x="70765" y="3864118"/>
        <a:ext cx="3652982" cy="1308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5C3D2-7AA8-46E3-B324-98C127ED8816}">
      <dsp:nvSpPr>
        <dsp:cNvPr id="0" name=""/>
        <dsp:cNvSpPr/>
      </dsp:nvSpPr>
      <dsp:spPr>
        <a:xfrm>
          <a:off x="0" y="838251"/>
          <a:ext cx="4946903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i="1" kern="1200" baseline="0"/>
            <a:t>Tópico um</a:t>
          </a:r>
          <a:endParaRPr lang="pt-BR" sz="6500" kern="1200"/>
        </a:p>
      </dsp:txBody>
      <dsp:txXfrm>
        <a:off x="77962" y="916213"/>
        <a:ext cx="4790979" cy="14411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5C3D2-7AA8-46E3-B324-98C127ED8816}">
      <dsp:nvSpPr>
        <dsp:cNvPr id="0" name=""/>
        <dsp:cNvSpPr/>
      </dsp:nvSpPr>
      <dsp:spPr>
        <a:xfrm>
          <a:off x="0" y="838251"/>
          <a:ext cx="4946903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i="1" kern="1200" baseline="0"/>
            <a:t>Tópico um</a:t>
          </a:r>
          <a:endParaRPr lang="pt-BR" sz="6500" kern="1200"/>
        </a:p>
      </dsp:txBody>
      <dsp:txXfrm>
        <a:off x="77962" y="916213"/>
        <a:ext cx="4790979" cy="14411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C53CE-312B-400D-8E6A-4635CB4CE270}">
      <dsp:nvSpPr>
        <dsp:cNvPr id="0" name=""/>
        <dsp:cNvSpPr/>
      </dsp:nvSpPr>
      <dsp:spPr>
        <a:xfrm>
          <a:off x="0" y="2175669"/>
          <a:ext cx="10693400" cy="0"/>
        </a:xfrm>
        <a:prstGeom prst="lin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9E26B-610A-460B-8DC9-F49A37B64039}">
      <dsp:nvSpPr>
        <dsp:cNvPr id="0" name=""/>
        <dsp:cNvSpPr/>
      </dsp:nvSpPr>
      <dsp:spPr>
        <a:xfrm rot="8100000">
          <a:off x="166287" y="487298"/>
          <a:ext cx="316387" cy="316387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7F3AA-634C-409F-BD69-E4BACD9CCCFA}">
      <dsp:nvSpPr>
        <dsp:cNvPr id="0" name=""/>
        <dsp:cNvSpPr/>
      </dsp:nvSpPr>
      <dsp:spPr>
        <a:xfrm>
          <a:off x="201435" y="522446"/>
          <a:ext cx="246091" cy="246091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2B0A5-8BE5-4E84-8618-26EA28CFF4A3}">
      <dsp:nvSpPr>
        <dsp:cNvPr id="0" name=""/>
        <dsp:cNvSpPr/>
      </dsp:nvSpPr>
      <dsp:spPr>
        <a:xfrm>
          <a:off x="548200" y="887672"/>
          <a:ext cx="293256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263" rIns="0" bIns="27263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u="none" kern="1200" dirty="0"/>
            <a:t>Para iniciar uma apresentação, vá até a guia Apresentação de Slides e selecione Do Começo.</a:t>
          </a:r>
          <a:endParaRPr lang="pt-BR" sz="1400" kern="1200" dirty="0"/>
        </a:p>
      </dsp:txBody>
      <dsp:txXfrm>
        <a:off x="548200" y="887672"/>
        <a:ext cx="2932566" cy="1287996"/>
      </dsp:txXfrm>
    </dsp:sp>
    <dsp:sp modelId="{AA393DB5-4DAB-4AB9-875A-4BE9E87DA2BF}">
      <dsp:nvSpPr>
        <dsp:cNvPr id="0" name=""/>
        <dsp:cNvSpPr/>
      </dsp:nvSpPr>
      <dsp:spPr>
        <a:xfrm>
          <a:off x="548200" y="435133"/>
          <a:ext cx="293256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Título</a:t>
          </a:r>
        </a:p>
      </dsp:txBody>
      <dsp:txXfrm>
        <a:off x="548200" y="435133"/>
        <a:ext cx="2932566" cy="452539"/>
      </dsp:txXfrm>
    </dsp:sp>
    <dsp:sp modelId="{D10F2BCE-B77B-4F05-95FD-A65109E5DEA0}">
      <dsp:nvSpPr>
        <dsp:cNvPr id="0" name=""/>
        <dsp:cNvSpPr/>
      </dsp:nvSpPr>
      <dsp:spPr>
        <a:xfrm>
          <a:off x="324480" y="887672"/>
          <a:ext cx="0" cy="1287996"/>
        </a:xfrm>
        <a:prstGeom prst="line">
          <a:avLst/>
        </a:prstGeom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E1E5C-76D1-411D-97D4-8F1977E9842D}">
      <dsp:nvSpPr>
        <dsp:cNvPr id="0" name=""/>
        <dsp:cNvSpPr/>
      </dsp:nvSpPr>
      <dsp:spPr>
        <a:xfrm>
          <a:off x="286761" y="2134940"/>
          <a:ext cx="80539" cy="814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AAD205-8152-4363-B661-3C3A26A103FF}">
      <dsp:nvSpPr>
        <dsp:cNvPr id="0" name=""/>
        <dsp:cNvSpPr/>
      </dsp:nvSpPr>
      <dsp:spPr>
        <a:xfrm rot="18900000">
          <a:off x="1905953" y="3547652"/>
          <a:ext cx="316387" cy="316387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364CD-3B8A-4A42-AB11-744F4277900A}">
      <dsp:nvSpPr>
        <dsp:cNvPr id="0" name=""/>
        <dsp:cNvSpPr/>
      </dsp:nvSpPr>
      <dsp:spPr>
        <a:xfrm>
          <a:off x="1941101" y="3582800"/>
          <a:ext cx="246091" cy="246091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10A89-F151-435B-963F-FD9908E8C694}">
      <dsp:nvSpPr>
        <dsp:cNvPr id="0" name=""/>
        <dsp:cNvSpPr/>
      </dsp:nvSpPr>
      <dsp:spPr>
        <a:xfrm>
          <a:off x="2287866" y="2175669"/>
          <a:ext cx="293256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263" rIns="0" bIns="27263" numCol="1" spcCol="1270" rtlCol="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u="none" kern="1200"/>
            <a:t>Para iniciar uma apresentação, vá até a guia Apresentação de Slides e selecione Do Começo.</a:t>
          </a:r>
          <a:endParaRPr lang="pt-BR" sz="1400" kern="1200" dirty="0"/>
        </a:p>
      </dsp:txBody>
      <dsp:txXfrm>
        <a:off x="2287866" y="2175669"/>
        <a:ext cx="2932566" cy="1287996"/>
      </dsp:txXfrm>
    </dsp:sp>
    <dsp:sp modelId="{6386BA6E-453A-41E1-ADAD-7626B92BD1BF}">
      <dsp:nvSpPr>
        <dsp:cNvPr id="0" name=""/>
        <dsp:cNvSpPr/>
      </dsp:nvSpPr>
      <dsp:spPr>
        <a:xfrm>
          <a:off x="2287866" y="3463665"/>
          <a:ext cx="293256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Título</a:t>
          </a:r>
        </a:p>
      </dsp:txBody>
      <dsp:txXfrm>
        <a:off x="2287866" y="3463665"/>
        <a:ext cx="2932566" cy="452539"/>
      </dsp:txXfrm>
    </dsp:sp>
    <dsp:sp modelId="{DB95D829-80DF-4ADA-B04C-CE92ADFB6606}">
      <dsp:nvSpPr>
        <dsp:cNvPr id="0" name=""/>
        <dsp:cNvSpPr/>
      </dsp:nvSpPr>
      <dsp:spPr>
        <a:xfrm>
          <a:off x="2064147" y="2175669"/>
          <a:ext cx="0" cy="1287996"/>
        </a:xfrm>
        <a:prstGeom prst="line">
          <a:avLst/>
        </a:prstGeom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71067-EBEC-4112-A9D1-8B8A7A437FC8}">
      <dsp:nvSpPr>
        <dsp:cNvPr id="0" name=""/>
        <dsp:cNvSpPr/>
      </dsp:nvSpPr>
      <dsp:spPr>
        <a:xfrm>
          <a:off x="2026427" y="2134940"/>
          <a:ext cx="80539" cy="814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CDBCC-C40A-41AF-BB40-B20A9AB919D8}">
      <dsp:nvSpPr>
        <dsp:cNvPr id="0" name=""/>
        <dsp:cNvSpPr/>
      </dsp:nvSpPr>
      <dsp:spPr>
        <a:xfrm rot="8100000">
          <a:off x="3645619" y="487298"/>
          <a:ext cx="316387" cy="316387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D9000-2762-4B6C-BFD6-7B6C2D0122B9}">
      <dsp:nvSpPr>
        <dsp:cNvPr id="0" name=""/>
        <dsp:cNvSpPr/>
      </dsp:nvSpPr>
      <dsp:spPr>
        <a:xfrm>
          <a:off x="3680767" y="522446"/>
          <a:ext cx="246091" cy="246091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C98A3-4322-425C-8260-4319044AFBF1}">
      <dsp:nvSpPr>
        <dsp:cNvPr id="0" name=""/>
        <dsp:cNvSpPr/>
      </dsp:nvSpPr>
      <dsp:spPr>
        <a:xfrm>
          <a:off x="4027533" y="887672"/>
          <a:ext cx="293256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263" rIns="0" bIns="27263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u="none" kern="1200"/>
            <a:t>Durante a apresentação, as anotações do orador ficam visíveis no monitor, mas não ficam visíveis para o público. </a:t>
          </a:r>
          <a:endParaRPr lang="pt-BR" sz="1400" kern="1200" dirty="0"/>
        </a:p>
      </dsp:txBody>
      <dsp:txXfrm>
        <a:off x="4027533" y="887672"/>
        <a:ext cx="2932566" cy="1287996"/>
      </dsp:txXfrm>
    </dsp:sp>
    <dsp:sp modelId="{52F3B4A2-8EDD-4B40-B5F3-A1CECB56D29F}">
      <dsp:nvSpPr>
        <dsp:cNvPr id="0" name=""/>
        <dsp:cNvSpPr/>
      </dsp:nvSpPr>
      <dsp:spPr>
        <a:xfrm>
          <a:off x="4027533" y="435133"/>
          <a:ext cx="293256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Título</a:t>
          </a:r>
        </a:p>
      </dsp:txBody>
      <dsp:txXfrm>
        <a:off x="4027533" y="435133"/>
        <a:ext cx="2932566" cy="452539"/>
      </dsp:txXfrm>
    </dsp:sp>
    <dsp:sp modelId="{4A2B3FB7-F9B6-43D5-A931-C70A3750EA87}">
      <dsp:nvSpPr>
        <dsp:cNvPr id="0" name=""/>
        <dsp:cNvSpPr/>
      </dsp:nvSpPr>
      <dsp:spPr>
        <a:xfrm>
          <a:off x="3803813" y="887672"/>
          <a:ext cx="0" cy="1287996"/>
        </a:xfrm>
        <a:prstGeom prst="line">
          <a:avLst/>
        </a:prstGeom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4573F-3CB1-4541-8BEE-E8224A8ED015}">
      <dsp:nvSpPr>
        <dsp:cNvPr id="0" name=""/>
        <dsp:cNvSpPr/>
      </dsp:nvSpPr>
      <dsp:spPr>
        <a:xfrm>
          <a:off x="3766093" y="2134940"/>
          <a:ext cx="80539" cy="814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813BC-956A-4F8C-B1AA-086730732ACF}">
      <dsp:nvSpPr>
        <dsp:cNvPr id="0" name=""/>
        <dsp:cNvSpPr/>
      </dsp:nvSpPr>
      <dsp:spPr>
        <a:xfrm rot="18900000">
          <a:off x="5385285" y="3547652"/>
          <a:ext cx="316387" cy="316387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45FD9-45E6-4F2F-952E-B76E1E38EA48}">
      <dsp:nvSpPr>
        <dsp:cNvPr id="0" name=""/>
        <dsp:cNvSpPr/>
      </dsp:nvSpPr>
      <dsp:spPr>
        <a:xfrm>
          <a:off x="5420433" y="3582800"/>
          <a:ext cx="246091" cy="246091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5F9D6-BA19-40B6-8EBB-F8B5A1A5DB04}">
      <dsp:nvSpPr>
        <dsp:cNvPr id="0" name=""/>
        <dsp:cNvSpPr/>
      </dsp:nvSpPr>
      <dsp:spPr>
        <a:xfrm>
          <a:off x="5767199" y="2175669"/>
          <a:ext cx="293256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263" rIns="0" bIns="27263" numCol="1" spcCol="1270" rtlCol="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u="none" kern="1200"/>
            <a:t>O painel Anotações é uma caixa exibida abaixo de cada slide. Toque para adicionar anotações. </a:t>
          </a:r>
          <a:endParaRPr lang="pt-BR" sz="1400" kern="1200" dirty="0"/>
        </a:p>
      </dsp:txBody>
      <dsp:txXfrm>
        <a:off x="5767199" y="2175669"/>
        <a:ext cx="2932566" cy="1287996"/>
      </dsp:txXfrm>
    </dsp:sp>
    <dsp:sp modelId="{7759EFD6-8D9B-407B-BFD2-E887C01621A3}">
      <dsp:nvSpPr>
        <dsp:cNvPr id="0" name=""/>
        <dsp:cNvSpPr/>
      </dsp:nvSpPr>
      <dsp:spPr>
        <a:xfrm>
          <a:off x="5767199" y="3463665"/>
          <a:ext cx="293256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Título</a:t>
          </a:r>
        </a:p>
      </dsp:txBody>
      <dsp:txXfrm>
        <a:off x="5767199" y="3463665"/>
        <a:ext cx="2932566" cy="452539"/>
      </dsp:txXfrm>
    </dsp:sp>
    <dsp:sp modelId="{87D01122-9189-4BBF-B5EB-8A13E8CADCB7}">
      <dsp:nvSpPr>
        <dsp:cNvPr id="0" name=""/>
        <dsp:cNvSpPr/>
      </dsp:nvSpPr>
      <dsp:spPr>
        <a:xfrm>
          <a:off x="5543479" y="2175669"/>
          <a:ext cx="0" cy="1287996"/>
        </a:xfrm>
        <a:prstGeom prst="line">
          <a:avLst/>
        </a:prstGeom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A288FA-2972-4660-B846-F0F60F21A8F3}">
      <dsp:nvSpPr>
        <dsp:cNvPr id="0" name=""/>
        <dsp:cNvSpPr/>
      </dsp:nvSpPr>
      <dsp:spPr>
        <a:xfrm>
          <a:off x="5505759" y="2134940"/>
          <a:ext cx="80539" cy="814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3C40-A8F3-42AD-ACAA-EFFE0F58231C}">
      <dsp:nvSpPr>
        <dsp:cNvPr id="0" name=""/>
        <dsp:cNvSpPr/>
      </dsp:nvSpPr>
      <dsp:spPr>
        <a:xfrm rot="8100000">
          <a:off x="7124952" y="487298"/>
          <a:ext cx="316387" cy="316387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D05BB-C8D3-4629-A36D-3F0D8E17237D}">
      <dsp:nvSpPr>
        <dsp:cNvPr id="0" name=""/>
        <dsp:cNvSpPr/>
      </dsp:nvSpPr>
      <dsp:spPr>
        <a:xfrm>
          <a:off x="7160100" y="522446"/>
          <a:ext cx="246091" cy="246091"/>
        </a:xfrm>
        <a:prstGeom prst="ellipse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C66FE-A882-45CB-AA8B-D41CAAC87FCE}">
      <dsp:nvSpPr>
        <dsp:cNvPr id="0" name=""/>
        <dsp:cNvSpPr/>
      </dsp:nvSpPr>
      <dsp:spPr>
        <a:xfrm>
          <a:off x="7506865" y="887672"/>
          <a:ext cx="2932566" cy="1287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263" rIns="0" bIns="27263" numCol="1" spcCol="1270" rtlCol="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0" i="0" u="none" kern="1200"/>
            <a:t>Se você não vir o painel Anotações ou se ele estiver totalmente minimizado, clique em Anotações na barra de tarefas na parte inferior da janela do PowerPoint.</a:t>
          </a:r>
          <a:endParaRPr lang="pt-BR" sz="1500" kern="1200" dirty="0"/>
        </a:p>
      </dsp:txBody>
      <dsp:txXfrm>
        <a:off x="7506865" y="887672"/>
        <a:ext cx="2932566" cy="1287996"/>
      </dsp:txXfrm>
    </dsp:sp>
    <dsp:sp modelId="{A3AC5A82-45CF-44A1-B41F-635DAC5A92BB}">
      <dsp:nvSpPr>
        <dsp:cNvPr id="0" name=""/>
        <dsp:cNvSpPr/>
      </dsp:nvSpPr>
      <dsp:spPr>
        <a:xfrm>
          <a:off x="7506865" y="435133"/>
          <a:ext cx="2932566" cy="452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/>
            <a:t>Título</a:t>
          </a:r>
        </a:p>
      </dsp:txBody>
      <dsp:txXfrm>
        <a:off x="7506865" y="435133"/>
        <a:ext cx="2932566" cy="452539"/>
      </dsp:txXfrm>
    </dsp:sp>
    <dsp:sp modelId="{1513F0EC-F72E-4447-AE42-46AD1B95828E}">
      <dsp:nvSpPr>
        <dsp:cNvPr id="0" name=""/>
        <dsp:cNvSpPr/>
      </dsp:nvSpPr>
      <dsp:spPr>
        <a:xfrm>
          <a:off x="7283145" y="887672"/>
          <a:ext cx="0" cy="1287996"/>
        </a:xfrm>
        <a:prstGeom prst="line">
          <a:avLst/>
        </a:prstGeom>
        <a:noFill/>
        <a:ln w="9525" cap="flat" cmpd="sng" algn="ctr">
          <a:solidFill>
            <a:schemeClr val="accent2">
              <a:lumMod val="5000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60AEB-AC99-48F9-A630-D706383CE830}">
      <dsp:nvSpPr>
        <dsp:cNvPr id="0" name=""/>
        <dsp:cNvSpPr/>
      </dsp:nvSpPr>
      <dsp:spPr>
        <a:xfrm>
          <a:off x="7245426" y="2134940"/>
          <a:ext cx="80539" cy="814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7/3/layout/DropPinTimeline#2">
  <dgm:title val="Linha do Tempo de Fixar Alfinete"/>
  <dgm:desc val="Use para mostrar uma lista de eventos em ordem cronológica. A forma retangular contém a descrição e a data é exibida próxima ao ponto circular. É o SmartArt perfeito para exibir uma grande quantidade de texto com um formato curto de data."/>
  <dgm:catLst>
    <dgm:cat type="timeline" pri="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dir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DropPinPlaceHolder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h" for="ch" forName="L2TextContainer1" refType="h" op="gte" fact="0.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DropPinPlaceHolder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h" for="ch" forName="L2TextContainer1" refType="h" op="gte" fact="0.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DropPinPlaceHolder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h" for="ch" forName="L2TextContainer1" refType="h" op="gte" fact="0.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DropPinPlaceHolder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h" for="ch" forName="L2TextContainer1" refType="h" op="gte" fact="0.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L1TextContainer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/>
              </dgm:layoutNode>
              <dgm:layoutNode name="DropPinPlaceHolder1" moveWith="L1TextContain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lMarg"/>
                  <dgm:constr type="rMarg"/>
                  <dgm:constr type="tMarg" refType="h" fact="0.06"/>
                  <dgm:constr type="bMarg" refType="h" fact="0.06"/>
                </dgm:constrLst>
                <dgm:ruleLst>
                  <dgm:rule type="h" val="INF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 moveWith="L1TextContainer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h" for="ch" forName="L2TextContainer" refType="h" op="gte" fact="0.1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h" for="ch" forName="L2TextContainer" refType="h" op="gte" fact="0.1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h" for="ch" forName="L2TextContainer" refType="h" op="gte" fact="0.1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h" for="ch" forName="L2TextContainer" refType="h" op="gte" fact="0.1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L1TextContainer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/>
              </dgm:layoutNode>
              <dgm:layoutNode name="DropPinPlaceHolder" moveWith="L1TextContain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lMarg"/>
                  <dgm:constr type="rMarg"/>
                  <dgm:constr type="tMarg" refType="h" fact="0.06"/>
                  <dgm:constr type="bMarg" refType="h" fact="0.06"/>
                </dgm:constrLst>
                <dgm:ruleLst>
                  <dgm:rule type="h" val="INF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 moveWith="L1TextContainer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6FA74CF-A973-4055-9E7D-067FC43E54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7ADDAB-F24C-4CD5-987D-D548013132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4D6EE-EB18-4D3C-808C-1B4DB8FA810B}" type="datetime1">
              <a:rPr lang="pt-BR" smtClean="0"/>
              <a:t>09/08/2022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0E42A04-485D-4176-94E7-42D70D5AFF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B528272-B4EC-4FFF-88F1-4AEDA0D20A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BEB80-2A9C-4579-B2E9-B265CE2F1C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22729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151EF92-0F4A-483A-AFA6-594724E8A48D}" type="datetime1">
              <a:rPr lang="pt-BR" smtClean="0"/>
              <a:t>09/08/2022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1EF503-E31C-4FCE-86D9-0C61A5CBE28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61EF503-E31C-4FCE-86D9-0C61A5CBE283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DB7E27-070E-460E-AF8A-59B96A22926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F971D97D-AB9D-4118-99AC-4805791C2833}" type="datetime1">
              <a:rPr lang="pt-BR" smtClean="0"/>
              <a:t>09/08/2022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 rtl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spaço Reservado para Imagem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rtlCol="0" anchor="t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 rtl="0"/>
            <a:r>
              <a:rPr lang="pt-BR"/>
              <a:t>Nome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luna do conteúdo 2 (slide de comparaçã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 rtlCol="0"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1" name="Espaço Reservado para Conteúdo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 rtlCol="0"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4" name="Espaço Reservado para Imagem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Imagem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5" name="Espaço Reservado para Imagem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07/02/20XX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12CC964-A50B-4C29-B4E4-2C30BB34CCF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rtlCol="0"/>
          <a:lstStyle>
            <a:lvl1pPr>
              <a:buNone/>
              <a:defRPr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rtlCol="0" anchor="b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 rtlCol="0"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Retângulo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 anchor="t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rtlCol="0" anchor="ctr">
            <a:normAutofit/>
          </a:bodyPr>
          <a:lstStyle>
            <a:lvl1pPr>
              <a:buNone/>
              <a:defRPr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4" name="Espaço Reservado para Imagem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 rtlCol="0">
            <a:normAutofit/>
          </a:bodyPr>
          <a:lstStyle>
            <a:lvl1pPr algn="l">
              <a:defRPr sz="4400"/>
            </a:lvl1pPr>
          </a:lstStyle>
          <a:p>
            <a:pPr algn="r"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 rtlCol="0"/>
          <a:lstStyle>
            <a:lvl1pPr>
              <a:buNone/>
              <a:defRPr/>
            </a:lvl1pPr>
          </a:lstStyle>
          <a:p>
            <a:pPr algn="r" rtl="0"/>
            <a:r>
              <a:rPr lang="pt-BR"/>
              <a:t>Clique para editar o estilo do subtítulo Mestre</a:t>
            </a:r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tângulo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Imagem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rtlCol="0" anchor="ctr">
            <a:normAutofit/>
          </a:bodyPr>
          <a:lstStyle>
            <a:lvl1pPr marL="0" indent="0">
              <a:buNone/>
              <a:defRPr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ítulo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rtlCol="0" anchor="b">
            <a:normAutofit/>
          </a:bodyPr>
          <a:lstStyle>
            <a:lvl1pPr>
              <a:buNone/>
              <a:defRPr/>
            </a:lvl1pPr>
          </a:lstStyle>
          <a:p>
            <a:pPr algn="l" rtl="0"/>
            <a:r>
              <a:rPr lang="pt-BR" sz="1600"/>
              <a:t>Clique para editar o estilo do subtítulo Mestre</a:t>
            </a:r>
            <a:endParaRPr lang="pt-BR" sz="1600" dirty="0"/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>
            <a:noAutofit/>
          </a:bodyPr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e Gráfico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6" name="Retângulo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rtlCol="0" anchor="t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5" name="Espaço Reservado para Imagem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6" name="Espaço Reservado para Imagem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/>
              <a:t>Clique para editar o título Mestre</a:t>
            </a:r>
          </a:p>
        </p:txBody>
      </p:sp>
      <p:sp>
        <p:nvSpPr>
          <p:cNvPr id="50" name="Espaço Reservado para Imagem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51" name="Espaço Reservado para Imagem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52" name="Espaço Reservado para Imagem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53" name="Espaço Reservado para Imagem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 rtlCol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Nome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Título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e Linha do Tempo do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 rtlCol="0"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pt-BR"/>
              <a:t>07/02/20XX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pPr rtl="0"/>
            <a:r>
              <a:rPr lang="pt-BR"/>
              <a:t>Amostra de Texto de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312CC964-A50B-4C29-B4E4-2C30BB34CC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4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 descr="Uma visão em ângulo baixo de prédios em uma cidade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67" y="1040001"/>
            <a:ext cx="3467103" cy="3150159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908" y="4240213"/>
            <a:ext cx="3497262" cy="1801812"/>
          </a:xfrm>
        </p:spPr>
        <p:txBody>
          <a:bodyPr rtlCol="0"/>
          <a:lstStyle/>
          <a:p>
            <a:pPr rtl="0"/>
            <a:r>
              <a:rPr lang="pt-BR"/>
              <a:t>Nome do Apresentador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3" descr="Espaço reservado para Linha do tempo">
            <a:extLst>
              <a:ext uri="{FF2B5EF4-FFF2-40B4-BE49-F238E27FC236}">
                <a16:creationId xmlns:a16="http://schemas.microsoft.com/office/drawing/2014/main" id="{DA394158-22C9-4554-A3A2-3E1C175CE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763730"/>
              </p:ext>
            </p:extLst>
          </p:nvPr>
        </p:nvGraphicFramePr>
        <p:xfrm>
          <a:off x="838200" y="1825625"/>
          <a:ext cx="10693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ítulo 2">
            <a:extLst>
              <a:ext uri="{FF2B5EF4-FFF2-40B4-BE49-F238E27FC236}">
                <a16:creationId xmlns:a16="http://schemas.microsoft.com/office/drawing/2014/main" id="{BA4EA378-49C7-4674-A713-6300B7186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 rtlCol="0"/>
          <a:lstStyle/>
          <a:p>
            <a:pPr rtl="0"/>
            <a:r>
              <a:rPr lang="pt-BR"/>
              <a:t>LINHA DO TEMPO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B35970-86DF-4F11-9D76-FECED883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4C12C2-5182-41CE-A07D-11992CF6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0A3CABF-07C6-4D28-9459-B48AE520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44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8CD2A-2EC1-4055-AE20-4A35A179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/>
              <a:t>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14164C-CD4F-433C-8B7E-A0156DB2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E237F4-D8FA-4EB0-8875-57E81F3EA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 rtlCol="0"/>
          <a:lstStyle/>
          <a:p>
            <a:pPr rtl="0"/>
            <a:r>
              <a:rPr lang="pt-BR"/>
              <a:t>Adicione texto, imagens, arte e vídeos. </a:t>
            </a:r>
          </a:p>
          <a:p>
            <a:pPr rtl="0"/>
            <a:r>
              <a:rPr lang="pt-BR"/>
              <a:t>Adicione transições, animações e movimentos. </a:t>
            </a:r>
          </a:p>
          <a:p>
            <a:pPr rtl="0"/>
            <a:r>
              <a:rPr lang="pt-BR"/>
              <a:t>Salve no OneDrive para acessar suas apresentações no computador, tablet ou celular. </a:t>
            </a:r>
          </a:p>
          <a:p>
            <a:pPr rtl="0"/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A2ABE5-0226-49ED-8CCF-C68A5DC8C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5028CE-DA21-47EC-B483-3CE6A8E62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 rtlCol="0"/>
          <a:lstStyle/>
          <a:p>
            <a:pPr rtl="0"/>
            <a:r>
              <a:rPr lang="pt-BR"/>
              <a:t>Abra o painel Ideias de Design para remodelações instantâneas de slides. </a:t>
            </a:r>
          </a:p>
          <a:p>
            <a:pPr rtl="0"/>
            <a:r>
              <a:rPr lang="pt-BR"/>
              <a:t>Quando tivermos ideias de design, mostraremos para você. 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B6C385-03DD-40B8-8F1B-4E62C60C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3C5F2A-97FD-42D5-B08A-F20B3EFD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03229A0-1321-49E2-9958-3B1F86E2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15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9E736-254A-4657-A88B-DE71C47D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/>
              <a:t>Conteúdo 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AB32D2-0B50-4101-875F-A81D75385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rtlCol="0"/>
          <a:lstStyle/>
          <a:p>
            <a:pPr rtl="0"/>
            <a:r>
              <a:rPr lang="pt-BR"/>
              <a:t>Resumo	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1C3B4B-27E0-48C6-BD24-1444DD46E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 rtlCol="0">
            <a:normAutofit/>
          </a:bodyPr>
          <a:lstStyle/>
          <a:p>
            <a:pPr lvl="0" rtl="0"/>
            <a:r>
              <a:rPr lang="pt-BR"/>
              <a:t>Adicione texto, imagens, arte e vídeos. </a:t>
            </a:r>
          </a:p>
          <a:p>
            <a:pPr lvl="0" rtl="0"/>
            <a:r>
              <a:rPr lang="pt-BR"/>
              <a:t>Adicione transições, animações e movimentos. </a:t>
            </a:r>
          </a:p>
          <a:p>
            <a:pPr lvl="0" rtl="0"/>
            <a:r>
              <a:rPr lang="pt-BR"/>
              <a:t>Salve no OneDrive para acessar suas apresentações no computador, tablet ou celular.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AC1A88-D97A-4F1E-9C4A-665733C7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B55301-A78F-4ECA-BBC5-6ADBA8452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Abra o painel Ideias de Design para remodelações instantâneas de slides. </a:t>
            </a:r>
          </a:p>
          <a:p>
            <a:pPr rtl="0"/>
            <a:r>
              <a:rPr lang="pt-BR"/>
              <a:t>Quando tivermos ideias de design, mostraremos para você bem ali.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5BB4409-7785-40D0-9762-248A959B6D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78066DD-B3C1-4D98-8770-51E4077B46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 rtlCol="0">
            <a:normAutofit/>
          </a:bodyPr>
          <a:lstStyle/>
          <a:p>
            <a:pPr rtl="0"/>
            <a:r>
              <a:rPr lang="pt-BR"/>
              <a:t>Esse tema do PowerPoint usa seu próprio conjunto exclusivo de cores, fontes e efeitos para criar a aparência geral desses slides. </a:t>
            </a:r>
          </a:p>
          <a:p>
            <a:pPr rtl="0"/>
            <a:r>
              <a:rPr lang="pt-BR"/>
              <a:t>O PowerPoint tem muitos temas para dar a personalidade perfeita à sua apresentação. </a:t>
            </a:r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64A4EE82-5E82-4F50-9452-91AD29BC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196AD7FA-BD30-47CA-B1E9-5A3261C7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BF6287AF-451B-4FEA-A984-C734DD46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1779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E2E09-3A82-4E32-88E3-59E694EF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 rtlCol="0"/>
          <a:lstStyle/>
          <a:p>
            <a:pPr rtl="0"/>
            <a:r>
              <a:rPr lang="pt-BR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25E272-AF60-4462-95A9-115739F7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 rtlCol="0"/>
          <a:lstStyle/>
          <a:p>
            <a:pPr rtl="0"/>
            <a:r>
              <a:rPr lang="pt-BR"/>
              <a:t>Com o PowerPoint, você pode criar apresentações e compartilhar seu trabalho com outras pessoas em praticamente qualquer lugar. Digite o texto que quiser para começar. Você também pode adicionar imagens, arte e vídeos neste modelo. Salve no OneDrive e acesse suas apresentações do computador, tablet ou telefone. </a:t>
            </a:r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A372FF69-5317-4BE5-B218-0E85D7FE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pic>
        <p:nvPicPr>
          <p:cNvPr id="68" name="Espaço Reservado para Imagem 67" descr="Vista de edifícios da cidada sobre a água">
            <a:extLst>
              <a:ext uri="{FF2B5EF4-FFF2-40B4-BE49-F238E27FC236}">
                <a16:creationId xmlns:a16="http://schemas.microsoft.com/office/drawing/2014/main" id="{C700B77F-91C5-4642-9ABF-EA81F3CF69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0"/>
            <a:ext cx="2463897" cy="3429000"/>
          </a:xfrm>
        </p:spPr>
      </p:pic>
      <p:pic>
        <p:nvPicPr>
          <p:cNvPr id="72" name="Espaço Reservado para Imagem 71" descr="Uma imagem contendo edifícios de vidro azul com reflexo">
            <a:extLst>
              <a:ext uri="{FF2B5EF4-FFF2-40B4-BE49-F238E27FC236}">
                <a16:creationId xmlns:a16="http://schemas.microsoft.com/office/drawing/2014/main" id="{781FD203-6B96-4232-92C2-850AD4DA0F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0"/>
            <a:ext cx="2539797" cy="3429000"/>
          </a:xfrm>
        </p:spPr>
      </p:pic>
      <p:pic>
        <p:nvPicPr>
          <p:cNvPr id="74" name="Espaço Reservado para Imagem 73" descr="Vista aérea dos edifícios da cidade ao pôr do sol">
            <a:extLst>
              <a:ext uri="{FF2B5EF4-FFF2-40B4-BE49-F238E27FC236}">
                <a16:creationId xmlns:a16="http://schemas.microsoft.com/office/drawing/2014/main" id="{A84AF2F7-9744-4960-8C3C-77190198196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86070" y="3383280"/>
            <a:ext cx="2463897" cy="3474720"/>
          </a:xfrm>
        </p:spPr>
      </p:pic>
      <p:pic>
        <p:nvPicPr>
          <p:cNvPr id="78" name="Espaço Reservado para Imagem 77" descr="Vista de edifícios da cidade sobre a água a partir de um trilho">
            <a:extLst>
              <a:ext uri="{FF2B5EF4-FFF2-40B4-BE49-F238E27FC236}">
                <a16:creationId xmlns:a16="http://schemas.microsoft.com/office/drawing/2014/main" id="{D76BFBCE-A55E-4F19-9A0A-78307FDBE96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49155" y="3383280"/>
            <a:ext cx="2539797" cy="3474720"/>
          </a:xfrm>
        </p:spPr>
      </p:pic>
      <p:sp>
        <p:nvSpPr>
          <p:cNvPr id="16" name="Espaço Reservado para Data 15">
            <a:extLst>
              <a:ext uri="{FF2B5EF4-FFF2-40B4-BE49-F238E27FC236}">
                <a16:creationId xmlns:a16="http://schemas.microsoft.com/office/drawing/2014/main" id="{4A857185-E16C-40A5-8032-80491774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18" name="Espaço Reservado para o Número do Slide 17">
            <a:extLst>
              <a:ext uri="{FF2B5EF4-FFF2-40B4-BE49-F238E27FC236}">
                <a16:creationId xmlns:a16="http://schemas.microsoft.com/office/drawing/2014/main" id="{70961BC8-7B79-40B2-B578-4EB5121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526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 rtlCol="0"/>
          <a:lstStyle/>
          <a:p>
            <a:pPr rtl="0"/>
            <a:r>
              <a:rPr lang="pt-BR"/>
              <a:t>Obrigado</a:t>
            </a:r>
          </a:p>
        </p:txBody>
      </p:sp>
      <p:pic>
        <p:nvPicPr>
          <p:cNvPr id="6" name="Espaço Reservado para Imagem 5" descr="Vista de uma ponte por baixo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Espaço Reservado para Rodapé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Amostra de Texto de Rodapé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rtlCol="0"/>
          <a:lstStyle/>
          <a:p>
            <a:pPr rtl="0"/>
            <a:r>
              <a:rPr lang="pt-BR"/>
              <a:t>Nome do Apresentador</a:t>
            </a:r>
          </a:p>
          <a:p>
            <a:pPr rtl="0"/>
            <a:r>
              <a:rPr lang="pt-BR"/>
              <a:t>Endereço de e-mail</a:t>
            </a:r>
          </a:p>
          <a:p>
            <a:pPr rtl="0"/>
            <a:r>
              <a:rPr lang="pt-BR"/>
              <a:t>Endereço do site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F14FC5E-CD12-447F-80A6-B27D300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/>
          <a:lstStyle/>
          <a:p>
            <a:pPr rtl="0"/>
            <a:r>
              <a:rPr lang="pt-BR"/>
              <a:t>Agenda	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C66E0D3-FB03-0D91-CDB7-EBBB0A6B4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958913"/>
              </p:ext>
            </p:extLst>
          </p:nvPr>
        </p:nvGraphicFramePr>
        <p:xfrm>
          <a:off x="5167424" y="533400"/>
          <a:ext cx="3794512" cy="579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Espaço Reservado para Rodapé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38" name="Espaço Reservado para Data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37" name="Espaço Reservado para o Número do Slide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196F8A09-A9A1-9220-586D-6BFB2048AF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9CD01818-593A-2783-EF06-666B26210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rtlCol="0"/>
          <a:lstStyle/>
          <a:p>
            <a:pPr rtl="0"/>
            <a:r>
              <a:rPr lang="pt-BR"/>
              <a:t>Agenda	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C66E0D3-FB03-0D91-CDB7-EBBB0A6B46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67424" y="533400"/>
          <a:ext cx="3794512" cy="5797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Espaço Reservado para Rodapé 38">
            <a:extLst>
              <a:ext uri="{FF2B5EF4-FFF2-40B4-BE49-F238E27FC236}">
                <a16:creationId xmlns:a16="http://schemas.microsoft.com/office/drawing/2014/main" id="{F98A8A15-91B5-4554-95A4-612A5FC0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pic>
        <p:nvPicPr>
          <p:cNvPr id="7" name="Espaço Reservado para Imagem 6" descr="Vista de edifícios da cidada sobre a água">
            <a:extLst>
              <a:ext uri="{FF2B5EF4-FFF2-40B4-BE49-F238E27FC236}">
                <a16:creationId xmlns:a16="http://schemas.microsoft.com/office/drawing/2014/main" id="{4C61771D-5836-4E5C-A19A-3F15641B879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0"/>
            <a:ext cx="2660904" cy="3429000"/>
          </a:xfrm>
        </p:spPr>
      </p:pic>
      <p:pic>
        <p:nvPicPr>
          <p:cNvPr id="9" name="Espaço Reservado para Imagem 8" descr="Gráfico de fundo com luzes">
            <a:extLst>
              <a:ext uri="{FF2B5EF4-FFF2-40B4-BE49-F238E27FC236}">
                <a16:creationId xmlns:a16="http://schemas.microsoft.com/office/drawing/2014/main" id="{51C83C9C-B18C-4D14-8539-EBB0422AB0F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096" y="3383280"/>
            <a:ext cx="2660904" cy="3474720"/>
          </a:xfrm>
        </p:spPr>
      </p:pic>
      <p:sp>
        <p:nvSpPr>
          <p:cNvPr id="38" name="Espaço Reservado para Data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37" name="Espaço Reservado para o Número do Slide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693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7BC6E6F-ABE5-BC5F-24F1-B91046DF48BC}"/>
              </a:ext>
            </a:extLst>
          </p:cNvPr>
          <p:cNvGraphicFramePr/>
          <p:nvPr/>
        </p:nvGraphicFramePr>
        <p:xfrm>
          <a:off x="969264" y="2679192"/>
          <a:ext cx="4946904" cy="327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B7D98F09-AA82-4443-B901-71F5DF76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rtlCol="0"/>
          <a:lstStyle/>
          <a:p>
            <a:pPr rtl="0"/>
            <a:r>
              <a:rPr lang="pt-BR"/>
              <a:t>Subtítulo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22CA56AC-ACD3-AFDD-AF01-CC1EABD51B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5F2568FB-B7CB-E4CD-5BE0-9E22936164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B7221783-8561-29CA-903E-C4248B9DE5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3871568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7BC6E6F-ABE5-BC5F-24F1-B91046DF48BC}"/>
              </a:ext>
            </a:extLst>
          </p:cNvPr>
          <p:cNvGraphicFramePr/>
          <p:nvPr/>
        </p:nvGraphicFramePr>
        <p:xfrm>
          <a:off x="969264" y="2679192"/>
          <a:ext cx="4946904" cy="327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ítulo 2">
            <a:extLst>
              <a:ext uri="{FF2B5EF4-FFF2-40B4-BE49-F238E27FC236}">
                <a16:creationId xmlns:a16="http://schemas.microsoft.com/office/drawing/2014/main" id="{B7D98F09-AA82-4443-B901-71F5DF76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rtlCol="0"/>
          <a:lstStyle/>
          <a:p>
            <a:pPr rtl="0"/>
            <a:r>
              <a:rPr lang="pt-BR"/>
              <a:t>Subtítulo</a:t>
            </a:r>
          </a:p>
        </p:txBody>
      </p:sp>
      <p:pic>
        <p:nvPicPr>
          <p:cNvPr id="8" name="Espaço Reservado para Imagem 7" descr="Vista de edifícios da cidade sobre a água a partir de um trilho">
            <a:extLst>
              <a:ext uri="{FF2B5EF4-FFF2-40B4-BE49-F238E27FC236}">
                <a16:creationId xmlns:a16="http://schemas.microsoft.com/office/drawing/2014/main" id="{5A5996C8-9A00-4071-B24A-D1B22DDFAD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292" y="3"/>
            <a:ext cx="8997356" cy="4581079"/>
          </a:xfrm>
        </p:spPr>
      </p:pic>
      <p:pic>
        <p:nvPicPr>
          <p:cNvPr id="10" name="Espaço Reservado para Imagem 9" descr="Vista de edifícios da cidada sobre a água">
            <a:extLst>
              <a:ext uri="{FF2B5EF4-FFF2-40B4-BE49-F238E27FC236}">
                <a16:creationId xmlns:a16="http://schemas.microsoft.com/office/drawing/2014/main" id="{C2C517CC-DCFE-4E86-A4E5-F5BFD7BF69F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43070" y="883420"/>
            <a:ext cx="4948931" cy="5974580"/>
          </a:xfrm>
        </p:spPr>
      </p:pic>
      <p:pic>
        <p:nvPicPr>
          <p:cNvPr id="12" name="Espaço Reservado para Imagem 11" descr="Uma imagem contendo edifícios de vidro azul com reflexo">
            <a:extLst>
              <a:ext uri="{FF2B5EF4-FFF2-40B4-BE49-F238E27FC236}">
                <a16:creationId xmlns:a16="http://schemas.microsoft.com/office/drawing/2014/main" id="{90D6ECDF-A0E4-4308-967E-8BAC3E85A4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34997" y="4574265"/>
            <a:ext cx="5074516" cy="2298983"/>
          </a:xfrm>
        </p:spPr>
      </p:pic>
    </p:spTree>
    <p:extLst>
      <p:ext uri="{BB962C8B-B14F-4D97-AF65-F5344CB8AC3E}">
        <p14:creationId xmlns:p14="http://schemas.microsoft.com/office/powerpoint/2010/main" val="1742482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 rtlCol="0"/>
          <a:lstStyle/>
          <a:p>
            <a:pPr rtl="0"/>
            <a:r>
              <a:rPr lang="pt-BR"/>
              <a:t>GRÁFICO</a:t>
            </a:r>
          </a:p>
        </p:txBody>
      </p:sp>
      <p:graphicFrame>
        <p:nvGraphicFramePr>
          <p:cNvPr id="9" name="Espaço Reservado para Conteúdo 5" descr="Espaço Reservado para o Gráfico de barras">
            <a:extLst>
              <a:ext uri="{FF2B5EF4-FFF2-40B4-BE49-F238E27FC236}">
                <a16:creationId xmlns:a16="http://schemas.microsoft.com/office/drawing/2014/main" id="{29099B41-765C-4584-A6CA-8AC4F0290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10980"/>
              </p:ext>
            </p:extLst>
          </p:nvPr>
        </p:nvGraphicFramePr>
        <p:xfrm>
          <a:off x="1143000" y="2009775"/>
          <a:ext cx="99060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FB3C1C-0A06-4533-8DA4-50514E5F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1A4C2F-12B6-403A-AAD2-73AC2A1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63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 rtlCol="0"/>
          <a:lstStyle/>
          <a:p>
            <a:pPr rtl="0"/>
            <a:r>
              <a:rPr lang="pt-BR"/>
              <a:t>Tabela</a:t>
            </a:r>
          </a:p>
        </p:txBody>
      </p:sp>
      <p:graphicFrame>
        <p:nvGraphicFramePr>
          <p:cNvPr id="39" name="Tabela 4">
            <a:extLst>
              <a:ext uri="{FF2B5EF4-FFF2-40B4-BE49-F238E27FC236}">
                <a16:creationId xmlns:a16="http://schemas.microsoft.com/office/drawing/2014/main" id="{828FCC7C-9CA7-4A08-B1B6-91B39D2A9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320921"/>
              </p:ext>
            </p:extLst>
          </p:nvPr>
        </p:nvGraphicFramePr>
        <p:xfrm>
          <a:off x="1143000" y="2009775"/>
          <a:ext cx="9906000" cy="2649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9684593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78460036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59543381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4797770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018915212"/>
                    </a:ext>
                  </a:extLst>
                </a:gridCol>
              </a:tblGrid>
              <a:tr h="529938">
                <a:tc>
                  <a:txBody>
                    <a:bodyPr/>
                    <a:lstStyle/>
                    <a:p>
                      <a:pPr algn="ctr" rtl="0"/>
                      <a:endParaRPr lang="pt-BR" dirty="0"/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Categoria 1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Categoria 2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Categoria 3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Categoria 4</a:t>
                      </a:r>
                    </a:p>
                  </a:txBody>
                  <a:tcPr anchor="ctr">
                    <a:lnB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06738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Item 1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4.5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2.3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1.7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5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07227135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Item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3.2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5.1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4.4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05583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Item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2.1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2.8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616042"/>
                  </a:ext>
                </a:extLst>
              </a:tr>
              <a:tr h="529938"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Item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917629"/>
                  </a:ext>
                </a:extLst>
              </a:tr>
            </a:tbl>
          </a:graphicData>
        </a:graphic>
      </p:graphicFrame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5889010" cy="3922755"/>
          </a:xfrm>
        </p:spPr>
        <p:txBody>
          <a:bodyPr rtlCol="0"/>
          <a:lstStyle/>
          <a:p>
            <a:pPr rtl="0"/>
            <a:r>
              <a:rPr lang="pt-BR" dirty="0"/>
              <a:t>O jeito de começar é desistindo. </a:t>
            </a:r>
            <a:br>
              <a:rPr lang="pt-BR" dirty="0"/>
            </a:br>
            <a:r>
              <a:rPr lang="pt-BR" dirty="0"/>
              <a:t>falar e começar a fazer.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 rtlCol="0"/>
          <a:lstStyle/>
          <a:p>
            <a:pPr rtl="0"/>
            <a:r>
              <a:rPr lang="pt-BR"/>
              <a:t>Walt Disney</a:t>
            </a:r>
          </a:p>
        </p:txBody>
      </p:sp>
      <p:pic>
        <p:nvPicPr>
          <p:cNvPr id="9" name="Espaço Reservado para Imagem 8" descr="Uma imagem contendo edifícios de vidro azul com reflexo">
            <a:extLst>
              <a:ext uri="{FF2B5EF4-FFF2-40B4-BE49-F238E27FC236}">
                <a16:creationId xmlns:a16="http://schemas.microsoft.com/office/drawing/2014/main" id="{EB5E1FEF-1282-4779-83BA-2F3F6D476B6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822" y="0"/>
            <a:ext cx="4811317" cy="6857998"/>
          </a:xfr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3B0AEB-C993-4B3B-B038-0B90573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5FF8487-12CC-455B-BB28-092AAA3E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 rtlCol="0"/>
          <a:lstStyle/>
          <a:p>
            <a:pPr rtl="0"/>
            <a:r>
              <a:rPr lang="pt-BR"/>
              <a:t>equipe</a:t>
            </a:r>
          </a:p>
        </p:txBody>
      </p:sp>
      <p:pic>
        <p:nvPicPr>
          <p:cNvPr id="25" name="Espaço Reservado para Imagem 24" descr="Uma pessoa sorrindo para a câmera no escritório">
            <a:extLst>
              <a:ext uri="{FF2B5EF4-FFF2-40B4-BE49-F238E27FC236}">
                <a16:creationId xmlns:a16="http://schemas.microsoft.com/office/drawing/2014/main" id="{192E2443-3386-4F13-B458-B0DF7511A5F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43000" y="2350008"/>
            <a:ext cx="1965960" cy="1801368"/>
          </a:xfrm>
        </p:spPr>
      </p:pic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9CC19BCA-4923-4952-996B-EDA82BCF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5421" y="4319521"/>
            <a:ext cx="1963236" cy="365760"/>
          </a:xfrm>
        </p:spPr>
        <p:txBody>
          <a:bodyPr rtlCol="0"/>
          <a:lstStyle/>
          <a:p>
            <a:pPr rtl="0"/>
            <a:r>
              <a:rPr lang="pt-BR" dirty="0"/>
              <a:t>Nome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F48DD50-F55B-417A-A09A-9FF61091CD3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143000" y="4761768"/>
            <a:ext cx="1963236" cy="741904"/>
          </a:xfrm>
        </p:spPr>
        <p:txBody>
          <a:bodyPr rtlCol="0"/>
          <a:lstStyle/>
          <a:p>
            <a:pPr rtl="0"/>
            <a:r>
              <a:rPr lang="pt-BR"/>
              <a:t>Título</a:t>
            </a:r>
          </a:p>
        </p:txBody>
      </p:sp>
      <p:pic>
        <p:nvPicPr>
          <p:cNvPr id="27" name="Espaço Reservado para Imagem 26" descr="Uma pessoa sorrindo para a câmera no escritório">
            <a:extLst>
              <a:ext uri="{FF2B5EF4-FFF2-40B4-BE49-F238E27FC236}">
                <a16:creationId xmlns:a16="http://schemas.microsoft.com/office/drawing/2014/main" id="{2E18694F-192C-45F7-A79D-A6644797BCE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4636" y="2350008"/>
            <a:ext cx="1965960" cy="1801368"/>
          </a:xfrm>
        </p:spPr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F7A0AB77-FE60-4102-A808-335BC24E995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789781" y="4319520"/>
            <a:ext cx="1963236" cy="365760"/>
          </a:xfrm>
        </p:spPr>
        <p:txBody>
          <a:bodyPr rtlCol="0"/>
          <a:lstStyle/>
          <a:p>
            <a:pPr rtl="0"/>
            <a:r>
              <a:rPr lang="pt-BR"/>
              <a:t>Nome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5900307-389C-4833-9F6D-23CF84A7E974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787360" y="4761767"/>
            <a:ext cx="1963236" cy="741904"/>
          </a:xfrm>
        </p:spPr>
        <p:txBody>
          <a:bodyPr rtlCol="0"/>
          <a:lstStyle/>
          <a:p>
            <a:pPr rtl="0"/>
            <a:r>
              <a:rPr lang="pt-BR"/>
              <a:t>Título</a:t>
            </a:r>
          </a:p>
        </p:txBody>
      </p:sp>
      <p:pic>
        <p:nvPicPr>
          <p:cNvPr id="29" name="Espaço Reservado para Imagem 28" descr="Uma pessoa sorrindo para a câmera no escritório">
            <a:extLst>
              <a:ext uri="{FF2B5EF4-FFF2-40B4-BE49-F238E27FC236}">
                <a16:creationId xmlns:a16="http://schemas.microsoft.com/office/drawing/2014/main" id="{AD3CA8A0-C478-4601-B591-250B0F58C3E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7376" y="2350008"/>
            <a:ext cx="1965960" cy="1801368"/>
          </a:xfrm>
        </p:spPr>
      </p:pic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2D7A6FC1-6929-4A5F-90E7-8D66A6079B2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441406" y="4319520"/>
            <a:ext cx="1963236" cy="365760"/>
          </a:xfrm>
        </p:spPr>
        <p:txBody>
          <a:bodyPr rtlCol="0"/>
          <a:lstStyle/>
          <a:p>
            <a:pPr rtl="0"/>
            <a:r>
              <a:rPr lang="pt-BR"/>
              <a:t>Nome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455B81D-74E1-4993-9CB7-C86E383417E1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438985" y="4761767"/>
            <a:ext cx="1963236" cy="741904"/>
          </a:xfrm>
        </p:spPr>
        <p:txBody>
          <a:bodyPr rtlCol="0"/>
          <a:lstStyle/>
          <a:p>
            <a:pPr rtl="0"/>
            <a:r>
              <a:rPr lang="pt-BR"/>
              <a:t>Título</a:t>
            </a:r>
          </a:p>
        </p:txBody>
      </p:sp>
      <p:pic>
        <p:nvPicPr>
          <p:cNvPr id="31" name="Espaço Reservado para Imagem 30" descr="Uma pessoa sorrindo para a câmera no escritório">
            <a:extLst>
              <a:ext uri="{FF2B5EF4-FFF2-40B4-BE49-F238E27FC236}">
                <a16:creationId xmlns:a16="http://schemas.microsoft.com/office/drawing/2014/main" id="{2215E562-117D-4476-B492-A2B90FA2485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89136" y="2350008"/>
            <a:ext cx="1965960" cy="1801368"/>
          </a:xfrm>
        </p:spPr>
      </p:pic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B6AF93C3-3990-4E16-BC70-CEEBCF7E9B7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090610" y="4319520"/>
            <a:ext cx="1963236" cy="365760"/>
          </a:xfrm>
        </p:spPr>
        <p:txBody>
          <a:bodyPr rtlCol="0"/>
          <a:lstStyle/>
          <a:p>
            <a:pPr rtl="0"/>
            <a:r>
              <a:rPr lang="pt-BR"/>
              <a:t>Nome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6D7685B1-86AF-4938-BC50-1C625318970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9088189" y="4761767"/>
            <a:ext cx="1963236" cy="741904"/>
          </a:xfrm>
        </p:spPr>
        <p:txBody>
          <a:bodyPr rtlCol="0"/>
          <a:lstStyle/>
          <a:p>
            <a:pPr rtl="0"/>
            <a:r>
              <a:rPr lang="pt-BR"/>
              <a:t>Título</a:t>
            </a:r>
          </a:p>
        </p:txBody>
      </p:sp>
      <p:sp>
        <p:nvSpPr>
          <p:cNvPr id="33" name="Espaço Reservado para Rodapé 32">
            <a:extLst>
              <a:ext uri="{FF2B5EF4-FFF2-40B4-BE49-F238E27FC236}">
                <a16:creationId xmlns:a16="http://schemas.microsoft.com/office/drawing/2014/main" id="{F44FB830-1437-400F-A377-489B315C7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 rtlCol="0"/>
          <a:lstStyle/>
          <a:p>
            <a:pPr rtl="0"/>
            <a:r>
              <a:rPr lang="pt-BR"/>
              <a:t>Amostra de Texto de Rodapé</a:t>
            </a:r>
          </a:p>
        </p:txBody>
      </p:sp>
      <p:sp>
        <p:nvSpPr>
          <p:cNvPr id="32" name="Espaço Reservado para Data 31">
            <a:extLst>
              <a:ext uri="{FF2B5EF4-FFF2-40B4-BE49-F238E27FC236}">
                <a16:creationId xmlns:a16="http://schemas.microsoft.com/office/drawing/2014/main" id="{C6073673-4E9F-409B-AC5C-22C9A8D2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 rtlCol="0"/>
          <a:lstStyle/>
          <a:p>
            <a:pPr rtl="0"/>
            <a:r>
              <a:rPr lang="pt-BR"/>
              <a:t>07/02/20XX</a:t>
            </a:r>
          </a:p>
        </p:txBody>
      </p:sp>
      <p:sp>
        <p:nvSpPr>
          <p:cNvPr id="34" name="Espaço Reservado para o Número do Slide 33">
            <a:extLst>
              <a:ext uri="{FF2B5EF4-FFF2-40B4-BE49-F238E27FC236}">
                <a16:creationId xmlns:a16="http://schemas.microsoft.com/office/drawing/2014/main" id="{97124BB6-5243-455D-83FF-AE2077E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 rtlCol="0"/>
          <a:lstStyle/>
          <a:p>
            <a:pPr rtl="0"/>
            <a:fld id="{312CC964-A50B-4C29-B4E4-2C30BB34CCF3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07913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62.tgt.Office_50300834_TF22797433_Win32_OJ112196092" id="{4172173B-769F-49F3-9991-A1F12904CAF3}" vid="{41E60403-0A97-4A63-BC1E-B84EC3B9853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com linhas angulares</Template>
  <TotalTime>4</TotalTime>
  <Words>495</Words>
  <Application>Microsoft Office PowerPoint</Application>
  <PresentationFormat>Widescreen</PresentationFormat>
  <Paragraphs>123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Univers Condensed Light</vt:lpstr>
      <vt:lpstr>Walbaum Display Light</vt:lpstr>
      <vt:lpstr>AngleLinesVTI</vt:lpstr>
      <vt:lpstr>Título da apresentação</vt:lpstr>
      <vt:lpstr>Agenda </vt:lpstr>
      <vt:lpstr>Agenda </vt:lpstr>
      <vt:lpstr>Apresentação do PowerPoint</vt:lpstr>
      <vt:lpstr>Apresentação do PowerPoint</vt:lpstr>
      <vt:lpstr>GRÁFICO</vt:lpstr>
      <vt:lpstr>Tabela</vt:lpstr>
      <vt:lpstr>O jeito de começar é desistindo.  falar e começar a fazer.</vt:lpstr>
      <vt:lpstr>equipe</vt:lpstr>
      <vt:lpstr>LINHA DO TEMPO</vt:lpstr>
      <vt:lpstr>Conteúdo</vt:lpstr>
      <vt:lpstr>Conteúdo 2</vt:lpstr>
      <vt:lpstr>Resumo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dc:creator>Hugo Abreu</dc:creator>
  <cp:lastModifiedBy>Hugo Abreu</cp:lastModifiedBy>
  <cp:revision>1</cp:revision>
  <dcterms:created xsi:type="dcterms:W3CDTF">2022-08-09T21:16:45Z</dcterms:created>
  <dcterms:modified xsi:type="dcterms:W3CDTF">2022-08-09T21:21:16Z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