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/>
              <a:t>Consumo de Matéria Prima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Planilha1!$A$2:$A$4</c:f>
              <c:strCache>
                <c:ptCount val="3"/>
                <c:pt idx="0">
                  <c:v>Matéria-prima 1</c:v>
                </c:pt>
                <c:pt idx="1">
                  <c:v>Matéria-prima 2</c:v>
                </c:pt>
                <c:pt idx="2">
                  <c:v>Matéria-prima 3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100</c:v>
                </c:pt>
                <c:pt idx="1">
                  <c:v>105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0F-4B07-A66A-26D89E177C8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2019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Planilha1!$A$2:$A$4</c:f>
              <c:strCache>
                <c:ptCount val="3"/>
                <c:pt idx="0">
                  <c:v>Matéria-prima 1</c:v>
                </c:pt>
                <c:pt idx="1">
                  <c:v>Matéria-prima 2</c:v>
                </c:pt>
                <c:pt idx="2">
                  <c:v>Matéria-prima 3</c:v>
                </c:pt>
              </c:strCache>
            </c:str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120</c:v>
                </c:pt>
                <c:pt idx="1">
                  <c:v>125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0F-4B07-A66A-26D89E177C89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2020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Planilha1!$A$2:$A$4</c:f>
              <c:strCache>
                <c:ptCount val="3"/>
                <c:pt idx="0">
                  <c:v>Matéria-prima 1</c:v>
                </c:pt>
                <c:pt idx="1">
                  <c:v>Matéria-prima 2</c:v>
                </c:pt>
                <c:pt idx="2">
                  <c:v>Matéria-prima 3</c:v>
                </c:pt>
              </c:strCache>
            </c:strRef>
          </c:cat>
          <c:val>
            <c:numRef>
              <c:f>Planilha1!$D$2:$D$4</c:f>
              <c:numCache>
                <c:formatCode>General</c:formatCode>
                <c:ptCount val="3"/>
                <c:pt idx="0">
                  <c:v>150</c:v>
                </c:pt>
                <c:pt idx="1">
                  <c:v>200</c:v>
                </c:pt>
                <c:pt idx="2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0F-4B07-A66A-26D89E177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32869752"/>
        <c:axId val="632875984"/>
      </c:barChart>
      <c:catAx>
        <c:axId val="632869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2875984"/>
        <c:crosses val="autoZero"/>
        <c:auto val="1"/>
        <c:lblAlgn val="ctr"/>
        <c:lblOffset val="100"/>
        <c:noMultiLvlLbl val="0"/>
      </c:catAx>
      <c:valAx>
        <c:axId val="63287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2869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2499B-A298-BB7A-58C4-6C711E708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B64CCC-7E82-7A35-8E53-D45D458F5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DF7413-BDC0-0311-C2CA-9D87DD2D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BB5B-459D-4AA5-AFFE-7DBA68DFA71A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69AD5-1846-121E-8F2E-891071E4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88DEE5-1773-1BBC-5966-0446DB7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AA8-CF16-4D92-A476-77C4AA63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5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52AFD-BB7C-5503-CD76-07D82094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F5978F-B752-AE95-9EB7-F05C5BE70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41A5D4-A84E-8CFF-9413-2529833B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BB5B-459D-4AA5-AFFE-7DBA68DFA71A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A67CDB-7FFB-B646-AD39-F88806D4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CA0462-2D88-30E5-2E8E-E327E492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AA8-CF16-4D92-A476-77C4AA63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98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B280A8-3608-EDBF-D571-E7D729E32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0E1366-AFFD-D2F6-BC40-17543CCCC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00E302-CC1F-39A2-7358-C9578520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BB5B-459D-4AA5-AFFE-7DBA68DFA71A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EC2759-6C57-F937-563D-4AC1E584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C78D1C-7C17-6AD2-35E1-0806CE7C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AA8-CF16-4D92-A476-77C4AA63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73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DB8BE-AD62-0A29-7D0C-79760127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079132-8473-0815-A0CE-682A7252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41E56E-2719-92CE-B654-D7951477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BB5B-459D-4AA5-AFFE-7DBA68DFA71A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B9505A-ED57-8370-1D29-F0CBC7A6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D235C5-44DC-4DDB-53C4-B11529C8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AA8-CF16-4D92-A476-77C4AA63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06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37B98-BE22-4E4B-959F-70604183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F4F846-8F84-AE71-2DC1-01A3463AA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65645C-B3B1-ED2A-E423-9BC68118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BB5B-459D-4AA5-AFFE-7DBA68DFA71A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392CB0-B6BE-28A8-1543-A7A2B2EC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12C80-6A72-84E5-9CA8-2C4E5EE7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AA8-CF16-4D92-A476-77C4AA63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58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50A92-B967-F47F-4A71-E645C4F4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97E403-F59C-2FE9-47AC-AEAC99B3B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60E0F0-2440-4E31-6683-65F354572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280C4D-2B9D-DDF2-C40F-70B72DED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BB5B-459D-4AA5-AFFE-7DBA68DFA71A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565817-7BFE-D6B5-6BD0-CDCD5A50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49B206-2EA9-E107-FE45-C6AE31EB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AA8-CF16-4D92-A476-77C4AA63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38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F8807-3710-29AE-00CB-4C7825E7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D9596D-FEAF-B025-9FDC-DEE3487E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64DA72-5F90-F4D5-FF76-10FE136A2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5B3C1F-3B00-07A6-9D25-DC3BEFC3C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94F186-DFB8-DE81-361E-AA9326AFD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298860-B1AC-C337-FB74-10E66DBD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BB5B-459D-4AA5-AFFE-7DBA68DFA71A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3677F7-B68B-D732-C26B-A47BF175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B49300-D9DD-6AF1-16E6-C56579A8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AA8-CF16-4D92-A476-77C4AA63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69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874D3-6282-5193-4D25-CB181EDD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6F6B75-9A79-FF91-6971-D979D6A1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BB5B-459D-4AA5-AFFE-7DBA68DFA71A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E610F0-0066-2CFF-C808-DB2A2AC8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1193C8-5338-9D1F-E6A4-408E7648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AA8-CF16-4D92-A476-77C4AA63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66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A51FCC-D726-6DA2-D75B-860ED822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BB5B-459D-4AA5-AFFE-7DBA68DFA71A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B19FC2-68E8-3962-1750-E2F77F93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786987-8B4F-0CF2-645E-A339815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AA8-CF16-4D92-A476-77C4AA63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77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2455F-5356-97B5-64CA-800160DA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EA1AF7-1A86-F7E1-B1BA-2CAF6D49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283BB5-6A3B-80C3-8087-3B7C2730D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1A2ABE-DF26-3055-DA30-CC4948D8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BB5B-459D-4AA5-AFFE-7DBA68DFA71A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F4B818-2BF4-F5C1-BE37-40983506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2F057D-0924-26E2-1F7C-A451DFEB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AA8-CF16-4D92-A476-77C4AA63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66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78B3E-8EF3-AA45-ECA6-D3B6D5B8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FBFD41-2BDB-D67A-C392-14EDB7FC8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4048A1-A1C4-7336-1F1B-24930D962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3F6CC6-C41F-A291-6F40-B9DE5360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BB5B-459D-4AA5-AFFE-7DBA68DFA71A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A4556D-DF78-266C-5468-A12CF134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F12898-575F-41D2-5F29-11C8875E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6AA8-CF16-4D92-A476-77C4AA63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63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B83ABA-FD8B-3137-8430-9F693276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711281-D9E1-E10C-69CC-BD2BEF25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1B9709-25BD-2F2B-EA2C-A728666AE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BB5B-459D-4AA5-AFFE-7DBA68DFA71A}" type="datetimeFigureOut">
              <a:rPr lang="pt-BR" smtClean="0"/>
              <a:t>09/08/2022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23B38-6D3C-E5F0-3B74-D9BDC0264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671A9A-8902-8080-AC49-2CEFBAB16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6AA8-CF16-4D92-A476-77C4AA63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13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F9265-D813-0744-4B43-5CCB819FF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2C1B57-6921-7736-77E6-DEBA93C97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F39735F-9D1F-D33B-AC87-3788ABC76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853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2372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Abreu</dc:creator>
  <cp:lastModifiedBy>Hugo Abreu</cp:lastModifiedBy>
  <cp:revision>1</cp:revision>
  <dcterms:created xsi:type="dcterms:W3CDTF">2022-08-09T21:39:06Z</dcterms:created>
  <dcterms:modified xsi:type="dcterms:W3CDTF">2022-08-09T21:43:50Z</dcterms:modified>
</cp:coreProperties>
</file>