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73" r:id="rId6"/>
    <p:sldId id="259" r:id="rId7"/>
    <p:sldId id="274" r:id="rId8"/>
    <p:sldId id="275" r:id="rId9"/>
    <p:sldId id="260" r:id="rId10"/>
    <p:sldId id="268" r:id="rId11"/>
    <p:sldId id="261" r:id="rId12"/>
    <p:sldId id="262" r:id="rId13"/>
    <p:sldId id="263" r:id="rId14"/>
    <p:sldId id="264" r:id="rId15"/>
    <p:sldId id="269" r:id="rId16"/>
    <p:sldId id="265" r:id="rId17"/>
    <p:sldId id="266" r:id="rId18"/>
    <p:sldId id="267" r:id="rId19"/>
    <p:sldId id="270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BEB3-EAD6-4340-AFF3-D9971394BE4E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1FD-647C-4084-A0D2-6A8F7F4BE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78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BEB3-EAD6-4340-AFF3-D9971394BE4E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1FD-647C-4084-A0D2-6A8F7F4BE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85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BEB3-EAD6-4340-AFF3-D9971394BE4E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1FD-647C-4084-A0D2-6A8F7F4BE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2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BEB3-EAD6-4340-AFF3-D9971394BE4E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1FD-647C-4084-A0D2-6A8F7F4BE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7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BEB3-EAD6-4340-AFF3-D9971394BE4E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1FD-647C-4084-A0D2-6A8F7F4BE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12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BEB3-EAD6-4340-AFF3-D9971394BE4E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1FD-647C-4084-A0D2-6A8F7F4BE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BEB3-EAD6-4340-AFF3-D9971394BE4E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1FD-647C-4084-A0D2-6A8F7F4BE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92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BEB3-EAD6-4340-AFF3-D9971394BE4E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1FD-647C-4084-A0D2-6A8F7F4BE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35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BEB3-EAD6-4340-AFF3-D9971394BE4E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1FD-647C-4084-A0D2-6A8F7F4BE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BEB3-EAD6-4340-AFF3-D9971394BE4E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1FD-647C-4084-A0D2-6A8F7F4BE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80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BEB3-EAD6-4340-AFF3-D9971394BE4E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1FD-647C-4084-A0D2-6A8F7F4BE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21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5BEB3-EAD6-4340-AFF3-D9971394BE4E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571FD-647C-4084-A0D2-6A8F7F4BE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47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R-CNN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Zhang </a:t>
            </a:r>
            <a:r>
              <a:rPr lang="en-US" altLang="zh-CN" dirty="0" err="1" smtClean="0"/>
              <a:t>Liliang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96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Extraction: fc7 at </a:t>
            </a:r>
            <a:r>
              <a:rPr lang="en-US" altLang="zh-CN" dirty="0" err="1" smtClean="0"/>
              <a:t>AlexNet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ImageNet</a:t>
            </a:r>
            <a:r>
              <a:rPr lang="en-US" altLang="zh-CN" dirty="0" smtClean="0"/>
              <a:t> classification dataset(120w) to pre-train a model, with </a:t>
            </a:r>
            <a:r>
              <a:rPr lang="en-US" altLang="zh-CN" dirty="0" smtClean="0">
                <a:solidFill>
                  <a:srgbClr val="FF0000"/>
                </a:solidFill>
              </a:rPr>
              <a:t>1000 way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outputs.</a:t>
            </a:r>
          </a:p>
          <a:p>
            <a:r>
              <a:rPr lang="en-US" altLang="zh-CN" dirty="0" smtClean="0"/>
              <a:t>Use the </a:t>
            </a:r>
            <a:r>
              <a:rPr lang="en-US" altLang="zh-CN" dirty="0" err="1" smtClean="0"/>
              <a:t>pretrain</a:t>
            </a:r>
            <a:r>
              <a:rPr lang="en-US" altLang="zh-CN" dirty="0" smtClean="0"/>
              <a:t> model to fine-tuning a domain-specific CNN, with </a:t>
            </a:r>
            <a:r>
              <a:rPr lang="en-US" altLang="zh-CN" dirty="0" smtClean="0">
                <a:solidFill>
                  <a:srgbClr val="FF0000"/>
                </a:solidFill>
              </a:rPr>
              <a:t>(N+1) way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outputs.(“1” for the background)</a:t>
            </a:r>
          </a:p>
          <a:p>
            <a:pPr lvl="1"/>
            <a:r>
              <a:rPr lang="en-US" altLang="zh-CN" dirty="0" err="1" smtClean="0"/>
              <a:t>IoU</a:t>
            </a:r>
            <a:r>
              <a:rPr lang="en-US" altLang="zh-CN" dirty="0" smtClean="0"/>
              <a:t> &gt; 0.5 as positive samples, otherwise as negative samples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Learn rate set as 0.001(1/10 of in initial pre-training rate)</a:t>
            </a:r>
          </a:p>
          <a:p>
            <a:pPr lvl="1"/>
            <a:r>
              <a:rPr lang="en-US" altLang="zh-CN" dirty="0" smtClean="0"/>
              <a:t>Batch=128, 32 positive samples and 96 negative samples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1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Cls</a:t>
            </a:r>
            <a:r>
              <a:rPr lang="en-US" altLang="zh-CN" dirty="0" smtClean="0"/>
              <a:t>-specific L-SVM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each class, train a Linear-SVM to distinguish it from the background.</a:t>
            </a:r>
          </a:p>
          <a:p>
            <a:pPr lvl="1"/>
            <a:r>
              <a:rPr lang="en-US" altLang="zh-CN" dirty="0" err="1" smtClean="0"/>
              <a:t>IoU</a:t>
            </a:r>
            <a:r>
              <a:rPr lang="en-US" altLang="zh-CN" dirty="0" smtClean="0"/>
              <a:t>&gt;0.5 as the positive samples</a:t>
            </a:r>
          </a:p>
          <a:p>
            <a:pPr lvl="1"/>
            <a:r>
              <a:rPr lang="en-US" altLang="zh-CN" dirty="0" err="1" smtClean="0"/>
              <a:t>IoU</a:t>
            </a:r>
            <a:r>
              <a:rPr lang="en-US" altLang="zh-CN" dirty="0" smtClean="0"/>
              <a:t>&lt;0.3 as the negative samples(why not 0.5? For </a:t>
            </a:r>
            <a:r>
              <a:rPr lang="en-US" altLang="zh-CN" dirty="0" err="1" smtClean="0"/>
              <a:t>mAP</a:t>
            </a:r>
            <a:r>
              <a:rPr lang="en-US" altLang="zh-CN" dirty="0" smtClean="0"/>
              <a:t> fell down by 5%)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6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  on PASCAL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35.1% -&gt;  58.5%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2659219"/>
            <a:ext cx="123253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 on </a:t>
            </a:r>
            <a:r>
              <a:rPr lang="en-US" altLang="zh-CN" dirty="0" err="1" smtClean="0"/>
              <a:t>ImageNet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24.3% -&gt; 31.4%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623" y="1520351"/>
            <a:ext cx="6344053" cy="49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Discuss1:Visualizing learned feature in CNN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en-US" altLang="zh-CN" dirty="0" err="1" smtClean="0"/>
              <a:t>neturon</a:t>
            </a:r>
            <a:r>
              <a:rPr lang="en-US" altLang="zh-CN" dirty="0" smtClean="0"/>
              <a:t> at pool5 “see” 195*195 pixel in </a:t>
            </a:r>
            <a:r>
              <a:rPr lang="en-US" altLang="zh-CN" smtClean="0"/>
              <a:t>the image of 227*227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28" y="2510631"/>
            <a:ext cx="94488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Discuss1:Visualizing learned feature in CNN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6734577" cy="1741823"/>
          </a:xfrm>
        </p:spPr>
        <p:txBody>
          <a:bodyPr/>
          <a:lstStyle/>
          <a:p>
            <a:r>
              <a:rPr lang="en-US" altLang="zh-CN" dirty="0" smtClean="0"/>
              <a:t>Select a </a:t>
            </a:r>
            <a:r>
              <a:rPr lang="en-US" altLang="zh-CN" dirty="0" err="1" smtClean="0"/>
              <a:t>spesical</a:t>
            </a:r>
            <a:r>
              <a:rPr lang="en-US" altLang="zh-CN" dirty="0" smtClean="0"/>
              <a:t> neutron at pool5</a:t>
            </a:r>
          </a:p>
          <a:p>
            <a:r>
              <a:rPr lang="en-US" altLang="zh-CN" dirty="0" smtClean="0"/>
              <a:t>Compute the activations of 10M proposals </a:t>
            </a:r>
          </a:p>
          <a:p>
            <a:r>
              <a:rPr lang="en-US" altLang="zh-CN" dirty="0" smtClean="0"/>
              <a:t>Rank and select the highest ones of NMS</a:t>
            </a:r>
          </a:p>
          <a:p>
            <a:endParaRPr lang="zh-CN" altLang="en-US" dirty="0"/>
          </a:p>
        </p:txBody>
      </p:sp>
      <p:sp>
        <p:nvSpPr>
          <p:cNvPr id="5" name="AutoShape 2" descr="http://i.imgur.com/9WYwSB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773" y="1336228"/>
            <a:ext cx="4634135" cy="299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Discuss2: Ablation studies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Without fine-tuning: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i="1" dirty="0" smtClean="0"/>
              <a:t>“Much of the CNN representational power comes from its </a:t>
            </a:r>
            <a:r>
              <a:rPr lang="en-US" altLang="zh-CN" i="1" dirty="0" err="1" smtClean="0"/>
              <a:t>conv</a:t>
            </a:r>
            <a:r>
              <a:rPr lang="en-US" altLang="zh-CN" i="1" dirty="0" smtClean="0"/>
              <a:t> layers”</a:t>
            </a:r>
          </a:p>
          <a:p>
            <a:endParaRPr lang="en-US" altLang="zh-CN" dirty="0"/>
          </a:p>
          <a:p>
            <a:r>
              <a:rPr lang="en-US" altLang="zh-CN" dirty="0" smtClean="0"/>
              <a:t>With fine-tuning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i="1" dirty="0" smtClean="0"/>
              <a:t>“most of the improvement is gained from learning domain-specific non-linear classifiers on top of them”</a:t>
            </a:r>
            <a:endParaRPr lang="en-US" altLang="zh-CN" i="1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119100"/>
            <a:ext cx="10010775" cy="1047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4508075"/>
            <a:ext cx="100869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0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Discuss3:Object proposal transformations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9113" cy="4351338"/>
          </a:xfrm>
        </p:spPr>
        <p:txBody>
          <a:bodyPr/>
          <a:lstStyle/>
          <a:p>
            <a:r>
              <a:rPr lang="en-US" altLang="zh-CN" dirty="0" smtClean="0"/>
              <a:t>Add some context can helps classification(3~5% </a:t>
            </a:r>
            <a:r>
              <a:rPr lang="en-US" altLang="zh-CN" dirty="0" err="1" smtClean="0"/>
              <a:t>mAP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648" y="1634331"/>
            <a:ext cx="50577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Discuss4</a:t>
            </a:r>
            <a:r>
              <a:rPr lang="en-US" altLang="zh-CN" dirty="0"/>
              <a:t>: Bounding-box </a:t>
            </a:r>
            <a:r>
              <a:rPr lang="en-US" altLang="zh-CN" dirty="0" smtClean="0"/>
              <a:t>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After getting the detection </a:t>
            </a:r>
            <a:r>
              <a:rPr lang="en-US" altLang="zh-CN" dirty="0" err="1" smtClean="0"/>
              <a:t>bbox</a:t>
            </a:r>
            <a:r>
              <a:rPr lang="en-US" altLang="zh-CN" dirty="0" smtClean="0"/>
              <a:t>, process a regression to local the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more precisely. (3~4% </a:t>
            </a:r>
            <a:r>
              <a:rPr lang="en-US" altLang="zh-CN" dirty="0" err="1" smtClean="0"/>
              <a:t>mAP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It make sense for the 16-pixel context padding in the </a:t>
            </a:r>
            <a:r>
              <a:rPr lang="en-US" altLang="zh-CN" dirty="0" err="1" smtClean="0"/>
              <a:t>bbox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 5:Positive vs. Negative examples and </a:t>
            </a:r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train CNN, </a:t>
            </a:r>
            <a:r>
              <a:rPr lang="en-US" altLang="zh-CN" dirty="0" err="1" smtClean="0"/>
              <a:t>IoU</a:t>
            </a:r>
            <a:r>
              <a:rPr lang="en-US" altLang="zh-CN" dirty="0" smtClean="0"/>
              <a:t>&lt;0.5 as negative samples, while to train SVM, </a:t>
            </a:r>
            <a:r>
              <a:rPr lang="en-US" altLang="zh-CN" dirty="0" err="1" smtClean="0"/>
              <a:t>IoU</a:t>
            </a:r>
            <a:r>
              <a:rPr lang="en-US" altLang="zh-CN" dirty="0" smtClean="0"/>
              <a:t>&lt;0.3 as negative samples. (5% </a:t>
            </a:r>
            <a:r>
              <a:rPr lang="en-US" altLang="zh-CN" dirty="0" err="1" smtClean="0"/>
              <a:t>mAP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Softmax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SVM, 50.9%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54.2%, for SVM can use hard negative samples specific for each class.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1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idea: good features are no enough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6380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 VOC07: mAP:35.1</a:t>
            </a:r>
            <a:r>
              <a:rPr lang="en-US" altLang="zh-CN" dirty="0"/>
              <a:t>% -&gt;  58.5%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381" y="1910884"/>
            <a:ext cx="6825802" cy="50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9600" dirty="0" smtClean="0"/>
              <a:t>Thanks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09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 the model of R-CNN</a:t>
            </a:r>
          </a:p>
          <a:p>
            <a:r>
              <a:rPr lang="en-US" altLang="zh-CN" dirty="0" smtClean="0"/>
              <a:t>(2) the result of R-CNN</a:t>
            </a:r>
          </a:p>
          <a:p>
            <a:r>
              <a:rPr lang="en-US" altLang="zh-CN" dirty="0" smtClean="0"/>
              <a:t>(3) some discussions</a:t>
            </a:r>
          </a:p>
          <a:p>
            <a:pPr lvl="1"/>
            <a:r>
              <a:rPr lang="en-US" altLang="zh-CN" dirty="0" smtClean="0"/>
              <a:t>Visualizing learned feature in CNN</a:t>
            </a:r>
          </a:p>
          <a:p>
            <a:pPr lvl="1"/>
            <a:r>
              <a:rPr lang="en-US" altLang="zh-CN" dirty="0" smtClean="0"/>
              <a:t>Ablation Studies </a:t>
            </a:r>
          </a:p>
          <a:p>
            <a:pPr lvl="1"/>
            <a:r>
              <a:rPr lang="en-US" altLang="zh-CN" dirty="0" smtClean="0"/>
              <a:t>Object proposal transformations</a:t>
            </a:r>
          </a:p>
          <a:p>
            <a:pPr lvl="1"/>
            <a:r>
              <a:rPr lang="en-US" altLang="zh-CN" dirty="0" smtClean="0"/>
              <a:t>Bounding-box regression</a:t>
            </a:r>
          </a:p>
          <a:p>
            <a:pPr lvl="1"/>
            <a:r>
              <a:rPr lang="en-US" altLang="zh-CN" dirty="0"/>
              <a:t>Positive vs. Negative examples and </a:t>
            </a:r>
            <a:r>
              <a:rPr lang="en-US" altLang="zh-CN" dirty="0" err="1" smtClean="0"/>
              <a:t>softmax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</a:t>
            </a:r>
            <a:r>
              <a:rPr lang="en-US" altLang="zh-CN" dirty="0" err="1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99267"/>
            <a:ext cx="10515600" cy="237769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(1) Use Selective Search(IJCV13) to get the region proposals</a:t>
            </a:r>
          </a:p>
          <a:p>
            <a:r>
              <a:rPr lang="en-US" altLang="zh-CN" dirty="0" smtClean="0"/>
              <a:t>(2) for each proposal, use CNN to get the Features(from the fc7 of </a:t>
            </a:r>
            <a:r>
              <a:rPr lang="en-US" altLang="zh-CN" dirty="0" err="1" smtClean="0"/>
              <a:t>AlexNet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(3) input the feature to all of the </a:t>
            </a:r>
            <a:r>
              <a:rPr lang="en-US" altLang="zh-CN" dirty="0" err="1" smtClean="0"/>
              <a:t>cls</a:t>
            </a:r>
            <a:r>
              <a:rPr lang="en-US" altLang="zh-CN" dirty="0" smtClean="0"/>
              <a:t>-specified SVM to predict scores</a:t>
            </a:r>
          </a:p>
          <a:p>
            <a:r>
              <a:rPr lang="en-US" altLang="zh-CN" dirty="0" smtClean="0"/>
              <a:t>(4) Rank the scores to get the final solution</a:t>
            </a:r>
            <a:endParaRPr lang="zh-CN" altLang="en-US" dirty="0" smtClean="0"/>
          </a:p>
          <a:p>
            <a:r>
              <a:rPr lang="en-US" altLang="zh-CN" dirty="0" smtClean="0"/>
              <a:t>(5) post-processing: class-specific regression on detection results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6120"/>
            <a:ext cx="7043670" cy="243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using segmentation and multi-strategy grouping can find </a:t>
            </a:r>
            <a:r>
              <a:rPr lang="en-US" altLang="zh-CN" dirty="0" err="1" smtClean="0"/>
              <a:t>Objs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29270" cy="4351338"/>
          </a:xfrm>
        </p:spPr>
        <p:txBody>
          <a:bodyPr/>
          <a:lstStyle/>
          <a:p>
            <a:r>
              <a:rPr lang="en-US" altLang="zh-CN" dirty="0" smtClean="0"/>
              <a:t>(a</a:t>
            </a:r>
            <a:r>
              <a:rPr lang="en-US" altLang="zh-CN" dirty="0"/>
              <a:t>) an image is intrinsically </a:t>
            </a:r>
            <a:r>
              <a:rPr lang="en-US" altLang="zh-CN" dirty="0" smtClean="0"/>
              <a:t>hierarchical</a:t>
            </a:r>
          </a:p>
          <a:p>
            <a:r>
              <a:rPr lang="en-US" altLang="zh-CN" dirty="0" smtClean="0"/>
              <a:t>(b) color helps to distinguish the </a:t>
            </a:r>
            <a:r>
              <a:rPr lang="en-US" altLang="zh-CN" dirty="0" err="1" smtClean="0"/>
              <a:t>objs</a:t>
            </a:r>
            <a:endParaRPr lang="en-US" altLang="zh-CN" dirty="0" smtClean="0"/>
          </a:p>
          <a:p>
            <a:r>
              <a:rPr lang="en-US" altLang="zh-CN" dirty="0" smtClean="0"/>
              <a:t>(c) texture helps to distinguish the </a:t>
            </a:r>
            <a:r>
              <a:rPr lang="en-US" altLang="zh-CN" dirty="0" err="1" smtClean="0"/>
              <a:t>objs</a:t>
            </a:r>
            <a:endParaRPr lang="en-US" altLang="zh-CN" dirty="0" smtClean="0"/>
          </a:p>
          <a:p>
            <a:r>
              <a:rPr lang="en-US" altLang="zh-CN" dirty="0"/>
              <a:t>(d) </a:t>
            </a:r>
            <a:r>
              <a:rPr lang="en-US" altLang="zh-CN" dirty="0" smtClean="0"/>
              <a:t>“enclosed relation” helps to distinguish the </a:t>
            </a:r>
            <a:r>
              <a:rPr lang="en-US" altLang="zh-CN" dirty="0" err="1" smtClean="0"/>
              <a:t>objs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1577181"/>
            <a:ext cx="53911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2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Selective Search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Selective Search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3493"/>
            <a:ext cx="8086859" cy="2930276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09055" y="3778213"/>
            <a:ext cx="10515600" cy="2467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(1) Use [13]  to get the smallest segment</a:t>
            </a:r>
          </a:p>
          <a:p>
            <a:r>
              <a:rPr lang="en-US" altLang="zh-CN" dirty="0" smtClean="0"/>
              <a:t>(2) Use multi-strategy grouping to merge the two segments with the max similarity to form a big segment</a:t>
            </a:r>
          </a:p>
          <a:p>
            <a:r>
              <a:rPr lang="en-US" altLang="zh-CN" dirty="0" smtClean="0"/>
              <a:t>(3) on and on until all segments merge to the whole image.</a:t>
            </a:r>
          </a:p>
          <a:p>
            <a:r>
              <a:rPr lang="en-US" altLang="zh-CN" dirty="0" smtClean="0"/>
              <a:t>(4) rank all the segments and generate the </a:t>
            </a:r>
            <a:r>
              <a:rPr lang="en-US" altLang="zh-CN" dirty="0" err="1" smtClean="0"/>
              <a:t>bboxes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9055" y="6172196"/>
            <a:ext cx="11194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[13] P. F. </a:t>
            </a:r>
            <a:r>
              <a:rPr lang="en-US" altLang="zh-CN" dirty="0" err="1" smtClean="0"/>
              <a:t>Felzenszwalb</a:t>
            </a:r>
            <a:r>
              <a:rPr lang="en-US" altLang="zh-CN" dirty="0" smtClean="0"/>
              <a:t> and D. P. </a:t>
            </a:r>
            <a:r>
              <a:rPr lang="en-US" altLang="zh-CN" dirty="0" err="1" smtClean="0"/>
              <a:t>Huttenlocher</a:t>
            </a:r>
            <a:r>
              <a:rPr lang="en-US" altLang="zh-CN" dirty="0" smtClean="0"/>
              <a:t>. Efficient </a:t>
            </a:r>
            <a:r>
              <a:rPr lang="en-US" altLang="zh-CN" dirty="0" err="1" smtClean="0"/>
              <a:t>GraphBased</a:t>
            </a:r>
            <a:r>
              <a:rPr lang="en-US" altLang="zh-CN" dirty="0" smtClean="0"/>
              <a:t> Image Segmentation. IJCV, 59:167–181, 2004. 1, 3,</a:t>
            </a:r>
          </a:p>
          <a:p>
            <a:r>
              <a:rPr lang="en-US" altLang="zh-CN" dirty="0" smtClean="0"/>
              <a:t>4, 5, 7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multi-strategy </a:t>
            </a:r>
            <a:r>
              <a:rPr lang="en-US" altLang="zh-CN" dirty="0" smtClean="0"/>
              <a:t>grouping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(1)multiply color space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(2) multiply measurements of distances between two segments: color, texture, enclose relation….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41" y="2365554"/>
            <a:ext cx="5285440" cy="257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0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get a score to rank the segments?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Randomness on </a:t>
            </a:r>
            <a:r>
              <a:rPr lang="en-US" altLang="zh-CN" dirty="0" smtClean="0"/>
              <a:t>hierarchy: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56" y="2313165"/>
            <a:ext cx="8968059" cy="440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Extraction: fc7 at </a:t>
            </a:r>
            <a:r>
              <a:rPr lang="en-US" altLang="zh-CN" dirty="0" err="1" smtClean="0"/>
              <a:t>AlexNet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7011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warp the region proposal to 227*227( add 16 pixels border as context padding)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18" y="2274384"/>
            <a:ext cx="7431689" cy="4583616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481848" y="3322162"/>
            <a:ext cx="1326524" cy="135826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496873" y="5159218"/>
            <a:ext cx="1326524" cy="135826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017368" y="5189498"/>
            <a:ext cx="1326524" cy="135826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017368" y="3207929"/>
            <a:ext cx="1326524" cy="135826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0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646</Words>
  <Application>Microsoft Office PowerPoint</Application>
  <PresentationFormat>宽屏</PresentationFormat>
  <Paragraphs>83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Office 主题</vt:lpstr>
      <vt:lpstr>R-CNN</vt:lpstr>
      <vt:lpstr>Main idea: good features are no enough</vt:lpstr>
      <vt:lpstr>Overview</vt:lpstr>
      <vt:lpstr>Model OverView</vt:lpstr>
      <vt:lpstr>Why using segmentation and multi-strategy grouping can find Objs?</vt:lpstr>
      <vt:lpstr>Selective Search</vt:lpstr>
      <vt:lpstr>multi-strategy grouping</vt:lpstr>
      <vt:lpstr>How to get a score to rank the segments?</vt:lpstr>
      <vt:lpstr>Feature Extraction: fc7 at AlexNet</vt:lpstr>
      <vt:lpstr>Feature Extraction: fc7 at AlexNet</vt:lpstr>
      <vt:lpstr>Cls-specific L-SVM</vt:lpstr>
      <vt:lpstr>Results  on PASCAL</vt:lpstr>
      <vt:lpstr>Result on ImageNet</vt:lpstr>
      <vt:lpstr>Discuss1:Visualizing learned feature in CNN</vt:lpstr>
      <vt:lpstr>Discuss1:Visualizing learned feature in CNN</vt:lpstr>
      <vt:lpstr>Discuss2: Ablation studies</vt:lpstr>
      <vt:lpstr>Discuss3:Object proposal transformations</vt:lpstr>
      <vt:lpstr>Discuss4: Bounding-box regression</vt:lpstr>
      <vt:lpstr>Discuss 5:Positive vs. Negative examples and softmax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R-CNN</dc:title>
  <dc:creator>level0</dc:creator>
  <cp:lastModifiedBy>level0</cp:lastModifiedBy>
  <cp:revision>12</cp:revision>
  <dcterms:created xsi:type="dcterms:W3CDTF">2014-07-27T08:08:06Z</dcterms:created>
  <dcterms:modified xsi:type="dcterms:W3CDTF">2014-07-28T07:23:57Z</dcterms:modified>
</cp:coreProperties>
</file>