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93" r:id="rId4"/>
    <p:sldId id="259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29"/>
  </p:normalViewPr>
  <p:slideViewPr>
    <p:cSldViewPr snapToGrid="0" snapToObjects="1">
      <p:cViewPr varScale="1">
        <p:scale>
          <a:sx n="54" d="100"/>
          <a:sy n="54" d="100"/>
        </p:scale>
        <p:origin x="7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服务端支持包括：根据项目需求编写逻辑代码；项目部署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40736"/>
            <a:ext cx="24530269" cy="122651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33" name="Group 133"/>
          <p:cNvGrpSpPr/>
          <p:nvPr/>
        </p:nvGrpSpPr>
        <p:grpSpPr>
          <a:xfrm>
            <a:off x="914400" y="12274986"/>
            <a:ext cx="1984074" cy="1538440"/>
            <a:chOff x="0" y="0"/>
            <a:chExt cx="1984073" cy="1538439"/>
          </a:xfrm>
        </p:grpSpPr>
        <p:pic>
          <p:nvPicPr>
            <p:cNvPr id="131" name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984073" cy="153843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32" name="Shape 132"/>
            <p:cNvSpPr/>
            <p:nvPr/>
          </p:nvSpPr>
          <p:spPr>
            <a:xfrm>
              <a:off x="100964" y="200259"/>
              <a:ext cx="1835784" cy="655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dirty="0">
                  <a:sym typeface="+mn-ea"/>
                </a:rPr>
                <a:t>日期：20</a:t>
              </a:r>
              <a:r>
                <a:rPr lang="en-US" dirty="0">
                  <a:sym typeface="+mn-ea"/>
                </a:rPr>
                <a:t>21</a:t>
              </a:r>
              <a:r>
                <a:rPr dirty="0">
                  <a:sym typeface="+mn-ea"/>
                </a:rPr>
                <a:t>.</a:t>
              </a:r>
              <a:r>
                <a:rPr lang="en-US" dirty="0">
                  <a:sym typeface="+mn-ea"/>
                </a:rPr>
                <a:t>8</a:t>
              </a:r>
              <a:r>
                <a:rPr dirty="0">
                  <a:sym typeface="+mn-ea"/>
                </a:rPr>
                <a:t>.1</a:t>
              </a:r>
              <a:r>
                <a:rPr lang="en-US" dirty="0">
                  <a:sym typeface="+mn-ea"/>
                </a:rPr>
                <a:t>4</a:t>
              </a:r>
              <a:endParaRPr dirty="0"/>
            </a:p>
            <a:p>
              <a:pPr algn="l">
                <a:defRPr sz="18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dirty="0">
                  <a:sym typeface="+mn-ea"/>
                </a:rPr>
                <a:t>保密等级： A</a:t>
              </a:r>
              <a:endParaRPr dirty="0">
                <a:sym typeface="+mn-ea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10509250" y="2762997"/>
            <a:ext cx="3365500" cy="10864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400"/>
            </a:lvl1pPr>
          </a:lstStyle>
          <a:p>
            <a:r>
              <a:rPr lang="zh-CN"/>
              <a:t>自我</a:t>
            </a:r>
            <a:r>
              <a:rPr lang="zh-CN"/>
              <a:t>介绍</a:t>
            </a:r>
            <a:endParaRPr lang="zh-CN"/>
          </a:p>
        </p:txBody>
      </p:sp>
      <p:pic>
        <p:nvPicPr>
          <p:cNvPr id="351" name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040" y="4686287"/>
            <a:ext cx="7802806" cy="792519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886125" y="3689718"/>
            <a:ext cx="22234107" cy="8770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Shape 145"/>
          <p:cNvSpPr/>
          <p:nvPr/>
        </p:nvSpPr>
        <p:spPr>
          <a:xfrm>
            <a:off x="11663356" y="3988434"/>
            <a:ext cx="2301888" cy="93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500" b="0">
                <a:solidFill>
                  <a:srgbClr val="FF2F9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PART1</a:t>
            </a:r>
          </a:p>
        </p:txBody>
      </p:sp>
      <p:sp>
        <p:nvSpPr>
          <p:cNvPr id="146" name="Shape 146"/>
          <p:cNvSpPr/>
          <p:nvPr/>
        </p:nvSpPr>
        <p:spPr>
          <a:xfrm>
            <a:off x="14179551" y="3984625"/>
            <a:ext cx="2908300" cy="9474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/>
              <a:t>工作</a:t>
            </a:r>
            <a:r>
              <a:rPr lang="zh-CN"/>
              <a:t>总结</a:t>
            </a:r>
            <a:endParaRPr lang="zh-CN"/>
          </a:p>
        </p:txBody>
      </p:sp>
      <p:sp>
        <p:nvSpPr>
          <p:cNvPr id="148" name="Shape 148"/>
          <p:cNvSpPr/>
          <p:nvPr/>
        </p:nvSpPr>
        <p:spPr>
          <a:xfrm>
            <a:off x="11701053" y="5956934"/>
            <a:ext cx="2301888" cy="93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500" b="0">
                <a:solidFill>
                  <a:schemeClr val="accent4">
                    <a:hueOff val="-461056"/>
                    <a:satOff val="4338"/>
                    <a:lumOff val="-10217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PART2</a:t>
            </a:r>
          </a:p>
        </p:txBody>
      </p:sp>
      <p:sp>
        <p:nvSpPr>
          <p:cNvPr id="149" name="Shape 149"/>
          <p:cNvSpPr/>
          <p:nvPr/>
        </p:nvSpPr>
        <p:spPr>
          <a:xfrm>
            <a:off x="14217247" y="5953125"/>
            <a:ext cx="2908300" cy="9474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/>
              <a:t>工作</a:t>
            </a:r>
            <a:r>
              <a:rPr lang="zh-CN"/>
              <a:t>体会</a:t>
            </a:r>
            <a:endParaRPr lang="zh-CN"/>
          </a:p>
        </p:txBody>
      </p:sp>
      <p:sp>
        <p:nvSpPr>
          <p:cNvPr id="151" name="Shape 151"/>
          <p:cNvSpPr/>
          <p:nvPr/>
        </p:nvSpPr>
        <p:spPr>
          <a:xfrm>
            <a:off x="11701053" y="8115934"/>
            <a:ext cx="2301888" cy="93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500" b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PART3</a:t>
            </a:r>
          </a:p>
        </p:txBody>
      </p:sp>
      <p:sp>
        <p:nvSpPr>
          <p:cNvPr id="152" name="Shape 152"/>
          <p:cNvSpPr/>
          <p:nvPr/>
        </p:nvSpPr>
        <p:spPr>
          <a:xfrm>
            <a:off x="14217247" y="8112125"/>
            <a:ext cx="2908300" cy="9474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/>
              <a:t>组织</a:t>
            </a:r>
            <a:r>
              <a:rPr lang="zh-CN"/>
              <a:t>贡献</a:t>
            </a:r>
            <a:endParaRPr lang="zh-CN"/>
          </a:p>
        </p:txBody>
      </p:sp>
      <p:sp>
        <p:nvSpPr>
          <p:cNvPr id="154" name="Shape 154"/>
          <p:cNvSpPr/>
          <p:nvPr/>
        </p:nvSpPr>
        <p:spPr>
          <a:xfrm>
            <a:off x="11701053" y="10300334"/>
            <a:ext cx="2301888" cy="93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500" b="0">
                <a:solidFill>
                  <a:schemeClr val="accent3">
                    <a:hueOff val="362282"/>
                    <a:satOff val="31803"/>
                    <a:lumOff val="-18234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PART4</a:t>
            </a:r>
          </a:p>
        </p:txBody>
      </p:sp>
      <p:sp>
        <p:nvSpPr>
          <p:cNvPr id="155" name="Shape 155"/>
          <p:cNvSpPr/>
          <p:nvPr/>
        </p:nvSpPr>
        <p:spPr>
          <a:xfrm>
            <a:off x="14216929" y="10271125"/>
            <a:ext cx="3609975" cy="9474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/>
              <a:t>规划与</a:t>
            </a:r>
            <a:r>
              <a:rPr lang="zh-CN"/>
              <a:t>展望</a:t>
            </a:r>
            <a:endParaRPr lang="zh-CN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自定义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</vt:lpstr>
      <vt:lpstr>微软雅黑</vt:lpstr>
      <vt:lpstr>Arial</vt:lpstr>
      <vt:lpstr>Arial Unicode MS</vt:lpstr>
      <vt:lpstr>White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86187</cp:lastModifiedBy>
  <cp:revision>58</cp:revision>
  <dcterms:created xsi:type="dcterms:W3CDTF">2020-10-26T07:21:00Z</dcterms:created>
  <dcterms:modified xsi:type="dcterms:W3CDTF">2021-10-25T17:10:21Z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4D2CB1C0FC784656BA15012E66433D1B</vt:lpwstr>
  </property>
</Properties>
</file>