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0861000" cy="43891200"/>
  <p:notesSz cx="6997700" cy="9271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624">
          <p15:clr>
            <a:srgbClr val="A4A3A4"/>
          </p15:clr>
        </p15:guide>
        <p15:guide id="2" orient="horz" pos="7509">
          <p15:clr>
            <a:srgbClr val="A4A3A4"/>
          </p15:clr>
        </p15:guide>
        <p15:guide id="3" orient="horz" pos="4710">
          <p15:clr>
            <a:srgbClr val="A4A3A4"/>
          </p15:clr>
        </p15:guide>
        <p15:guide id="4" orient="horz" pos="8329">
          <p15:clr>
            <a:srgbClr val="A4A3A4"/>
          </p15:clr>
        </p15:guide>
        <p15:guide id="5" pos="506">
          <p15:clr>
            <a:srgbClr val="A4A3A4"/>
          </p15:clr>
        </p15:guide>
        <p15:guide id="6" pos="4860">
          <p15:clr>
            <a:srgbClr val="A4A3A4"/>
          </p15:clr>
        </p15:guide>
        <p15:guide id="7" pos="5198">
          <p15:clr>
            <a:srgbClr val="A4A3A4"/>
          </p15:clr>
        </p15:guide>
        <p15:guide id="8" pos="9551">
          <p15:clr>
            <a:srgbClr val="A4A3A4"/>
          </p15:clr>
        </p15:guide>
        <p15:guide id="9" pos="9889">
          <p15:clr>
            <a:srgbClr val="A4A3A4"/>
          </p15:clr>
        </p15:guide>
        <p15:guide id="10" pos="14243">
          <p15:clr>
            <a:srgbClr val="A4A3A4"/>
          </p15:clr>
        </p15:guide>
        <p15:guide id="11" pos="14580">
          <p15:clr>
            <a:srgbClr val="A4A3A4"/>
          </p15:clr>
        </p15:guide>
        <p15:guide id="12" pos="1893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0RSHAl0oACNBdw2x6L5ctXMAX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667" y="-557"/>
      </p:cViewPr>
      <p:guideLst>
        <p:guide orient="horz" pos="26624"/>
        <p:guide orient="horz" pos="7509"/>
        <p:guide orient="horz" pos="4710"/>
        <p:guide orient="horz" pos="8329"/>
        <p:guide pos="506"/>
        <p:guide pos="4860"/>
        <p:guide pos="5198"/>
        <p:guide pos="9551"/>
        <p:guide pos="9889"/>
        <p:guide pos="14243"/>
        <p:guide pos="14580"/>
        <p:guide pos="1893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22600" cy="485775"/>
          </a:xfrm>
          <a:prstGeom prst="rect">
            <a:avLst/>
          </a:prstGeom>
          <a:noFill/>
          <a:ln>
            <a:noFill/>
          </a:ln>
        </p:spPr>
        <p:txBody>
          <a:bodyPr spcFirstLastPara="1" wrap="square" lIns="89550" tIns="44775" rIns="89550" bIns="44775"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29063" y="0"/>
            <a:ext cx="3095625" cy="485775"/>
          </a:xfrm>
          <a:prstGeom prst="rect">
            <a:avLst/>
          </a:prstGeom>
          <a:noFill/>
          <a:ln>
            <a:noFill/>
          </a:ln>
        </p:spPr>
        <p:txBody>
          <a:bodyPr spcFirstLastPara="1" wrap="square" lIns="89550" tIns="44775" rIns="89550" bIns="44775"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2257425" y="693738"/>
            <a:ext cx="2438400" cy="3467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06463" y="4438650"/>
            <a:ext cx="5137150" cy="4160838"/>
          </a:xfrm>
          <a:prstGeom prst="rect">
            <a:avLst/>
          </a:prstGeom>
          <a:noFill/>
          <a:ln>
            <a:noFill/>
          </a:ln>
        </p:spPr>
        <p:txBody>
          <a:bodyPr spcFirstLastPara="1" wrap="square" lIns="89550" tIns="44775" rIns="89550" bIns="447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09038"/>
            <a:ext cx="3022600" cy="484187"/>
          </a:xfrm>
          <a:prstGeom prst="rect">
            <a:avLst/>
          </a:prstGeom>
          <a:noFill/>
          <a:ln>
            <a:noFill/>
          </a:ln>
        </p:spPr>
        <p:txBody>
          <a:bodyPr spcFirstLastPara="1" wrap="square" lIns="89550" tIns="44775" rIns="89550" bIns="44775"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29063" y="8809038"/>
            <a:ext cx="3095625" cy="484187"/>
          </a:xfrm>
          <a:prstGeom prst="rect">
            <a:avLst/>
          </a:prstGeom>
          <a:noFill/>
          <a:ln>
            <a:noFill/>
          </a:ln>
        </p:spPr>
        <p:txBody>
          <a:bodyPr spcFirstLastPara="1" wrap="square" lIns="89550" tIns="44775" rIns="89550" bIns="447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906463" y="4438650"/>
            <a:ext cx="5137150" cy="4160838"/>
          </a:xfrm>
          <a:prstGeom prst="rect">
            <a:avLst/>
          </a:prstGeom>
        </p:spPr>
        <p:txBody>
          <a:bodyPr spcFirstLastPara="1" wrap="square" lIns="89550" tIns="44775" rIns="89550" bIns="44775" anchor="t" anchorCtr="0">
            <a:noAutofit/>
          </a:bodyPr>
          <a:lstStyle/>
          <a:p>
            <a:pPr marL="0" lvl="0" indent="0" algn="l" rtl="0">
              <a:spcBef>
                <a:spcPts val="360"/>
              </a:spcBef>
              <a:spcAft>
                <a:spcPts val="0"/>
              </a:spcAft>
              <a:buNone/>
            </a:pPr>
            <a:endParaRPr/>
          </a:p>
        </p:txBody>
      </p:sp>
      <p:sp>
        <p:nvSpPr>
          <p:cNvPr id="87" name="Google Shape;87;p1:notes"/>
          <p:cNvSpPr>
            <a:spLocks noGrp="1" noRot="1" noChangeAspect="1"/>
          </p:cNvSpPr>
          <p:nvPr>
            <p:ph type="sldImg" idx="2"/>
          </p:nvPr>
        </p:nvSpPr>
        <p:spPr>
          <a:xfrm>
            <a:off x="2257425" y="693738"/>
            <a:ext cx="2438400" cy="3467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3"/>
          <p:cNvSpPr txBox="1">
            <a:spLocks noGrp="1"/>
          </p:cNvSpPr>
          <p:nvPr>
            <p:ph type="dt" idx="10"/>
          </p:nvPr>
        </p:nvSpPr>
        <p:spPr>
          <a:xfrm>
            <a:off x="2315021" y="39989760"/>
            <a:ext cx="6429375" cy="2926080"/>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ftr" idx="11"/>
          </p:nvPr>
        </p:nvSpPr>
        <p:spPr>
          <a:xfrm>
            <a:off x="10543729" y="39989760"/>
            <a:ext cx="9773543" cy="2926080"/>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sldNum" idx="12"/>
          </p:nvPr>
        </p:nvSpPr>
        <p:spPr>
          <a:xfrm>
            <a:off x="22116604" y="39989760"/>
            <a:ext cx="6429375" cy="2926080"/>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710629" y="18179050"/>
            <a:ext cx="35112960" cy="6557739"/>
          </a:xfrm>
          <a:prstGeom prst="rect">
            <a:avLst/>
          </a:prstGeom>
          <a:noFill/>
          <a:ln>
            <a:noFill/>
          </a:ln>
        </p:spPr>
        <p:txBody>
          <a:bodyPr spcFirstLastPara="1" wrap="square" lIns="426700" tIns="213350" rIns="426700" bIns="2133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5458428" y="11674889"/>
            <a:ext cx="35112960" cy="19566062"/>
          </a:xfrm>
          <a:prstGeom prst="rect">
            <a:avLst/>
          </a:prstGeom>
          <a:noFill/>
          <a:ln>
            <a:noFill/>
          </a:ln>
        </p:spPr>
        <p:txBody>
          <a:bodyPr spcFirstLastPara="1" wrap="square" lIns="426700" tIns="213350" rIns="426700" bIns="2133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2315021" y="39989760"/>
            <a:ext cx="6429375" cy="2926080"/>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10543729" y="39989760"/>
            <a:ext cx="9773543" cy="2926080"/>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22116604" y="39989760"/>
            <a:ext cx="6429375" cy="2926080"/>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2315022" y="3901440"/>
            <a:ext cx="26230957" cy="7315200"/>
          </a:xfrm>
          <a:prstGeom prst="rect">
            <a:avLst/>
          </a:prstGeom>
          <a:noFill/>
          <a:ln>
            <a:noFill/>
          </a:ln>
        </p:spPr>
        <p:txBody>
          <a:bodyPr spcFirstLastPara="1" wrap="square" lIns="426700" tIns="213350" rIns="426700" bIns="2133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2315022" y="12679680"/>
            <a:ext cx="26230957" cy="26334720"/>
          </a:xfrm>
          <a:prstGeom prst="rect">
            <a:avLst/>
          </a:prstGeom>
          <a:noFill/>
          <a:ln>
            <a:noFill/>
          </a:ln>
        </p:spPr>
        <p:txBody>
          <a:bodyPr spcFirstLastPara="1" wrap="square" lIns="426700" tIns="213350" rIns="426700" bIns="2133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5"/>
          <p:cNvSpPr txBox="1">
            <a:spLocks noGrp="1"/>
          </p:cNvSpPr>
          <p:nvPr>
            <p:ph type="dt" idx="10"/>
          </p:nvPr>
        </p:nvSpPr>
        <p:spPr>
          <a:xfrm>
            <a:off x="2315021" y="39989760"/>
            <a:ext cx="6429375" cy="2926080"/>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10543729" y="39989760"/>
            <a:ext cx="9773543" cy="2926080"/>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22116604" y="39989760"/>
            <a:ext cx="6429375" cy="2926080"/>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2437804" y="28204160"/>
            <a:ext cx="26232074" cy="8717281"/>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2437804" y="18604089"/>
            <a:ext cx="26232074" cy="9600071"/>
          </a:xfrm>
          <a:prstGeom prst="rect">
            <a:avLst/>
          </a:prstGeom>
          <a:noFill/>
          <a:ln>
            <a:noFill/>
          </a:ln>
        </p:spPr>
        <p:txBody>
          <a:bodyPr spcFirstLastPara="1" wrap="square" lIns="426700" tIns="213350" rIns="426700" bIns="213350" anchor="b" anchorCtr="0">
            <a:noAutofit/>
          </a:bodyPr>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35" name="Google Shape;35;p6"/>
          <p:cNvSpPr txBox="1">
            <a:spLocks noGrp="1"/>
          </p:cNvSpPr>
          <p:nvPr>
            <p:ph type="dt" idx="10"/>
          </p:nvPr>
        </p:nvSpPr>
        <p:spPr>
          <a:xfrm>
            <a:off x="2315021" y="39989760"/>
            <a:ext cx="6429375" cy="2926080"/>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10543729" y="39989760"/>
            <a:ext cx="9773543" cy="2926080"/>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22116604" y="39989760"/>
            <a:ext cx="6429375" cy="2926080"/>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2315022" y="3901440"/>
            <a:ext cx="26230957" cy="7315200"/>
          </a:xfrm>
          <a:prstGeom prst="rect">
            <a:avLst/>
          </a:prstGeom>
          <a:noFill/>
          <a:ln>
            <a:noFill/>
          </a:ln>
        </p:spPr>
        <p:txBody>
          <a:bodyPr spcFirstLastPara="1" wrap="square" lIns="426700" tIns="213350" rIns="426700" bIns="2133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2315022" y="12679680"/>
            <a:ext cx="13061900" cy="26334720"/>
          </a:xfrm>
          <a:prstGeom prst="rect">
            <a:avLst/>
          </a:prstGeom>
          <a:noFill/>
          <a:ln>
            <a:noFill/>
          </a:ln>
        </p:spPr>
        <p:txBody>
          <a:bodyPr spcFirstLastPara="1" wrap="square" lIns="426700" tIns="213350" rIns="426700" bIns="21335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41" name="Google Shape;41;p7"/>
          <p:cNvSpPr txBox="1">
            <a:spLocks noGrp="1"/>
          </p:cNvSpPr>
          <p:nvPr>
            <p:ph type="body" idx="2"/>
          </p:nvPr>
        </p:nvSpPr>
        <p:spPr>
          <a:xfrm>
            <a:off x="15484079" y="12679680"/>
            <a:ext cx="13061900" cy="26334720"/>
          </a:xfrm>
          <a:prstGeom prst="rect">
            <a:avLst/>
          </a:prstGeom>
          <a:noFill/>
          <a:ln>
            <a:noFill/>
          </a:ln>
        </p:spPr>
        <p:txBody>
          <a:bodyPr spcFirstLastPara="1" wrap="square" lIns="426700" tIns="213350" rIns="426700" bIns="21335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42" name="Google Shape;42;p7"/>
          <p:cNvSpPr txBox="1">
            <a:spLocks noGrp="1"/>
          </p:cNvSpPr>
          <p:nvPr>
            <p:ph type="dt" idx="10"/>
          </p:nvPr>
        </p:nvSpPr>
        <p:spPr>
          <a:xfrm>
            <a:off x="2315021" y="39989760"/>
            <a:ext cx="6429375" cy="2926080"/>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0543729" y="39989760"/>
            <a:ext cx="9773543" cy="2926080"/>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2116604" y="39989760"/>
            <a:ext cx="6429375" cy="2926080"/>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542604" y="1758810"/>
            <a:ext cx="27775793" cy="7315200"/>
          </a:xfrm>
          <a:prstGeom prst="rect">
            <a:avLst/>
          </a:prstGeom>
          <a:noFill/>
          <a:ln>
            <a:noFill/>
          </a:ln>
        </p:spPr>
        <p:txBody>
          <a:bodyPr spcFirstLastPara="1" wrap="square" lIns="426700" tIns="213350" rIns="426700" bIns="2133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1542603" y="9825849"/>
            <a:ext cx="13635633" cy="4093352"/>
          </a:xfrm>
          <a:prstGeom prst="rect">
            <a:avLst/>
          </a:prstGeom>
          <a:noFill/>
          <a:ln>
            <a:noFill/>
          </a:ln>
        </p:spPr>
        <p:txBody>
          <a:bodyPr spcFirstLastPara="1" wrap="square" lIns="426700" tIns="213350" rIns="426700" bIns="21335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8" name="Google Shape;48;p8"/>
          <p:cNvSpPr txBox="1">
            <a:spLocks noGrp="1"/>
          </p:cNvSpPr>
          <p:nvPr>
            <p:ph type="body" idx="2"/>
          </p:nvPr>
        </p:nvSpPr>
        <p:spPr>
          <a:xfrm>
            <a:off x="1542603" y="13919202"/>
            <a:ext cx="13635633" cy="25289368"/>
          </a:xfrm>
          <a:prstGeom prst="rect">
            <a:avLst/>
          </a:prstGeom>
          <a:noFill/>
          <a:ln>
            <a:noFill/>
          </a:ln>
        </p:spPr>
        <p:txBody>
          <a:bodyPr spcFirstLastPara="1" wrap="square" lIns="426700" tIns="213350" rIns="426700" bIns="21335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49" name="Google Shape;49;p8"/>
          <p:cNvSpPr txBox="1">
            <a:spLocks noGrp="1"/>
          </p:cNvSpPr>
          <p:nvPr>
            <p:ph type="body" idx="3"/>
          </p:nvPr>
        </p:nvSpPr>
        <p:spPr>
          <a:xfrm>
            <a:off x="15677183" y="9825849"/>
            <a:ext cx="13641214" cy="4093352"/>
          </a:xfrm>
          <a:prstGeom prst="rect">
            <a:avLst/>
          </a:prstGeom>
          <a:noFill/>
          <a:ln>
            <a:noFill/>
          </a:ln>
        </p:spPr>
        <p:txBody>
          <a:bodyPr spcFirstLastPara="1" wrap="square" lIns="426700" tIns="213350" rIns="426700" bIns="21335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50" name="Google Shape;50;p8"/>
          <p:cNvSpPr txBox="1">
            <a:spLocks noGrp="1"/>
          </p:cNvSpPr>
          <p:nvPr>
            <p:ph type="body" idx="4"/>
          </p:nvPr>
        </p:nvSpPr>
        <p:spPr>
          <a:xfrm>
            <a:off x="15677183" y="13919202"/>
            <a:ext cx="13641214" cy="25289368"/>
          </a:xfrm>
          <a:prstGeom prst="rect">
            <a:avLst/>
          </a:prstGeom>
          <a:noFill/>
          <a:ln>
            <a:noFill/>
          </a:ln>
        </p:spPr>
        <p:txBody>
          <a:bodyPr spcFirstLastPara="1" wrap="square" lIns="426700" tIns="213350" rIns="426700" bIns="21335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51" name="Google Shape;51;p8"/>
          <p:cNvSpPr txBox="1">
            <a:spLocks noGrp="1"/>
          </p:cNvSpPr>
          <p:nvPr>
            <p:ph type="dt" idx="10"/>
          </p:nvPr>
        </p:nvSpPr>
        <p:spPr>
          <a:xfrm>
            <a:off x="2315021" y="39989760"/>
            <a:ext cx="6429375" cy="2926080"/>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0543729" y="39989760"/>
            <a:ext cx="9773543" cy="2926080"/>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2116604" y="39989760"/>
            <a:ext cx="6429375" cy="2926080"/>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315022" y="3901440"/>
            <a:ext cx="26230957" cy="7315200"/>
          </a:xfrm>
          <a:prstGeom prst="rect">
            <a:avLst/>
          </a:prstGeom>
          <a:noFill/>
          <a:ln>
            <a:noFill/>
          </a:ln>
        </p:spPr>
        <p:txBody>
          <a:bodyPr spcFirstLastPara="1" wrap="square" lIns="426700" tIns="213350" rIns="426700" bIns="2133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9"/>
          <p:cNvSpPr txBox="1">
            <a:spLocks noGrp="1"/>
          </p:cNvSpPr>
          <p:nvPr>
            <p:ph type="dt" idx="10"/>
          </p:nvPr>
        </p:nvSpPr>
        <p:spPr>
          <a:xfrm>
            <a:off x="2315021" y="39989760"/>
            <a:ext cx="6429375" cy="2926080"/>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10543729" y="39989760"/>
            <a:ext cx="9773543" cy="2926080"/>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22116604" y="39989760"/>
            <a:ext cx="6429375" cy="2926080"/>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1542603" y="1747521"/>
            <a:ext cx="10153055" cy="7437120"/>
          </a:xfrm>
          <a:prstGeom prst="rect">
            <a:avLst/>
          </a:prstGeom>
          <a:noFill/>
          <a:ln>
            <a:noFill/>
          </a:ln>
        </p:spPr>
        <p:txBody>
          <a:bodyPr spcFirstLastPara="1" wrap="square" lIns="426700" tIns="213350" rIns="426700" bIns="2133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12066240" y="1747520"/>
            <a:ext cx="17252156" cy="37461049"/>
          </a:xfrm>
          <a:prstGeom prst="rect">
            <a:avLst/>
          </a:prstGeom>
          <a:noFill/>
          <a:ln>
            <a:noFill/>
          </a:ln>
        </p:spPr>
        <p:txBody>
          <a:bodyPr spcFirstLastPara="1" wrap="square" lIns="426700" tIns="213350" rIns="426700" bIns="21335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62" name="Google Shape;62;p10"/>
          <p:cNvSpPr txBox="1">
            <a:spLocks noGrp="1"/>
          </p:cNvSpPr>
          <p:nvPr>
            <p:ph type="body" idx="2"/>
          </p:nvPr>
        </p:nvSpPr>
        <p:spPr>
          <a:xfrm>
            <a:off x="1542603" y="9184641"/>
            <a:ext cx="10153055" cy="30023929"/>
          </a:xfrm>
          <a:prstGeom prst="rect">
            <a:avLst/>
          </a:prstGeom>
          <a:noFill/>
          <a:ln>
            <a:noFill/>
          </a:ln>
        </p:spPr>
        <p:txBody>
          <a:bodyPr spcFirstLastPara="1" wrap="square" lIns="426700" tIns="213350" rIns="426700" bIns="21335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63" name="Google Shape;63;p10"/>
          <p:cNvSpPr txBox="1">
            <a:spLocks noGrp="1"/>
          </p:cNvSpPr>
          <p:nvPr>
            <p:ph type="dt" idx="10"/>
          </p:nvPr>
        </p:nvSpPr>
        <p:spPr>
          <a:xfrm>
            <a:off x="2315021" y="39989760"/>
            <a:ext cx="6429375" cy="2926080"/>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10543729" y="39989760"/>
            <a:ext cx="9773543" cy="2926080"/>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22116604" y="39989760"/>
            <a:ext cx="6429375" cy="2926080"/>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6048748" y="30723841"/>
            <a:ext cx="18516823" cy="3628250"/>
          </a:xfrm>
          <a:prstGeom prst="rect">
            <a:avLst/>
          </a:prstGeom>
          <a:noFill/>
          <a:ln>
            <a:noFill/>
          </a:ln>
        </p:spPr>
        <p:txBody>
          <a:bodyPr spcFirstLastPara="1" wrap="square" lIns="426700" tIns="213350" rIns="426700" bIns="2133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11"/>
          <p:cNvSpPr>
            <a:spLocks noGrp="1"/>
          </p:cNvSpPr>
          <p:nvPr>
            <p:ph type="pic" idx="2"/>
          </p:nvPr>
        </p:nvSpPr>
        <p:spPr>
          <a:xfrm>
            <a:off x="6048748" y="3921761"/>
            <a:ext cx="18516823" cy="26334720"/>
          </a:xfrm>
          <a:prstGeom prst="rect">
            <a:avLst/>
          </a:prstGeom>
          <a:noFill/>
          <a:ln>
            <a:noFill/>
          </a:ln>
        </p:spPr>
      </p:sp>
      <p:sp>
        <p:nvSpPr>
          <p:cNvPr id="69" name="Google Shape;69;p11"/>
          <p:cNvSpPr txBox="1">
            <a:spLocks noGrp="1"/>
          </p:cNvSpPr>
          <p:nvPr>
            <p:ph type="body" idx="1"/>
          </p:nvPr>
        </p:nvSpPr>
        <p:spPr>
          <a:xfrm>
            <a:off x="6048748" y="34352091"/>
            <a:ext cx="18516823" cy="5149990"/>
          </a:xfrm>
          <a:prstGeom prst="rect">
            <a:avLst/>
          </a:prstGeom>
          <a:noFill/>
          <a:ln>
            <a:noFill/>
          </a:ln>
        </p:spPr>
        <p:txBody>
          <a:bodyPr spcFirstLastPara="1" wrap="square" lIns="426700" tIns="213350" rIns="426700" bIns="21335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70" name="Google Shape;70;p11"/>
          <p:cNvSpPr txBox="1">
            <a:spLocks noGrp="1"/>
          </p:cNvSpPr>
          <p:nvPr>
            <p:ph type="dt" idx="10"/>
          </p:nvPr>
        </p:nvSpPr>
        <p:spPr>
          <a:xfrm>
            <a:off x="2315021" y="39989760"/>
            <a:ext cx="6429375" cy="2926080"/>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10543729" y="39989760"/>
            <a:ext cx="9773543" cy="2926080"/>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22116604" y="39989760"/>
            <a:ext cx="6429375" cy="2926080"/>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2315022" y="3901440"/>
            <a:ext cx="26230957" cy="7315200"/>
          </a:xfrm>
          <a:prstGeom prst="rect">
            <a:avLst/>
          </a:prstGeom>
          <a:noFill/>
          <a:ln>
            <a:noFill/>
          </a:ln>
        </p:spPr>
        <p:txBody>
          <a:bodyPr spcFirstLastPara="1" wrap="square" lIns="426700" tIns="213350" rIns="426700" bIns="2133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2263141" y="12731562"/>
            <a:ext cx="26334720" cy="26230957"/>
          </a:xfrm>
          <a:prstGeom prst="rect">
            <a:avLst/>
          </a:prstGeom>
          <a:noFill/>
          <a:ln>
            <a:noFill/>
          </a:ln>
        </p:spPr>
        <p:txBody>
          <a:bodyPr spcFirstLastPara="1" wrap="square" lIns="426700" tIns="213350" rIns="426700" bIns="2133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2315021" y="39989760"/>
            <a:ext cx="6429375" cy="2926080"/>
          </a:xfrm>
          <a:prstGeom prst="rect">
            <a:avLst/>
          </a:prstGeom>
          <a:noFill/>
          <a:ln>
            <a:noFill/>
          </a:ln>
        </p:spPr>
        <p:txBody>
          <a:bodyPr spcFirstLastPara="1" wrap="square" lIns="426700" tIns="213350" rIns="426700" bIns="21335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10543729" y="39989760"/>
            <a:ext cx="9773543" cy="2926080"/>
          </a:xfrm>
          <a:prstGeom prst="rect">
            <a:avLst/>
          </a:prstGeom>
          <a:noFill/>
          <a:ln>
            <a:noFill/>
          </a:ln>
        </p:spPr>
        <p:txBody>
          <a:bodyPr spcFirstLastPara="1" wrap="square" lIns="426700" tIns="213350" rIns="426700" bIns="21335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22116604" y="39989760"/>
            <a:ext cx="6429375" cy="2926080"/>
          </a:xfrm>
          <a:prstGeom prst="rect">
            <a:avLst/>
          </a:prstGeom>
          <a:noFill/>
          <a:ln>
            <a:noFill/>
          </a:ln>
        </p:spPr>
        <p:txBody>
          <a:bodyPr spcFirstLastPara="1" wrap="square" lIns="426700" tIns="213350" rIns="426700" bIns="213350" anchor="t" anchorCtr="0">
            <a:noAutofit/>
          </a:bodyPr>
          <a:lstStyle>
            <a:lvl1pPr marL="0" marR="0" lvl="0"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315022" y="3901440"/>
            <a:ext cx="26230957" cy="7315200"/>
          </a:xfrm>
          <a:prstGeom prst="rect">
            <a:avLst/>
          </a:prstGeom>
          <a:noFill/>
          <a:ln>
            <a:noFill/>
          </a:ln>
        </p:spPr>
        <p:txBody>
          <a:bodyPr spcFirstLastPara="1" wrap="square" lIns="426700" tIns="213350" rIns="426700" bIns="213350" anchor="ctr" anchorCtr="0">
            <a:noAutofit/>
          </a:bodyPr>
          <a:lstStyle>
            <a:lvl1pPr marR="0" lvl="0" algn="ctr" rtl="0">
              <a:spcBef>
                <a:spcPts val="0"/>
              </a:spcBef>
              <a:spcAft>
                <a:spcPts val="0"/>
              </a:spcAft>
              <a:buSzPts val="1400"/>
              <a:buNone/>
              <a:defRPr sz="205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05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05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05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05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05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05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05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05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
          <p:cNvSpPr txBox="1">
            <a:spLocks noGrp="1"/>
          </p:cNvSpPr>
          <p:nvPr>
            <p:ph type="body" idx="1"/>
          </p:nvPr>
        </p:nvSpPr>
        <p:spPr>
          <a:xfrm>
            <a:off x="2315022" y="12679680"/>
            <a:ext cx="26230957" cy="26334720"/>
          </a:xfrm>
          <a:prstGeom prst="rect">
            <a:avLst/>
          </a:prstGeom>
          <a:noFill/>
          <a:ln>
            <a:noFill/>
          </a:ln>
        </p:spPr>
        <p:txBody>
          <a:bodyPr spcFirstLastPara="1" wrap="square" lIns="426700" tIns="213350" rIns="426700" bIns="213350" anchor="t" anchorCtr="0">
            <a:noAutofit/>
          </a:bodyPr>
          <a:lstStyle>
            <a:lvl1pPr marL="457200" marR="0" lvl="0" indent="-1174750" algn="l" rtl="0">
              <a:spcBef>
                <a:spcPts val="2980"/>
              </a:spcBef>
              <a:spcAft>
                <a:spcPts val="0"/>
              </a:spcAft>
              <a:buClr>
                <a:schemeClr val="dk1"/>
              </a:buClr>
              <a:buSzPts val="14900"/>
              <a:buFont typeface="Times New Roman"/>
              <a:buChar char="•"/>
              <a:defRPr sz="14900" b="0" i="0" u="none" strike="noStrike" cap="none">
                <a:solidFill>
                  <a:schemeClr val="dk1"/>
                </a:solidFill>
                <a:latin typeface="Times New Roman"/>
                <a:ea typeface="Times New Roman"/>
                <a:cs typeface="Times New Roman"/>
                <a:sym typeface="Times New Roman"/>
              </a:defRPr>
            </a:lvl1pPr>
            <a:lvl2pPr marL="914400" marR="0" lvl="1" indent="-1060450" algn="l" rtl="0">
              <a:spcBef>
                <a:spcPts val="2620"/>
              </a:spcBef>
              <a:spcAft>
                <a:spcPts val="0"/>
              </a:spcAft>
              <a:buClr>
                <a:schemeClr val="dk1"/>
              </a:buClr>
              <a:buSzPts val="13100"/>
              <a:buFont typeface="Times New Roman"/>
              <a:buChar char="–"/>
              <a:defRPr sz="13100" b="0" i="0" u="none" strike="noStrike" cap="none">
                <a:solidFill>
                  <a:schemeClr val="dk1"/>
                </a:solidFill>
                <a:latin typeface="Times New Roman"/>
                <a:ea typeface="Times New Roman"/>
                <a:cs typeface="Times New Roman"/>
                <a:sym typeface="Times New Roman"/>
              </a:defRPr>
            </a:lvl2pPr>
            <a:lvl3pPr marL="1371600" marR="0" lvl="2" indent="-939800" algn="l" rtl="0">
              <a:spcBef>
                <a:spcPts val="2240"/>
              </a:spcBef>
              <a:spcAft>
                <a:spcPts val="0"/>
              </a:spcAft>
              <a:buClr>
                <a:schemeClr val="dk1"/>
              </a:buClr>
              <a:buSzPts val="11200"/>
              <a:buFont typeface="Times New Roman"/>
              <a:buChar char="•"/>
              <a:defRPr sz="11200" b="0" i="0" u="none" strike="noStrike" cap="none">
                <a:solidFill>
                  <a:schemeClr val="dk1"/>
                </a:solidFill>
                <a:latin typeface="Times New Roman"/>
                <a:ea typeface="Times New Roman"/>
                <a:cs typeface="Times New Roman"/>
                <a:sym typeface="Times New Roman"/>
              </a:defRPr>
            </a:lvl3pPr>
            <a:lvl4pPr marL="1828800" marR="0" lvl="3" indent="-819150" algn="l" rtl="0">
              <a:spcBef>
                <a:spcPts val="1860"/>
              </a:spcBef>
              <a:spcAft>
                <a:spcPts val="0"/>
              </a:spcAft>
              <a:buClr>
                <a:schemeClr val="dk1"/>
              </a:buClr>
              <a:buSzPts val="9300"/>
              <a:buFont typeface="Times New Roman"/>
              <a:buChar char="–"/>
              <a:defRPr sz="9300" b="0" i="0" u="none" strike="noStrike" cap="none">
                <a:solidFill>
                  <a:schemeClr val="dk1"/>
                </a:solidFill>
                <a:latin typeface="Times New Roman"/>
                <a:ea typeface="Times New Roman"/>
                <a:cs typeface="Times New Roman"/>
                <a:sym typeface="Times New Roman"/>
              </a:defRPr>
            </a:lvl4pPr>
            <a:lvl5pPr marL="2286000" marR="0" lvl="4" indent="-819150" algn="l" rtl="0">
              <a:spcBef>
                <a:spcPts val="1860"/>
              </a:spcBef>
              <a:spcAft>
                <a:spcPts val="0"/>
              </a:spcAft>
              <a:buClr>
                <a:schemeClr val="dk1"/>
              </a:buClr>
              <a:buSzPts val="9300"/>
              <a:buFont typeface="Times New Roman"/>
              <a:buChar char="»"/>
              <a:defRPr sz="9300" b="0" i="0" u="none" strike="noStrike" cap="none">
                <a:solidFill>
                  <a:schemeClr val="dk1"/>
                </a:solidFill>
                <a:latin typeface="Times New Roman"/>
                <a:ea typeface="Times New Roman"/>
                <a:cs typeface="Times New Roman"/>
                <a:sym typeface="Times New Roman"/>
              </a:defRPr>
            </a:lvl5pPr>
            <a:lvl6pPr marL="2743200" marR="0" lvl="5" indent="-819150" algn="l" rtl="0">
              <a:spcBef>
                <a:spcPts val="1860"/>
              </a:spcBef>
              <a:spcAft>
                <a:spcPts val="0"/>
              </a:spcAft>
              <a:buClr>
                <a:schemeClr val="dk1"/>
              </a:buClr>
              <a:buSzPts val="9300"/>
              <a:buFont typeface="Times New Roman"/>
              <a:buChar char="»"/>
              <a:defRPr sz="9300" b="0" i="0" u="none" strike="noStrike" cap="none">
                <a:solidFill>
                  <a:schemeClr val="dk1"/>
                </a:solidFill>
                <a:latin typeface="Times New Roman"/>
                <a:ea typeface="Times New Roman"/>
                <a:cs typeface="Times New Roman"/>
                <a:sym typeface="Times New Roman"/>
              </a:defRPr>
            </a:lvl6pPr>
            <a:lvl7pPr marL="3200400" marR="0" lvl="6" indent="-819150" algn="l" rtl="0">
              <a:spcBef>
                <a:spcPts val="1860"/>
              </a:spcBef>
              <a:spcAft>
                <a:spcPts val="0"/>
              </a:spcAft>
              <a:buClr>
                <a:schemeClr val="dk1"/>
              </a:buClr>
              <a:buSzPts val="9300"/>
              <a:buFont typeface="Times New Roman"/>
              <a:buChar char="»"/>
              <a:defRPr sz="9300" b="0" i="0" u="none" strike="noStrike" cap="none">
                <a:solidFill>
                  <a:schemeClr val="dk1"/>
                </a:solidFill>
                <a:latin typeface="Times New Roman"/>
                <a:ea typeface="Times New Roman"/>
                <a:cs typeface="Times New Roman"/>
                <a:sym typeface="Times New Roman"/>
              </a:defRPr>
            </a:lvl7pPr>
            <a:lvl8pPr marL="3657600" marR="0" lvl="7" indent="-819150" algn="l" rtl="0">
              <a:spcBef>
                <a:spcPts val="1860"/>
              </a:spcBef>
              <a:spcAft>
                <a:spcPts val="0"/>
              </a:spcAft>
              <a:buClr>
                <a:schemeClr val="dk1"/>
              </a:buClr>
              <a:buSzPts val="9300"/>
              <a:buFont typeface="Times New Roman"/>
              <a:buChar char="»"/>
              <a:defRPr sz="9300" b="0" i="0" u="none" strike="noStrike" cap="none">
                <a:solidFill>
                  <a:schemeClr val="dk1"/>
                </a:solidFill>
                <a:latin typeface="Times New Roman"/>
                <a:ea typeface="Times New Roman"/>
                <a:cs typeface="Times New Roman"/>
                <a:sym typeface="Times New Roman"/>
              </a:defRPr>
            </a:lvl8pPr>
            <a:lvl9pPr marL="4114800" marR="0" lvl="8" indent="-819150" algn="l" rtl="0">
              <a:spcBef>
                <a:spcPts val="1860"/>
              </a:spcBef>
              <a:spcAft>
                <a:spcPts val="0"/>
              </a:spcAft>
              <a:buClr>
                <a:schemeClr val="dk1"/>
              </a:buClr>
              <a:buSzPts val="9300"/>
              <a:buFont typeface="Times New Roman"/>
              <a:buChar char="»"/>
              <a:defRPr sz="93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
          <p:cNvSpPr txBox="1">
            <a:spLocks noGrp="1"/>
          </p:cNvSpPr>
          <p:nvPr>
            <p:ph type="dt" idx="10"/>
          </p:nvPr>
        </p:nvSpPr>
        <p:spPr>
          <a:xfrm>
            <a:off x="2315021" y="39989760"/>
            <a:ext cx="6429375" cy="2926080"/>
          </a:xfrm>
          <a:prstGeom prst="rect">
            <a:avLst/>
          </a:prstGeom>
          <a:noFill/>
          <a:ln>
            <a:noFill/>
          </a:ln>
        </p:spPr>
        <p:txBody>
          <a:bodyPr spcFirstLastPara="1" wrap="square" lIns="426700" tIns="213350" rIns="426700" bIns="213350" anchor="t" anchorCtr="0">
            <a:noAutofit/>
          </a:bodyPr>
          <a:lstStyle>
            <a:lvl1pPr marR="0" lvl="0" algn="l" rtl="0">
              <a:spcBef>
                <a:spcPts val="0"/>
              </a:spcBef>
              <a:spcAft>
                <a:spcPts val="0"/>
              </a:spcAft>
              <a:buSzPts val="1400"/>
              <a:buNone/>
              <a:defRPr sz="65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2"/>
          <p:cNvSpPr txBox="1">
            <a:spLocks noGrp="1"/>
          </p:cNvSpPr>
          <p:nvPr>
            <p:ph type="ftr" idx="11"/>
          </p:nvPr>
        </p:nvSpPr>
        <p:spPr>
          <a:xfrm>
            <a:off x="10543729" y="39989760"/>
            <a:ext cx="9773543" cy="2926080"/>
          </a:xfrm>
          <a:prstGeom prst="rect">
            <a:avLst/>
          </a:prstGeom>
          <a:noFill/>
          <a:ln>
            <a:noFill/>
          </a:ln>
        </p:spPr>
        <p:txBody>
          <a:bodyPr spcFirstLastPara="1" wrap="square" lIns="426700" tIns="213350" rIns="426700" bIns="213350" anchor="t" anchorCtr="0">
            <a:noAutofit/>
          </a:bodyPr>
          <a:lstStyle>
            <a:lvl1pPr marR="0" lvl="0" algn="ctr" rtl="0">
              <a:spcBef>
                <a:spcPts val="0"/>
              </a:spcBef>
              <a:spcAft>
                <a:spcPts val="0"/>
              </a:spcAft>
              <a:buSzPts val="1400"/>
              <a:buNone/>
              <a:defRPr sz="65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
          <p:cNvSpPr txBox="1">
            <a:spLocks noGrp="1"/>
          </p:cNvSpPr>
          <p:nvPr>
            <p:ph type="sldNum" idx="12"/>
          </p:nvPr>
        </p:nvSpPr>
        <p:spPr>
          <a:xfrm>
            <a:off x="22116604" y="39989760"/>
            <a:ext cx="6429375" cy="2926080"/>
          </a:xfrm>
          <a:prstGeom prst="rect">
            <a:avLst/>
          </a:prstGeom>
          <a:noFill/>
          <a:ln>
            <a:noFill/>
          </a:ln>
        </p:spPr>
        <p:txBody>
          <a:bodyPr spcFirstLastPara="1" wrap="square" lIns="426700" tIns="213350" rIns="426700" bIns="213350" anchor="t" anchorCtr="0">
            <a:noAutofit/>
          </a:bodyPr>
          <a:lstStyle>
            <a:lvl1pPr marL="0" marR="0" lvl="0" indent="0" algn="r" rtl="0">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
          <p:cNvSpPr/>
          <p:nvPr/>
        </p:nvSpPr>
        <p:spPr>
          <a:xfrm>
            <a:off x="0" y="0"/>
            <a:ext cx="30861000" cy="4389120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Shape 88"/>
        <p:cNvGrpSpPr/>
        <p:nvPr/>
      </p:nvGrpSpPr>
      <p:grpSpPr>
        <a:xfrm>
          <a:off x="0" y="0"/>
          <a:ext cx="0" cy="0"/>
          <a:chOff x="0" y="0"/>
          <a:chExt cx="0" cy="0"/>
        </a:xfrm>
      </p:grpSpPr>
      <p:sp>
        <p:nvSpPr>
          <p:cNvPr id="89" name="Google Shape;89;p1"/>
          <p:cNvSpPr/>
          <p:nvPr/>
        </p:nvSpPr>
        <p:spPr>
          <a:xfrm>
            <a:off x="15430499" y="28324718"/>
            <a:ext cx="14744700" cy="13158562"/>
          </a:xfrm>
          <a:prstGeom prst="rect">
            <a:avLst/>
          </a:prstGeom>
          <a:solidFill>
            <a:schemeClr val="lt1"/>
          </a:solidFill>
          <a:ln>
            <a:noFill/>
          </a:ln>
        </p:spPr>
        <p:txBody>
          <a:bodyPr spcFirstLastPara="1" wrap="square" lIns="360000" tIns="360000" rIns="360000" bIns="360000" anchor="t" anchorCtr="0">
            <a:noAutofit/>
          </a:bodyPr>
          <a:lstStyle/>
          <a:p>
            <a:pPr marL="0" marR="0" lvl="0" indent="0" algn="l" rtl="0">
              <a:spcBef>
                <a:spcPts val="0"/>
              </a:spcBef>
              <a:spcAft>
                <a:spcPts val="0"/>
              </a:spcAft>
              <a:buNone/>
            </a:pPr>
            <a:r>
              <a:rPr lang="en-US" sz="4000" b="1" i="0" u="none" strike="noStrike" cap="none">
                <a:solidFill>
                  <a:srgbClr val="CC3300"/>
                </a:solidFill>
                <a:latin typeface="Arial"/>
                <a:ea typeface="Arial"/>
                <a:cs typeface="Arial"/>
                <a:sym typeface="Arial"/>
              </a:rPr>
              <a:t>Kết luận</a:t>
            </a:r>
          </a:p>
          <a:p>
            <a:pPr algn="just">
              <a:lnSpc>
                <a:spcPct val="150000"/>
              </a:lnSpc>
            </a:pPr>
            <a:r>
              <a:rPr lang="en-US" sz="3200" kern="100">
                <a:latin typeface="+mj-lt"/>
                <a:ea typeface="Calibri" panose="020F0502020204030204" pitchFamily="34" charset="0"/>
              </a:rPr>
              <a:t>Website đã cung cập một nền tảng học tập và luyện thi TOEIC toàn diện, cung cấp 1 hệ thống thi và học tập thực tế, không chỉ giúp người học cải thiện khả năng Tiếng anh mà còn giúp họ chuẩn bị tốt cho kỳ thi TOEIC.</a:t>
            </a:r>
            <a:endParaRPr lang="en-US" sz="3200" b="1">
              <a:solidFill>
                <a:srgbClr val="CC3300"/>
              </a:solidFill>
            </a:endParaRPr>
          </a:p>
          <a:p>
            <a:pPr marL="0" marR="0" lvl="0" indent="0" algn="l" rtl="0">
              <a:spcBef>
                <a:spcPts val="0"/>
              </a:spcBef>
              <a:spcAft>
                <a:spcPts val="0"/>
              </a:spcAft>
              <a:buNone/>
            </a:pPr>
            <a:endParaRPr/>
          </a:p>
          <a:p>
            <a:pPr algn="just">
              <a:spcBef>
                <a:spcPts val="2000"/>
              </a:spcBef>
              <a:buClr>
                <a:schemeClr val="dk1"/>
              </a:buClr>
              <a:buSzPts val="4000"/>
            </a:pPr>
            <a:r>
              <a:rPr lang="en-US" sz="4000" b="1">
                <a:solidFill>
                  <a:srgbClr val="CC3300"/>
                </a:solidFill>
              </a:rPr>
              <a:t>Hướng phát triển</a:t>
            </a:r>
            <a:endParaRPr lang="en-US" sz="4000" b="1" i="0" u="none" strike="noStrike" cap="none">
              <a:solidFill>
                <a:schemeClr val="dk1"/>
              </a:solidFill>
              <a:latin typeface="Arial"/>
              <a:ea typeface="Arial"/>
              <a:cs typeface="Arial"/>
              <a:sym typeface="Arial"/>
            </a:endParaRPr>
          </a:p>
          <a:p>
            <a:pPr marL="457200" indent="-457200" algn="just">
              <a:lnSpc>
                <a:spcPct val="150000"/>
              </a:lnSpc>
              <a:buClr>
                <a:schemeClr val="dk1"/>
              </a:buClr>
              <a:buSzPts val="4000"/>
              <a:buFont typeface="Arial" panose="020B0604020202020204" pitchFamily="34" charset="0"/>
              <a:buChar char="•"/>
            </a:pPr>
            <a:r>
              <a:rPr lang="en-US" sz="3200" kern="100">
                <a:latin typeface="+mj-lt"/>
                <a:ea typeface="Calibri" panose="020F0502020204030204" pitchFamily="34" charset="0"/>
              </a:rPr>
              <a:t>Phát triển trên ứng dụng di động</a:t>
            </a:r>
          </a:p>
          <a:p>
            <a:pPr marL="457200" indent="-457200" algn="just">
              <a:lnSpc>
                <a:spcPct val="150000"/>
              </a:lnSpc>
              <a:buClr>
                <a:schemeClr val="dk1"/>
              </a:buClr>
              <a:buSzPts val="4000"/>
              <a:buFont typeface="Arial" panose="020B0604020202020204" pitchFamily="34" charset="0"/>
              <a:buChar char="•"/>
            </a:pPr>
            <a:r>
              <a:rPr lang="en-US" sz="3200" kern="100">
                <a:latin typeface="+mj-lt"/>
                <a:ea typeface="Calibri" panose="020F0502020204030204" pitchFamily="34" charset="0"/>
              </a:rPr>
              <a:t>Học tập qua video</a:t>
            </a:r>
          </a:p>
          <a:p>
            <a:pPr marL="457200" indent="-457200" algn="just">
              <a:lnSpc>
                <a:spcPct val="150000"/>
              </a:lnSpc>
              <a:buClr>
                <a:schemeClr val="dk1"/>
              </a:buClr>
              <a:buSzPts val="4000"/>
              <a:buFont typeface="Arial" panose="020B0604020202020204" pitchFamily="34" charset="0"/>
              <a:buChar char="•"/>
            </a:pPr>
            <a:r>
              <a:rPr lang="en-US" sz="3200" kern="100">
                <a:latin typeface="+mj-lt"/>
                <a:ea typeface="Calibri" panose="020F0502020204030204" pitchFamily="34" charset="0"/>
              </a:rPr>
              <a:t>Tương tác trực tiếp với người hướng dẫn</a:t>
            </a:r>
          </a:p>
          <a:p>
            <a:pPr marL="457200" indent="-457200" algn="just">
              <a:lnSpc>
                <a:spcPct val="150000"/>
              </a:lnSpc>
              <a:buClr>
                <a:schemeClr val="dk1"/>
              </a:buClr>
              <a:buSzPts val="4000"/>
              <a:buFont typeface="Arial" panose="020B0604020202020204" pitchFamily="34" charset="0"/>
              <a:buChar char="•"/>
            </a:pPr>
            <a:r>
              <a:rPr lang="en-US" sz="3200">
                <a:latin typeface="+mj-lt"/>
              </a:rPr>
              <a:t>Cung cấp thêm các tài liệu học tập, sách điên tử bài giảng từ các nguồn uy tín</a:t>
            </a:r>
            <a:endParaRPr sz="3200">
              <a:latin typeface="+mj-lt"/>
            </a:endParaRPr>
          </a:p>
        </p:txBody>
      </p:sp>
      <p:sp>
        <p:nvSpPr>
          <p:cNvPr id="90" name="Google Shape;90;p1"/>
          <p:cNvSpPr/>
          <p:nvPr/>
        </p:nvSpPr>
        <p:spPr>
          <a:xfrm>
            <a:off x="15430498" y="17431263"/>
            <a:ext cx="14744701" cy="10235199"/>
          </a:xfrm>
          <a:prstGeom prst="rect">
            <a:avLst/>
          </a:prstGeom>
          <a:solidFill>
            <a:schemeClr val="lt1"/>
          </a:solidFill>
          <a:ln>
            <a:noFill/>
          </a:ln>
        </p:spPr>
        <p:txBody>
          <a:bodyPr spcFirstLastPara="1" wrap="square" lIns="360000" tIns="360000" rIns="360000" bIns="360000" anchor="t" anchorCtr="0">
            <a:noAutofit/>
          </a:bodyPr>
          <a:lstStyle/>
          <a:p>
            <a:pPr marL="0" marR="0" lvl="0" indent="0" algn="l" rtl="0">
              <a:spcBef>
                <a:spcPts val="0"/>
              </a:spcBef>
              <a:spcAft>
                <a:spcPts val="0"/>
              </a:spcAft>
              <a:buNone/>
            </a:pPr>
            <a:r>
              <a:rPr lang="en-US" sz="3600" b="1">
                <a:solidFill>
                  <a:srgbClr val="CC3300"/>
                </a:solidFill>
              </a:rPr>
              <a:t>Các chức năng chính đối với người quản trị</a:t>
            </a:r>
          </a:p>
          <a:p>
            <a:pPr algn="just">
              <a:lnSpc>
                <a:spcPct val="150000"/>
              </a:lnSpc>
              <a:spcAft>
                <a:spcPts val="600"/>
              </a:spcAft>
            </a:pPr>
            <a:r>
              <a:rPr lang="en-US" sz="3200" kern="100">
                <a:latin typeface="+mj-lt"/>
                <a:ea typeface="Calibri" panose="020F0502020204030204" pitchFamily="34" charset="0"/>
              </a:rPr>
              <a:t>Q</a:t>
            </a:r>
            <a:r>
              <a:rPr lang="vi-VN" sz="3200" kern="100">
                <a:effectLst/>
                <a:latin typeface="+mj-lt"/>
                <a:ea typeface="Calibri" panose="020F0502020204030204" pitchFamily="34" charset="0"/>
              </a:rPr>
              <a:t>uản lý tài khoản:</a:t>
            </a:r>
            <a:r>
              <a:rPr lang="en-US" sz="3200" kern="100">
                <a:effectLst/>
                <a:latin typeface="+mj-lt"/>
                <a:ea typeface="Calibri" panose="020F0502020204030204" pitchFamily="34" charset="0"/>
              </a:rPr>
              <a:t> q</a:t>
            </a:r>
            <a:r>
              <a:rPr lang="vi-VN" sz="3200" kern="100">
                <a:effectLst/>
                <a:latin typeface="+mj-lt"/>
                <a:ea typeface="Calibri" panose="020F0502020204030204" pitchFamily="34" charset="0"/>
              </a:rPr>
              <a:t>uản lý tài khoản người dùng bao gồm tạo mới, chỉnh sửa, xóa và khóa tài khoản.</a:t>
            </a:r>
            <a:endParaRPr lang="en-US" sz="3200" kern="100">
              <a:effectLst/>
              <a:latin typeface="+mj-lt"/>
              <a:ea typeface="Calibri" panose="020F0502020204030204" pitchFamily="34" charset="0"/>
            </a:endParaRPr>
          </a:p>
          <a:p>
            <a:pPr algn="just">
              <a:lnSpc>
                <a:spcPct val="150000"/>
              </a:lnSpc>
              <a:spcAft>
                <a:spcPts val="600"/>
              </a:spcAft>
            </a:pPr>
            <a:r>
              <a:rPr lang="en-US" sz="3200" kern="100">
                <a:effectLst/>
                <a:latin typeface="+mj-lt"/>
                <a:ea typeface="Calibri" panose="020F0502020204030204" pitchFamily="34" charset="0"/>
              </a:rPr>
              <a:t>Quản lý câu hỏi: thêm mới, chỉnh sửa và xóa câu hỏi cho các bài ôn tập và đề thi.</a:t>
            </a:r>
          </a:p>
          <a:p>
            <a:pPr algn="just">
              <a:lnSpc>
                <a:spcPct val="150000"/>
              </a:lnSpc>
              <a:spcAft>
                <a:spcPts val="600"/>
              </a:spcAft>
            </a:pPr>
            <a:r>
              <a:rPr lang="en-US" sz="3200" kern="100">
                <a:effectLst/>
                <a:latin typeface="+mj-lt"/>
                <a:ea typeface="Calibri" panose="020F0502020204030204" pitchFamily="34" charset="0"/>
              </a:rPr>
              <a:t>Quản lý bài ôn tập: tạo và cập nhật các bài ôn tập luyện thi TOEIC cho từng kỹ năng từ vựng, ngữ pháp, bài nghe và bài đọc.</a:t>
            </a:r>
          </a:p>
          <a:p>
            <a:pPr algn="just">
              <a:lnSpc>
                <a:spcPct val="150000"/>
              </a:lnSpc>
              <a:spcAft>
                <a:spcPts val="600"/>
              </a:spcAft>
            </a:pPr>
            <a:r>
              <a:rPr lang="en-US" sz="3200" kern="100">
                <a:effectLst/>
                <a:latin typeface="+mj-lt"/>
                <a:ea typeface="Calibri" panose="020F0502020204030204" pitchFamily="34" charset="0"/>
              </a:rPr>
              <a:t>Quản lý đề thi: tạo và cập nhật các đề thi. Quản lý đề thi có tính phí, bao gồm cài đặt giá và quyền truy cập sau khi thanh toán thành công.</a:t>
            </a:r>
          </a:p>
          <a:p>
            <a:pPr algn="just">
              <a:lnSpc>
                <a:spcPct val="150000"/>
              </a:lnSpc>
              <a:spcAft>
                <a:spcPts val="600"/>
              </a:spcAft>
            </a:pPr>
            <a:r>
              <a:rPr lang="vi-VN" sz="3200" kern="100">
                <a:effectLst/>
                <a:latin typeface="+mj-lt"/>
                <a:ea typeface="Calibri" panose="020F0502020204030204" pitchFamily="34" charset="0"/>
              </a:rPr>
              <a:t>Quản lý thanh toán:</a:t>
            </a:r>
            <a:r>
              <a:rPr lang="en-US" sz="3200" kern="100">
                <a:latin typeface="+mj-lt"/>
                <a:ea typeface="Calibri" panose="020F0502020204030204" pitchFamily="34" charset="0"/>
              </a:rPr>
              <a:t> t</a:t>
            </a:r>
            <a:r>
              <a:rPr lang="vi-VN" sz="3200" kern="100">
                <a:effectLst/>
                <a:latin typeface="+mj-lt"/>
                <a:ea typeface="Calibri" panose="020F0502020204030204" pitchFamily="34" charset="0"/>
              </a:rPr>
              <a:t>heo dõi và quản lý các giao dịch thanh toán của người dùng.</a:t>
            </a:r>
            <a:endParaRPr lang="en-US" sz="3200" kern="100">
              <a:effectLst/>
              <a:latin typeface="+mj-lt"/>
              <a:ea typeface="Calibri" panose="020F0502020204030204" pitchFamily="34" charset="0"/>
            </a:endParaRPr>
          </a:p>
          <a:p>
            <a:pPr algn="just">
              <a:lnSpc>
                <a:spcPct val="150000"/>
              </a:lnSpc>
              <a:spcAft>
                <a:spcPts val="600"/>
              </a:spcAft>
            </a:pPr>
            <a:r>
              <a:rPr lang="vi-VN" sz="3200" kern="100">
                <a:effectLst/>
                <a:latin typeface="+mj-lt"/>
                <a:ea typeface="Calibri" panose="020F0502020204030204" pitchFamily="34" charset="0"/>
              </a:rPr>
              <a:t>Quản lý điểm:</a:t>
            </a:r>
            <a:r>
              <a:rPr lang="en-US" sz="3200" kern="100">
                <a:effectLst/>
                <a:latin typeface="+mj-lt"/>
                <a:ea typeface="Calibri" panose="020F0502020204030204" pitchFamily="34" charset="0"/>
              </a:rPr>
              <a:t> </a:t>
            </a:r>
            <a:r>
              <a:rPr lang="en-US" sz="3200" kern="100">
                <a:latin typeface="+mj-lt"/>
                <a:ea typeface="Calibri" panose="020F0502020204030204" pitchFamily="34" charset="0"/>
              </a:rPr>
              <a:t>t</a:t>
            </a:r>
            <a:r>
              <a:rPr lang="vi-VN" sz="3200" kern="100">
                <a:effectLst/>
                <a:latin typeface="+mj-lt"/>
                <a:ea typeface="Calibri" panose="020F0502020204030204" pitchFamily="34" charset="0"/>
              </a:rPr>
              <a:t>heo dõi kết quả thi và điểm số của người học.</a:t>
            </a:r>
            <a:endParaRPr lang="en-US" sz="3200" kern="100">
              <a:effectLst/>
              <a:latin typeface="+mj-lt"/>
              <a:ea typeface="Calibri" panose="020F0502020204030204" pitchFamily="34" charset="0"/>
            </a:endParaRPr>
          </a:p>
          <a:p>
            <a:pPr algn="just">
              <a:lnSpc>
                <a:spcPct val="150000"/>
              </a:lnSpc>
              <a:spcAft>
                <a:spcPts val="600"/>
              </a:spcAft>
            </a:pPr>
            <a:r>
              <a:rPr lang="vi-VN" sz="3200" kern="100">
                <a:effectLst/>
                <a:latin typeface="+mj-lt"/>
                <a:ea typeface="Calibri" panose="020F0502020204030204" pitchFamily="34" charset="0"/>
              </a:rPr>
              <a:t>Quản lý tin tức:</a:t>
            </a:r>
            <a:r>
              <a:rPr lang="en-US" sz="3200" kern="100">
                <a:effectLst/>
                <a:latin typeface="+mj-lt"/>
                <a:ea typeface="Calibri" panose="020F0502020204030204" pitchFamily="34" charset="0"/>
              </a:rPr>
              <a:t> </a:t>
            </a:r>
            <a:r>
              <a:rPr lang="vi-VN" sz="3200" kern="100">
                <a:effectLst/>
                <a:latin typeface="+mj-lt"/>
                <a:ea typeface="Calibri" panose="020F0502020204030204" pitchFamily="34" charset="0"/>
              </a:rPr>
              <a:t>Cập nhật và đăng tải các tin tức liên quan đến TOEIC, phương pháp học tập hiệu quả và các thông tin hữu ích khác.</a:t>
            </a:r>
          </a:p>
          <a:p>
            <a:pPr algn="just">
              <a:lnSpc>
                <a:spcPct val="114000"/>
              </a:lnSpc>
              <a:spcAft>
                <a:spcPts val="600"/>
              </a:spcAft>
            </a:pPr>
            <a:endParaRPr lang="vi-VN" sz="1800" kern="100">
              <a:effectLst/>
              <a:latin typeface="Times New Roman" panose="02020603050405020304" pitchFamily="18" charset="0"/>
              <a:ea typeface="Calibri" panose="020F0502020204030204" pitchFamily="34" charset="0"/>
            </a:endParaRPr>
          </a:p>
          <a:p>
            <a:pPr algn="just">
              <a:lnSpc>
                <a:spcPct val="114000"/>
              </a:lnSpc>
              <a:spcAft>
                <a:spcPts val="600"/>
              </a:spcAft>
            </a:pPr>
            <a:endParaRPr lang="vi-VN" sz="1800" kern="100">
              <a:effectLst/>
              <a:latin typeface="Times New Roman" panose="02020603050405020304" pitchFamily="18" charset="0"/>
              <a:ea typeface="Calibri" panose="020F0502020204030204" pitchFamily="34" charset="0"/>
            </a:endParaRPr>
          </a:p>
        </p:txBody>
      </p:sp>
      <p:sp>
        <p:nvSpPr>
          <p:cNvPr id="91" name="Google Shape;91;p1"/>
          <p:cNvSpPr/>
          <p:nvPr/>
        </p:nvSpPr>
        <p:spPr>
          <a:xfrm>
            <a:off x="914400" y="6975473"/>
            <a:ext cx="13792200" cy="10016609"/>
          </a:xfrm>
          <a:prstGeom prst="rect">
            <a:avLst/>
          </a:prstGeom>
          <a:solidFill>
            <a:schemeClr val="lt1"/>
          </a:solidFill>
          <a:ln>
            <a:noFill/>
          </a:ln>
        </p:spPr>
        <p:txBody>
          <a:bodyPr spcFirstLastPara="1" wrap="square" lIns="360000" tIns="360000" rIns="360000" bIns="360000" anchor="t" anchorCtr="0">
            <a:noAutofit/>
          </a:bodyPr>
          <a:lstStyle/>
          <a:p>
            <a:pPr marL="0" marR="0" lvl="0" indent="0" algn="l" rtl="0">
              <a:spcBef>
                <a:spcPts val="0"/>
              </a:spcBef>
              <a:spcAft>
                <a:spcPts val="0"/>
              </a:spcAft>
              <a:buNone/>
            </a:pPr>
            <a:r>
              <a:rPr lang="en-US" sz="3600" b="1" i="0" u="none" strike="noStrike" cap="none">
                <a:solidFill>
                  <a:srgbClr val="CC3300"/>
                </a:solidFill>
                <a:latin typeface="Arial"/>
                <a:ea typeface="Arial"/>
                <a:cs typeface="Arial"/>
                <a:sym typeface="Arial"/>
              </a:rPr>
              <a:t>Mục tiêu đề tài</a:t>
            </a:r>
          </a:p>
          <a:p>
            <a:pPr marL="571500" marR="0" lvl="0" indent="-571500" algn="just" rtl="0">
              <a:lnSpc>
                <a:spcPct val="150000"/>
              </a:lnSpc>
              <a:spcBef>
                <a:spcPts val="0"/>
              </a:spcBef>
              <a:spcAft>
                <a:spcPts val="600"/>
              </a:spcAft>
              <a:buFont typeface="Arial" panose="020B0604020202020204" pitchFamily="34" charset="0"/>
              <a:buChar char="•"/>
            </a:pPr>
            <a:r>
              <a:rPr lang="en-US" sz="3200"/>
              <a:t>Cung cấp 1 nền tảng học tập và ôn tập trưc tuyến thuận lợi dễ sử dụng giúp người học có thể học và luyên TOEIC bất kỳ đâu, bất cứ lúc nào.</a:t>
            </a:r>
          </a:p>
          <a:p>
            <a:pPr marL="571500" marR="0" lvl="0" indent="-571500" algn="just" rtl="0">
              <a:lnSpc>
                <a:spcPct val="150000"/>
              </a:lnSpc>
              <a:spcBef>
                <a:spcPts val="0"/>
              </a:spcBef>
              <a:spcAft>
                <a:spcPts val="600"/>
              </a:spcAft>
              <a:buFont typeface="Arial" panose="020B0604020202020204" pitchFamily="34" charset="0"/>
              <a:buChar char="•"/>
            </a:pPr>
            <a:r>
              <a:rPr lang="en-US" sz="3200"/>
              <a:t>Tích hợp đầy đủ các kỹ năng cần thiết để người học có thể rèn luyện toàn diện các kỹ năng cho kỳ thi TOEIC.</a:t>
            </a:r>
          </a:p>
          <a:p>
            <a:pPr marL="571500" marR="0" lvl="0" indent="-571500" algn="just" rtl="0">
              <a:lnSpc>
                <a:spcPct val="150000"/>
              </a:lnSpc>
              <a:spcBef>
                <a:spcPts val="0"/>
              </a:spcBef>
              <a:spcAft>
                <a:spcPts val="600"/>
              </a:spcAft>
              <a:buFont typeface="Arial" panose="020B0604020202020204" pitchFamily="34" charset="0"/>
              <a:buChar char="•"/>
            </a:pPr>
            <a:r>
              <a:rPr lang="en-US" sz="3200"/>
              <a:t>Cung cấp các bài thực hành, đề thi mẫu, giúp người học làm quen với định dạng đề thi, cách thức thi thực tế.</a:t>
            </a:r>
          </a:p>
          <a:p>
            <a:pPr marL="571500" marR="0" lvl="0" indent="-571500" algn="just" rtl="0">
              <a:lnSpc>
                <a:spcPct val="150000"/>
              </a:lnSpc>
              <a:spcBef>
                <a:spcPts val="0"/>
              </a:spcBef>
              <a:spcAft>
                <a:spcPts val="600"/>
              </a:spcAft>
              <a:buFont typeface="Arial" panose="020B0604020202020204" pitchFamily="34" charset="0"/>
              <a:buChar char="•"/>
            </a:pPr>
            <a:r>
              <a:rPr lang="en-US" sz="3200"/>
              <a:t>Áp dụng các công nghệ hiện đại để xây dựng website một cách thân thiện, tính năng đa dạng, dữ liệu phong phú, an toàn và hiệu quả cao</a:t>
            </a:r>
            <a:endParaRPr sz="3200"/>
          </a:p>
        </p:txBody>
      </p:sp>
      <p:sp>
        <p:nvSpPr>
          <p:cNvPr id="92" name="Google Shape;92;p1"/>
          <p:cNvSpPr/>
          <p:nvPr/>
        </p:nvSpPr>
        <p:spPr>
          <a:xfrm>
            <a:off x="15398260" y="7086599"/>
            <a:ext cx="14744701" cy="9905484"/>
          </a:xfrm>
          <a:prstGeom prst="rect">
            <a:avLst/>
          </a:prstGeom>
          <a:solidFill>
            <a:schemeClr val="lt1"/>
          </a:solidFill>
          <a:ln>
            <a:noFill/>
          </a:ln>
        </p:spPr>
        <p:txBody>
          <a:bodyPr spcFirstLastPara="1" wrap="square" lIns="360000" tIns="360000" rIns="360000" bIns="360000" anchor="t" anchorCtr="0">
            <a:noAutofit/>
          </a:bodyPr>
          <a:lstStyle/>
          <a:p>
            <a:pPr marL="0" marR="0" lvl="0" indent="0" algn="just" rtl="0">
              <a:spcBef>
                <a:spcPts val="0"/>
              </a:spcBef>
              <a:spcAft>
                <a:spcPts val="0"/>
              </a:spcAft>
              <a:buNone/>
            </a:pPr>
            <a:r>
              <a:rPr lang="en-US" sz="3600" b="1">
                <a:solidFill>
                  <a:srgbClr val="CC3300"/>
                </a:solidFill>
              </a:rPr>
              <a:t>Các chức năng chính đối với người dùng</a:t>
            </a:r>
          </a:p>
          <a:p>
            <a:pPr algn="just">
              <a:lnSpc>
                <a:spcPct val="150000"/>
              </a:lnSpc>
              <a:spcAft>
                <a:spcPts val="600"/>
              </a:spcAft>
            </a:pPr>
            <a:r>
              <a:rPr lang="vi-VN" sz="3200" kern="100">
                <a:effectLst/>
                <a:latin typeface="Calibri" panose="020F0502020204030204" pitchFamily="34" charset="0"/>
                <a:ea typeface="Calibri" panose="020F0502020204030204" pitchFamily="34" charset="0"/>
                <a:cs typeface="Calibri" panose="020F0502020204030204" pitchFamily="34" charset="0"/>
              </a:rPr>
              <a:t>Tham gia ôn tập và học tập:</a:t>
            </a:r>
          </a:p>
          <a:p>
            <a:pPr marL="457200" lvl="6" indent="-457200" algn="just">
              <a:lnSpc>
                <a:spcPct val="150000"/>
              </a:lnSpc>
              <a:spcAft>
                <a:spcPts val="600"/>
              </a:spcAft>
              <a:buFont typeface="Arial" panose="020B0604020202020204" pitchFamily="34" charset="0"/>
              <a:buChar char="•"/>
            </a:pPr>
            <a:r>
              <a:rPr lang="vi-VN" sz="3200" kern="100">
                <a:effectLst/>
                <a:latin typeface="Calibri" panose="020F0502020204030204" pitchFamily="34" charset="0"/>
                <a:ea typeface="Calibri" panose="020F0502020204030204" pitchFamily="34" charset="0"/>
                <a:cs typeface="Calibri" panose="020F0502020204030204" pitchFamily="34" charset="0"/>
              </a:rPr>
              <a:t>Truy cập vào các bài học, bài ôn tập luyện thi.</a:t>
            </a:r>
            <a:endParaRPr lang="en-US" sz="3200" kern="100">
              <a:effectLst/>
              <a:latin typeface="Calibri" panose="020F0502020204030204" pitchFamily="34" charset="0"/>
              <a:ea typeface="Calibri" panose="020F0502020204030204" pitchFamily="34" charset="0"/>
              <a:cs typeface="Calibri" panose="020F0502020204030204" pitchFamily="34" charset="0"/>
            </a:endParaRPr>
          </a:p>
          <a:p>
            <a:pPr marL="457200" lvl="6" indent="-457200" algn="just">
              <a:lnSpc>
                <a:spcPct val="150000"/>
              </a:lnSpc>
              <a:spcAft>
                <a:spcPts val="600"/>
              </a:spcAft>
              <a:buFont typeface="Arial" panose="020B0604020202020204" pitchFamily="34" charset="0"/>
              <a:buChar char="•"/>
            </a:pPr>
            <a:r>
              <a:rPr lang="vi-VN" sz="3200" kern="100">
                <a:effectLst/>
                <a:latin typeface="Calibri" panose="020F0502020204030204" pitchFamily="34" charset="0"/>
                <a:ea typeface="Calibri" panose="020F0502020204030204" pitchFamily="34" charset="0"/>
                <a:cs typeface="Calibri" panose="020F0502020204030204" pitchFamily="34" charset="0"/>
              </a:rPr>
              <a:t>Làm các bài tập để nâng cao kỹ năng TOEIC của mình.</a:t>
            </a:r>
          </a:p>
          <a:p>
            <a:pPr algn="just">
              <a:lnSpc>
                <a:spcPct val="150000"/>
              </a:lnSpc>
              <a:spcAft>
                <a:spcPts val="600"/>
              </a:spcAft>
            </a:pPr>
            <a:r>
              <a:rPr lang="vi-VN" sz="3200" kern="100">
                <a:effectLst/>
                <a:latin typeface="Calibri" panose="020F0502020204030204" pitchFamily="34" charset="0"/>
                <a:ea typeface="Calibri" panose="020F0502020204030204" pitchFamily="34" charset="0"/>
                <a:cs typeface="Calibri" panose="020F0502020204030204" pitchFamily="34" charset="0"/>
              </a:rPr>
              <a:t>Tham gia thi TOEIC:</a:t>
            </a:r>
          </a:p>
          <a:p>
            <a:pPr marL="457200" lvl="0" indent="-457200" algn="just">
              <a:lnSpc>
                <a:spcPct val="150000"/>
              </a:lnSpc>
              <a:spcAft>
                <a:spcPts val="600"/>
              </a:spcAft>
              <a:buFont typeface="Arial" panose="020B0604020202020204" pitchFamily="34" charset="0"/>
              <a:buChar char="•"/>
            </a:pPr>
            <a:r>
              <a:rPr lang="vi-VN" sz="3200" kern="100">
                <a:effectLst/>
                <a:latin typeface="Calibri" panose="020F0502020204030204" pitchFamily="34" charset="0"/>
                <a:ea typeface="Calibri" panose="020F0502020204030204" pitchFamily="34" charset="0"/>
                <a:cs typeface="Calibri" panose="020F0502020204030204" pitchFamily="34" charset="0"/>
              </a:rPr>
              <a:t>Đăng ký và tham gia các đề thi TOEIC trên website.</a:t>
            </a:r>
          </a:p>
          <a:p>
            <a:pPr marL="457200" lvl="0" indent="-457200" algn="just">
              <a:lnSpc>
                <a:spcPct val="150000"/>
              </a:lnSpc>
              <a:spcAft>
                <a:spcPts val="600"/>
              </a:spcAft>
              <a:buFont typeface="Arial" panose="020B0604020202020204" pitchFamily="34" charset="0"/>
              <a:buChar char="•"/>
            </a:pPr>
            <a:r>
              <a:rPr lang="vi-VN" sz="3200" kern="100">
                <a:effectLst/>
                <a:latin typeface="Calibri" panose="020F0502020204030204" pitchFamily="34" charset="0"/>
                <a:ea typeface="Calibri" panose="020F0502020204030204" pitchFamily="34" charset="0"/>
                <a:cs typeface="Calibri" panose="020F0502020204030204" pitchFamily="34" charset="0"/>
              </a:rPr>
              <a:t>Làm đề thi theo thời gian và nhận kết quả sau khi hoàn thành.</a:t>
            </a:r>
          </a:p>
          <a:p>
            <a:pPr algn="just">
              <a:lnSpc>
                <a:spcPct val="150000"/>
              </a:lnSpc>
              <a:spcAft>
                <a:spcPts val="600"/>
              </a:spcAft>
            </a:pPr>
            <a:r>
              <a:rPr lang="vi-VN" sz="3200" kern="100">
                <a:effectLst/>
                <a:latin typeface="Calibri" panose="020F0502020204030204" pitchFamily="34" charset="0"/>
                <a:ea typeface="Calibri" panose="020F0502020204030204" pitchFamily="34" charset="0"/>
                <a:cs typeface="Calibri" panose="020F0502020204030204" pitchFamily="34" charset="0"/>
              </a:rPr>
              <a:t>Đăng ký tài khoản và quản lý thông tin cá nhân:</a:t>
            </a:r>
          </a:p>
          <a:p>
            <a:pPr marL="457200" lvl="0" indent="-457200" algn="just">
              <a:lnSpc>
                <a:spcPct val="150000"/>
              </a:lnSpc>
              <a:spcAft>
                <a:spcPts val="600"/>
              </a:spcAft>
              <a:buFont typeface="Arial" panose="020B0604020202020204" pitchFamily="34" charset="0"/>
              <a:buChar char="•"/>
            </a:pPr>
            <a:r>
              <a:rPr lang="vi-VN" sz="3200" kern="100">
                <a:effectLst/>
                <a:latin typeface="Calibri" panose="020F0502020204030204" pitchFamily="34" charset="0"/>
                <a:ea typeface="Calibri" panose="020F0502020204030204" pitchFamily="34" charset="0"/>
                <a:cs typeface="Calibri" panose="020F0502020204030204" pitchFamily="34" charset="0"/>
              </a:rPr>
              <a:t>Đăng ký tài khoản để truy cập đầy đủ các tính năng của website.</a:t>
            </a:r>
          </a:p>
          <a:p>
            <a:pPr marL="457200" lvl="0" indent="-457200" algn="just">
              <a:lnSpc>
                <a:spcPct val="150000"/>
              </a:lnSpc>
              <a:spcAft>
                <a:spcPts val="600"/>
              </a:spcAft>
              <a:buFont typeface="Arial" panose="020B0604020202020204" pitchFamily="34" charset="0"/>
              <a:buChar char="•"/>
            </a:pPr>
            <a:r>
              <a:rPr lang="vi-VN" sz="3200" kern="100">
                <a:effectLst/>
                <a:latin typeface="Calibri" panose="020F0502020204030204" pitchFamily="34" charset="0"/>
                <a:ea typeface="Calibri" panose="020F0502020204030204" pitchFamily="34" charset="0"/>
                <a:cs typeface="Calibri" panose="020F0502020204030204" pitchFamily="34" charset="0"/>
              </a:rPr>
              <a:t>Chỉnh sửa thông tin cá nhân và thay đổi mật khẩu khi cần thiết.</a:t>
            </a:r>
          </a:p>
          <a:p>
            <a:pPr algn="just">
              <a:lnSpc>
                <a:spcPct val="150000"/>
              </a:lnSpc>
              <a:spcAft>
                <a:spcPts val="600"/>
              </a:spcAft>
            </a:pPr>
            <a:r>
              <a:rPr lang="vi-VN" sz="3200" kern="100">
                <a:effectLst/>
                <a:latin typeface="Calibri" panose="020F0502020204030204" pitchFamily="34" charset="0"/>
                <a:ea typeface="Calibri" panose="020F0502020204030204" pitchFamily="34" charset="0"/>
                <a:cs typeface="Calibri" panose="020F0502020204030204" pitchFamily="34" charset="0"/>
              </a:rPr>
              <a:t>Xem lịch sử làm bài:</a:t>
            </a:r>
          </a:p>
          <a:p>
            <a:pPr marL="457200" lvl="0" indent="-457200" algn="just">
              <a:lnSpc>
                <a:spcPct val="150000"/>
              </a:lnSpc>
              <a:spcAft>
                <a:spcPts val="600"/>
              </a:spcAft>
              <a:buFont typeface="Arial" panose="020B0604020202020204" pitchFamily="34" charset="0"/>
              <a:buChar char="•"/>
            </a:pPr>
            <a:r>
              <a:rPr lang="vi-VN" sz="3200" kern="100">
                <a:effectLst/>
                <a:latin typeface="Calibri" panose="020F0502020204030204" pitchFamily="34" charset="0"/>
                <a:ea typeface="Calibri" panose="020F0502020204030204" pitchFamily="34" charset="0"/>
                <a:cs typeface="Calibri" panose="020F0502020204030204" pitchFamily="34" charset="0"/>
              </a:rPr>
              <a:t>Xem lại lịch sử các bài tập đã làm để tự đánh giá tiến độ học tập của mình.</a:t>
            </a:r>
            <a:endParaRPr lang="en-US" sz="3200" b="1">
              <a:solidFill>
                <a:srgbClr val="CC3300"/>
              </a:solidFill>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sz="3600" b="1" i="0" u="none" strike="noStrike" cap="none">
              <a:solidFill>
                <a:srgbClr val="CC3300"/>
              </a:solidFill>
              <a:latin typeface="Arial"/>
              <a:ea typeface="Arial"/>
              <a:cs typeface="Arial"/>
              <a:sym typeface="Arial"/>
            </a:endParaRPr>
          </a:p>
        </p:txBody>
      </p:sp>
      <p:sp>
        <p:nvSpPr>
          <p:cNvPr id="93" name="Google Shape;93;p1"/>
          <p:cNvSpPr txBox="1"/>
          <p:nvPr/>
        </p:nvSpPr>
        <p:spPr>
          <a:xfrm>
            <a:off x="0" y="34130"/>
            <a:ext cx="30860999" cy="2567874"/>
          </a:xfrm>
          <a:prstGeom prst="rect">
            <a:avLst/>
          </a:prstGeom>
          <a:solidFill>
            <a:srgbClr val="E1EFFF"/>
          </a:solidFill>
          <a:ln w="9525" cap="flat" cmpd="sng">
            <a:solidFill>
              <a:schemeClr val="dk1"/>
            </a:solidFill>
            <a:prstDash val="solid"/>
            <a:miter lim="800000"/>
            <a:headEnd type="none" w="sm" len="sm"/>
            <a:tailEnd type="none" w="sm" len="sm"/>
          </a:ln>
        </p:spPr>
        <p:txBody>
          <a:bodyPr spcFirstLastPara="1" wrap="square" lIns="540000" tIns="540000" rIns="540000" bIns="540000" anchor="t" anchorCtr="0">
            <a:spAutoFit/>
          </a:bodyPr>
          <a:lstStyle/>
          <a:p>
            <a:pPr marL="0" marR="0" lvl="0" indent="0" algn="ctr" rtl="0">
              <a:spcBef>
                <a:spcPts val="0"/>
              </a:spcBef>
              <a:spcAft>
                <a:spcPts val="0"/>
              </a:spcAft>
              <a:buNone/>
            </a:pPr>
            <a:endParaRPr lang="en-US" sz="9600">
              <a:latin typeface="Times New Roman"/>
              <a:cs typeface="Times New Roman"/>
              <a:sym typeface="Times New Roman"/>
            </a:endParaRPr>
          </a:p>
        </p:txBody>
      </p:sp>
      <p:sp>
        <p:nvSpPr>
          <p:cNvPr id="94" name="Google Shape;94;p1"/>
          <p:cNvSpPr txBox="1"/>
          <p:nvPr/>
        </p:nvSpPr>
        <p:spPr>
          <a:xfrm>
            <a:off x="1294605" y="3165163"/>
            <a:ext cx="27630439" cy="2438400"/>
          </a:xfrm>
          <a:prstGeom prst="rect">
            <a:avLst/>
          </a:prstGeom>
          <a:noFill/>
          <a:ln>
            <a:noFill/>
          </a:ln>
        </p:spPr>
        <p:txBody>
          <a:bodyPr spcFirstLastPara="1" wrap="square" lIns="360000" tIns="360000" rIns="360000" bIns="360000" anchor="t" anchorCtr="0">
            <a:noAutofit/>
          </a:bodyPr>
          <a:lstStyle/>
          <a:p>
            <a:pPr marL="0" marR="0" lvl="0" indent="0" algn="ctr" rtl="0">
              <a:spcBef>
                <a:spcPts val="0"/>
              </a:spcBef>
              <a:spcAft>
                <a:spcPts val="0"/>
              </a:spcAft>
              <a:buNone/>
            </a:pPr>
            <a:r>
              <a:rPr lang="en-US" sz="5600" b="1">
                <a:solidFill>
                  <a:schemeClr val="lt1"/>
                </a:solidFill>
              </a:rPr>
              <a:t>Người thực hiện: Hứa Như Duy</a:t>
            </a:r>
          </a:p>
          <a:p>
            <a:pPr marL="0" marR="0" lvl="0" indent="0" algn="ctr" rtl="0">
              <a:spcBef>
                <a:spcPts val="0"/>
              </a:spcBef>
              <a:spcAft>
                <a:spcPts val="0"/>
              </a:spcAft>
              <a:buNone/>
            </a:pPr>
            <a:r>
              <a:rPr lang="en-US" sz="5600" b="1">
                <a:solidFill>
                  <a:schemeClr val="lt1"/>
                </a:solidFill>
              </a:rPr>
              <a:t>GVHD: TS. Nguyễn Văn Tỉnh</a:t>
            </a:r>
            <a:endParaRPr/>
          </a:p>
          <a:p>
            <a:pPr marL="0" marR="0" lvl="0" indent="0" algn="ctr" rtl="0">
              <a:spcBef>
                <a:spcPts val="0"/>
              </a:spcBef>
              <a:spcAft>
                <a:spcPts val="0"/>
              </a:spcAft>
              <a:buNone/>
            </a:pPr>
            <a:r>
              <a:rPr lang="en-US" sz="5000" b="0" i="0" u="none" strike="noStrike" cap="none">
                <a:solidFill>
                  <a:schemeClr val="lt1"/>
                </a:solidFill>
                <a:latin typeface="Arial"/>
                <a:ea typeface="Arial"/>
                <a:cs typeface="Arial"/>
                <a:sym typeface="Arial"/>
              </a:rPr>
              <a:t>Khoa Công nghệ thông tin, trường Đại học Công nghiệp Hà nội.</a:t>
            </a:r>
          </a:p>
          <a:p>
            <a:pPr marL="0" marR="0" lvl="0" indent="0" algn="ctr" rtl="0">
              <a:spcBef>
                <a:spcPts val="0"/>
              </a:spcBef>
              <a:spcAft>
                <a:spcPts val="0"/>
              </a:spcAft>
              <a:buNone/>
            </a:pPr>
            <a:endParaRPr/>
          </a:p>
        </p:txBody>
      </p:sp>
      <p:sp>
        <p:nvSpPr>
          <p:cNvPr id="95" name="Google Shape;95;p1"/>
          <p:cNvSpPr/>
          <p:nvPr/>
        </p:nvSpPr>
        <p:spPr>
          <a:xfrm>
            <a:off x="914401" y="28070038"/>
            <a:ext cx="13792199" cy="1341324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360000" tIns="360000" rIns="360000" bIns="360000" anchor="t" anchorCtr="0">
            <a:noAutofit/>
          </a:bodyPr>
          <a:lstStyle/>
          <a:p>
            <a:pPr marL="0" marR="0" lvl="0" indent="0" algn="l" rtl="0">
              <a:lnSpc>
                <a:spcPct val="150000"/>
              </a:lnSpc>
              <a:spcBef>
                <a:spcPts val="0"/>
              </a:spcBef>
              <a:spcAft>
                <a:spcPts val="600"/>
              </a:spcAft>
              <a:buNone/>
            </a:pPr>
            <a:r>
              <a:rPr lang="en-US" sz="3600" b="1" i="0" u="none" strike="noStrike" cap="none">
                <a:solidFill>
                  <a:srgbClr val="CC3300"/>
                </a:solidFill>
                <a:latin typeface="Arial"/>
                <a:ea typeface="Arial"/>
                <a:cs typeface="Arial"/>
                <a:sym typeface="Arial"/>
              </a:rPr>
              <a:t>Kết quả đạt được</a:t>
            </a:r>
            <a:endParaRPr lang="en-US" sz="4000" b="1">
              <a:solidFill>
                <a:srgbClr val="CC3300"/>
              </a:solidFill>
            </a:endParaRPr>
          </a:p>
          <a:p>
            <a:pPr marL="457200" indent="-457200" algn="just">
              <a:lnSpc>
                <a:spcPct val="150000"/>
              </a:lnSpc>
              <a:spcAft>
                <a:spcPts val="600"/>
              </a:spcAft>
              <a:buFont typeface="Arial" panose="020B0604020202020204" pitchFamily="34" charset="0"/>
              <a:buChar char="•"/>
            </a:pPr>
            <a:r>
              <a:rPr lang="en-US" sz="3200" kern="100">
                <a:latin typeface="+mj-lt"/>
                <a:ea typeface="Calibri" panose="020F0502020204030204" pitchFamily="34" charset="0"/>
              </a:rPr>
              <a:t>Tích hợp thành công chức năng ôn tập và thi thử</a:t>
            </a:r>
          </a:p>
          <a:p>
            <a:pPr marL="457200" indent="-457200" algn="just">
              <a:lnSpc>
                <a:spcPct val="150000"/>
              </a:lnSpc>
              <a:spcAft>
                <a:spcPts val="600"/>
              </a:spcAft>
              <a:buFont typeface="Arial" panose="020B0604020202020204" pitchFamily="34" charset="0"/>
              <a:buChar char="•"/>
            </a:pPr>
            <a:r>
              <a:rPr lang="en-US" sz="3200" kern="100">
                <a:effectLst/>
                <a:latin typeface="+mj-lt"/>
                <a:ea typeface="Calibri" panose="020F0502020204030204" pitchFamily="34" charset="0"/>
              </a:rPr>
              <a:t>X</a:t>
            </a:r>
            <a:r>
              <a:rPr lang="en-US" sz="3200" kern="100">
                <a:latin typeface="+mj-lt"/>
                <a:ea typeface="Calibri" panose="020F0502020204030204" pitchFamily="34" charset="0"/>
              </a:rPr>
              <a:t>ây dựng giao diện than thiện dễ sử dụng</a:t>
            </a:r>
          </a:p>
          <a:p>
            <a:pPr marL="457200" indent="-457200" algn="just">
              <a:lnSpc>
                <a:spcPct val="150000"/>
              </a:lnSpc>
              <a:spcAft>
                <a:spcPts val="600"/>
              </a:spcAft>
              <a:buFont typeface="Arial" panose="020B0604020202020204" pitchFamily="34" charset="0"/>
              <a:buChar char="•"/>
            </a:pPr>
            <a:r>
              <a:rPr lang="en-US" sz="3200" kern="100">
                <a:effectLst/>
                <a:latin typeface="+mj-lt"/>
                <a:ea typeface="Calibri" panose="020F0502020204030204" pitchFamily="34" charset="0"/>
              </a:rPr>
              <a:t>M</a:t>
            </a:r>
            <a:r>
              <a:rPr lang="en-US" sz="3200" kern="100">
                <a:latin typeface="+mj-lt"/>
                <a:ea typeface="Calibri" panose="020F0502020204030204" pitchFamily="34" charset="0"/>
              </a:rPr>
              <a:t>ô phỏng đề thi giống với đề thi toeic thật</a:t>
            </a:r>
          </a:p>
          <a:p>
            <a:pPr marL="457200" indent="-457200" algn="just">
              <a:lnSpc>
                <a:spcPct val="150000"/>
              </a:lnSpc>
              <a:spcAft>
                <a:spcPts val="600"/>
              </a:spcAft>
              <a:buFont typeface="Arial" panose="020B0604020202020204" pitchFamily="34" charset="0"/>
              <a:buChar char="•"/>
            </a:pPr>
            <a:r>
              <a:rPr lang="en-US" sz="3200" kern="100">
                <a:effectLst/>
                <a:latin typeface="+mj-lt"/>
                <a:ea typeface="Calibri" panose="020F0502020204030204" pitchFamily="34" charset="0"/>
              </a:rPr>
              <a:t>Tối </a:t>
            </a:r>
            <a:r>
              <a:rPr lang="en-US" sz="3200" kern="100">
                <a:latin typeface="+mj-lt"/>
                <a:ea typeface="Calibri" panose="020F0502020204030204" pitchFamily="34" charset="0"/>
              </a:rPr>
              <a:t>ưu hóa trong việc quản lý để dễ dàng quản lý các câu hỏi, đề thi chặt chẽ</a:t>
            </a:r>
          </a:p>
          <a:p>
            <a:pPr>
              <a:lnSpc>
                <a:spcPct val="150000"/>
              </a:lnSpc>
              <a:spcAft>
                <a:spcPts val="600"/>
              </a:spcAft>
            </a:pPr>
            <a:endParaRPr lang="vi-VN" sz="1400" kern="100">
              <a:effectLst/>
              <a:latin typeface="Times New Roman" panose="02020603050405020304" pitchFamily="18" charset="0"/>
              <a:ea typeface="Calibri" panose="020F0502020204030204" pitchFamily="34" charset="0"/>
            </a:endParaRPr>
          </a:p>
          <a:p>
            <a:pPr marL="0" marR="0" lvl="0" indent="0" algn="l" rtl="0">
              <a:lnSpc>
                <a:spcPct val="150000"/>
              </a:lnSpc>
              <a:spcBef>
                <a:spcPts val="0"/>
              </a:spcBef>
              <a:spcAft>
                <a:spcPts val="600"/>
              </a:spcAft>
              <a:buNone/>
            </a:pPr>
            <a:endParaRPr lang="en-US"/>
          </a:p>
          <a:p>
            <a:pPr marL="0" marR="0" lvl="0" indent="0" algn="l" rtl="0">
              <a:lnSpc>
                <a:spcPct val="150000"/>
              </a:lnSpc>
              <a:spcBef>
                <a:spcPts val="0"/>
              </a:spcBef>
              <a:spcAft>
                <a:spcPts val="600"/>
              </a:spcAft>
              <a:buNone/>
            </a:pPr>
            <a:endParaRPr lang="en-US"/>
          </a:p>
          <a:p>
            <a:pPr marL="0" marR="0" lvl="0" indent="0" algn="l" rtl="0">
              <a:lnSpc>
                <a:spcPct val="150000"/>
              </a:lnSpc>
              <a:spcBef>
                <a:spcPts val="0"/>
              </a:spcBef>
              <a:spcAft>
                <a:spcPts val="600"/>
              </a:spcAft>
              <a:buNone/>
            </a:pPr>
            <a:endParaRPr lang="en-US"/>
          </a:p>
          <a:p>
            <a:pPr marL="0" marR="0" lvl="0" indent="0" algn="l" rtl="0">
              <a:lnSpc>
                <a:spcPct val="150000"/>
              </a:lnSpc>
              <a:spcBef>
                <a:spcPts val="0"/>
              </a:spcBef>
              <a:spcAft>
                <a:spcPts val="600"/>
              </a:spcAft>
              <a:buNone/>
            </a:pPr>
            <a:endParaRPr lang="en-US"/>
          </a:p>
          <a:p>
            <a:pPr marL="0" marR="0" lvl="0" indent="0" algn="l" rtl="0">
              <a:lnSpc>
                <a:spcPct val="150000"/>
              </a:lnSpc>
              <a:spcBef>
                <a:spcPts val="0"/>
              </a:spcBef>
              <a:spcAft>
                <a:spcPts val="600"/>
              </a:spcAft>
              <a:buNone/>
            </a:pPr>
            <a:endParaRPr lang="en-US"/>
          </a:p>
          <a:p>
            <a:pPr marL="0" marR="0" lvl="0" indent="0" algn="l" rtl="0">
              <a:lnSpc>
                <a:spcPct val="150000"/>
              </a:lnSpc>
              <a:spcBef>
                <a:spcPts val="0"/>
              </a:spcBef>
              <a:spcAft>
                <a:spcPts val="600"/>
              </a:spcAft>
              <a:buNone/>
            </a:pPr>
            <a:endParaRPr lang="en-US"/>
          </a:p>
          <a:p>
            <a:pPr marL="0" marR="0" lvl="0" indent="0" algn="l" rtl="0">
              <a:lnSpc>
                <a:spcPct val="150000"/>
              </a:lnSpc>
              <a:spcBef>
                <a:spcPts val="0"/>
              </a:spcBef>
              <a:spcAft>
                <a:spcPts val="600"/>
              </a:spcAft>
              <a:buNone/>
            </a:pPr>
            <a:endParaRPr lang="en-US"/>
          </a:p>
          <a:p>
            <a:pPr marL="0" marR="0" lvl="0" indent="0" algn="l" rtl="0">
              <a:lnSpc>
                <a:spcPct val="150000"/>
              </a:lnSpc>
              <a:spcBef>
                <a:spcPts val="0"/>
              </a:spcBef>
              <a:spcAft>
                <a:spcPts val="600"/>
              </a:spcAft>
              <a:buNone/>
            </a:pPr>
            <a:endParaRPr lang="en-US"/>
          </a:p>
          <a:p>
            <a:pPr marL="0" marR="0" lvl="0" indent="0" algn="l" rtl="0">
              <a:lnSpc>
                <a:spcPct val="150000"/>
              </a:lnSpc>
              <a:spcBef>
                <a:spcPts val="0"/>
              </a:spcBef>
              <a:spcAft>
                <a:spcPts val="600"/>
              </a:spcAft>
              <a:buNone/>
            </a:pPr>
            <a:endParaRPr lang="en-US"/>
          </a:p>
          <a:p>
            <a:pPr marL="0" marR="0" lvl="0" indent="0" algn="l" rtl="0">
              <a:lnSpc>
                <a:spcPct val="150000"/>
              </a:lnSpc>
              <a:spcBef>
                <a:spcPts val="0"/>
              </a:spcBef>
              <a:spcAft>
                <a:spcPts val="600"/>
              </a:spcAft>
              <a:buNone/>
            </a:pPr>
            <a:endParaRPr lang="en-US"/>
          </a:p>
          <a:p>
            <a:pPr marL="0" marR="0" lvl="0" indent="0" algn="l" rtl="0">
              <a:lnSpc>
                <a:spcPct val="150000"/>
              </a:lnSpc>
              <a:spcBef>
                <a:spcPts val="0"/>
              </a:spcBef>
              <a:spcAft>
                <a:spcPts val="600"/>
              </a:spcAft>
              <a:buNone/>
            </a:pPr>
            <a:endParaRPr lang="en-US"/>
          </a:p>
          <a:p>
            <a:pPr marL="0" marR="0" lvl="0" indent="0" algn="ctr" rtl="0">
              <a:lnSpc>
                <a:spcPct val="150000"/>
              </a:lnSpc>
              <a:spcBef>
                <a:spcPts val="0"/>
              </a:spcBef>
              <a:spcAft>
                <a:spcPts val="600"/>
              </a:spcAft>
              <a:buNone/>
            </a:pPr>
            <a:r>
              <a:rPr lang="en-US" sz="2000" i="1"/>
              <a:t>Hình 2. Mô phỏng giống như đề thi thật</a:t>
            </a:r>
          </a:p>
          <a:p>
            <a:pPr marL="0" marR="0" lvl="0" indent="0" algn="l" rtl="0">
              <a:lnSpc>
                <a:spcPct val="150000"/>
              </a:lnSpc>
              <a:spcBef>
                <a:spcPts val="0"/>
              </a:spcBef>
              <a:spcAft>
                <a:spcPts val="600"/>
              </a:spcAft>
              <a:buNone/>
            </a:pPr>
            <a:r>
              <a:rPr lang="en-US" sz="3200"/>
              <a:t>Tạo ra môi trường học trực tuyến với các bài học hay, đề thi mới</a:t>
            </a:r>
          </a:p>
          <a:p>
            <a:pPr marL="0" marR="0" lvl="0" indent="0" algn="l" rtl="0">
              <a:lnSpc>
                <a:spcPct val="150000"/>
              </a:lnSpc>
              <a:spcBef>
                <a:spcPts val="0"/>
              </a:spcBef>
              <a:spcAft>
                <a:spcPts val="600"/>
              </a:spcAft>
              <a:buNone/>
            </a:pPr>
            <a:r>
              <a:rPr lang="en-US" sz="3200"/>
              <a:t>Cập  nhật tin tức và tài liệu liên tục</a:t>
            </a:r>
          </a:p>
          <a:p>
            <a:pPr marL="0" marR="0" lvl="0" indent="0" algn="l" rtl="0">
              <a:lnSpc>
                <a:spcPct val="150000"/>
              </a:lnSpc>
              <a:spcBef>
                <a:spcPts val="0"/>
              </a:spcBef>
              <a:spcAft>
                <a:spcPts val="600"/>
              </a:spcAft>
              <a:buNone/>
            </a:pPr>
            <a:r>
              <a:rPr lang="en-US" sz="3200"/>
              <a:t>Hỗ trợ phương thúc thanh toán khi mua đề thi.</a:t>
            </a:r>
          </a:p>
          <a:p>
            <a:pPr marL="0" marR="0" lvl="0" indent="0" algn="l" rtl="0">
              <a:lnSpc>
                <a:spcPct val="150000"/>
              </a:lnSpc>
              <a:spcBef>
                <a:spcPts val="0"/>
              </a:spcBef>
              <a:spcAft>
                <a:spcPts val="600"/>
              </a:spcAft>
              <a:buNone/>
            </a:pPr>
            <a:endParaRPr lang="en-US"/>
          </a:p>
        </p:txBody>
      </p:sp>
      <p:pic>
        <p:nvPicPr>
          <p:cNvPr id="97" name="Google Shape;97;p1"/>
          <p:cNvPicPr preferRelativeResize="0"/>
          <p:nvPr/>
        </p:nvPicPr>
        <p:blipFill rotWithShape="1">
          <a:blip r:embed="rId3">
            <a:alphaModFix/>
          </a:blip>
          <a:srcRect/>
          <a:stretch/>
        </p:blipFill>
        <p:spPr>
          <a:xfrm>
            <a:off x="427038" y="-1"/>
            <a:ext cx="2627313" cy="2612809"/>
          </a:xfrm>
          <a:prstGeom prst="rect">
            <a:avLst/>
          </a:prstGeom>
          <a:noFill/>
          <a:ln>
            <a:noFill/>
          </a:ln>
        </p:spPr>
      </p:pic>
      <p:pic>
        <p:nvPicPr>
          <p:cNvPr id="98" name="Google Shape;98;p1"/>
          <p:cNvPicPr preferRelativeResize="0"/>
          <p:nvPr/>
        </p:nvPicPr>
        <p:blipFill rotWithShape="1">
          <a:blip r:embed="rId4">
            <a:alphaModFix/>
          </a:blip>
          <a:srcRect/>
          <a:stretch/>
        </p:blipFill>
        <p:spPr>
          <a:xfrm>
            <a:off x="27165300" y="280562"/>
            <a:ext cx="3267075" cy="2262187"/>
          </a:xfrm>
          <a:prstGeom prst="rect">
            <a:avLst/>
          </a:prstGeom>
          <a:solidFill>
            <a:schemeClr val="lt1"/>
          </a:solidFill>
          <a:ln w="9525" cap="flat" cmpd="sng">
            <a:solidFill>
              <a:schemeClr val="dk1"/>
            </a:solidFill>
            <a:prstDash val="solid"/>
            <a:miter lim="800000"/>
            <a:headEnd type="none" w="sm" len="sm"/>
            <a:tailEnd type="none" w="sm" len="sm"/>
          </a:ln>
        </p:spPr>
      </p:pic>
      <p:sp>
        <p:nvSpPr>
          <p:cNvPr id="99" name="Google Shape;99;p1"/>
          <p:cNvSpPr/>
          <p:nvPr/>
        </p:nvSpPr>
        <p:spPr>
          <a:xfrm>
            <a:off x="914401" y="17431352"/>
            <a:ext cx="13792200" cy="10235110"/>
          </a:xfrm>
          <a:prstGeom prst="rect">
            <a:avLst/>
          </a:prstGeom>
          <a:solidFill>
            <a:schemeClr val="lt1"/>
          </a:solidFill>
          <a:ln>
            <a:noFill/>
          </a:ln>
        </p:spPr>
        <p:txBody>
          <a:bodyPr spcFirstLastPara="1" wrap="square" lIns="360000" tIns="360000" rIns="360000" bIns="360000" anchor="t" anchorCtr="0">
            <a:noAutofit/>
          </a:bodyPr>
          <a:lstStyle/>
          <a:p>
            <a:pPr marL="0" marR="0" lvl="0" indent="0" algn="l" rtl="0">
              <a:spcBef>
                <a:spcPts val="0"/>
              </a:spcBef>
              <a:spcAft>
                <a:spcPts val="0"/>
              </a:spcAft>
              <a:buNone/>
            </a:pPr>
            <a:r>
              <a:rPr lang="en-US" sz="3600" b="1">
                <a:solidFill>
                  <a:srgbClr val="CC3300"/>
                </a:solidFill>
              </a:rPr>
              <a:t>Biểu đồ use case tổng quát</a:t>
            </a:r>
          </a:p>
          <a:p>
            <a:pPr marL="0" marR="0" lvl="0" indent="0" algn="just" rtl="0">
              <a:spcBef>
                <a:spcPts val="0"/>
              </a:spcBef>
              <a:spcAft>
                <a:spcPts val="0"/>
              </a:spcAft>
              <a:buNone/>
            </a:pPr>
            <a:r>
              <a:rPr lang="en-US" sz="3200">
                <a:effectLst/>
                <a:latin typeface="Arial" panose="020B0604020202020204" pitchFamily="34" charset="0"/>
                <a:cs typeface="Arial" panose="020B0604020202020204" pitchFamily="34" charset="0"/>
              </a:rPr>
              <a:t>Đây là các use case chính của hệ thống. Từ các use case có thể phát triển các chức năng cho hệ thống để tạo ra một hệ thống hoàn thiện</a:t>
            </a:r>
            <a:endParaRPr lang="en-US" sz="3200">
              <a:effectLst/>
            </a:endParaRPr>
          </a:p>
          <a:p>
            <a:pPr marL="0" marR="0" lvl="0" indent="0" algn="l" rtl="0">
              <a:spcBef>
                <a:spcPts val="0"/>
              </a:spcBef>
              <a:spcAft>
                <a:spcPts val="0"/>
              </a:spcAft>
              <a:buNone/>
            </a:pPr>
            <a:endParaRPr lang="en-US" sz="2800">
              <a:ln>
                <a:solidFill>
                  <a:schemeClr val="tx1"/>
                </a:solidFill>
              </a:ln>
              <a:solidFill>
                <a:schemeClr val="tx1"/>
              </a:solidFill>
            </a:endParaRPr>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l" rtl="0">
              <a:spcBef>
                <a:spcPts val="0"/>
              </a:spcBef>
              <a:spcAft>
                <a:spcPts val="0"/>
              </a:spcAft>
              <a:buNone/>
            </a:pPr>
            <a:endParaRPr lang="en-US"/>
          </a:p>
          <a:p>
            <a:pPr marL="0" marR="0" lvl="0" indent="0" algn="ctr" rtl="0">
              <a:spcBef>
                <a:spcPts val="0"/>
              </a:spcBef>
              <a:spcAft>
                <a:spcPts val="0"/>
              </a:spcAft>
              <a:buNone/>
            </a:pPr>
            <a:r>
              <a:rPr lang="en-US" sz="2000" i="1"/>
              <a:t>Hình 1. Sơ đồ use case tổng quát</a:t>
            </a:r>
            <a:endParaRPr sz="2000" i="1"/>
          </a:p>
        </p:txBody>
      </p:sp>
      <p:sp>
        <p:nvSpPr>
          <p:cNvPr id="3" name="Google Shape;94;p1">
            <a:extLst>
              <a:ext uri="{FF2B5EF4-FFF2-40B4-BE49-F238E27FC236}">
                <a16:creationId xmlns:a16="http://schemas.microsoft.com/office/drawing/2014/main" id="{5B8355CA-6BE6-6C6B-7000-CCAB41EE30B2}"/>
              </a:ext>
            </a:extLst>
          </p:cNvPr>
          <p:cNvSpPr txBox="1"/>
          <p:nvPr/>
        </p:nvSpPr>
        <p:spPr>
          <a:xfrm>
            <a:off x="1294606" y="163604"/>
            <a:ext cx="27630439" cy="2438400"/>
          </a:xfrm>
          <a:prstGeom prst="rect">
            <a:avLst/>
          </a:prstGeom>
          <a:noFill/>
          <a:ln>
            <a:noFill/>
          </a:ln>
        </p:spPr>
        <p:txBody>
          <a:bodyPr spcFirstLastPara="1" wrap="square" lIns="360000" tIns="360000" rIns="360000" bIns="360000" anchor="t" anchorCtr="0">
            <a:noAutofit/>
          </a:bodyPr>
          <a:lstStyle/>
          <a:p>
            <a:pPr marL="0" marR="0" lvl="0" indent="0" algn="ctr" rtl="0">
              <a:spcBef>
                <a:spcPts val="0"/>
              </a:spcBef>
              <a:spcAft>
                <a:spcPts val="0"/>
              </a:spcAft>
              <a:buNone/>
            </a:pPr>
            <a:r>
              <a:rPr lang="en-US" sz="6600">
                <a:solidFill>
                  <a:schemeClr val="tx1"/>
                </a:solidFill>
              </a:rPr>
              <a:t>XÂY DỰNG WEBSITE HỖ TRỢ ÔN TẬP VÀ THI TOEIC </a:t>
            </a:r>
          </a:p>
          <a:p>
            <a:pPr marL="0" marR="0" lvl="0" indent="0" algn="ctr" rtl="0">
              <a:spcBef>
                <a:spcPts val="0"/>
              </a:spcBef>
              <a:spcAft>
                <a:spcPts val="0"/>
              </a:spcAft>
              <a:buNone/>
            </a:pPr>
            <a:r>
              <a:rPr lang="en-US" sz="6600">
                <a:solidFill>
                  <a:schemeClr val="tx1"/>
                </a:solidFill>
              </a:rPr>
              <a:t>TRỰC TUYẾN</a:t>
            </a:r>
            <a:endParaRPr sz="6600">
              <a:solidFill>
                <a:schemeClr val="tx1"/>
              </a:solidFill>
            </a:endParaRPr>
          </a:p>
        </p:txBody>
      </p:sp>
      <p:pic>
        <p:nvPicPr>
          <p:cNvPr id="7" name="Picture 6">
            <a:extLst>
              <a:ext uri="{FF2B5EF4-FFF2-40B4-BE49-F238E27FC236}">
                <a16:creationId xmlns:a16="http://schemas.microsoft.com/office/drawing/2014/main" id="{E5AB14D9-9CCC-8667-0EEB-1AB384B13877}"/>
              </a:ext>
            </a:extLst>
          </p:cNvPr>
          <p:cNvPicPr>
            <a:picLocks noChangeAspect="1"/>
          </p:cNvPicPr>
          <p:nvPr/>
        </p:nvPicPr>
        <p:blipFill>
          <a:blip r:embed="rId5"/>
          <a:stretch>
            <a:fillRect/>
          </a:stretch>
        </p:blipFill>
        <p:spPr>
          <a:xfrm>
            <a:off x="1084262" y="20090212"/>
            <a:ext cx="13149898" cy="6591512"/>
          </a:xfrm>
          <a:prstGeom prst="rect">
            <a:avLst/>
          </a:prstGeom>
        </p:spPr>
      </p:pic>
      <p:pic>
        <p:nvPicPr>
          <p:cNvPr id="11" name="Picture 10">
            <a:extLst>
              <a:ext uri="{FF2B5EF4-FFF2-40B4-BE49-F238E27FC236}">
                <a16:creationId xmlns:a16="http://schemas.microsoft.com/office/drawing/2014/main" id="{7934DC53-FACB-BB79-2DAE-1BFE755FE526}"/>
              </a:ext>
            </a:extLst>
          </p:cNvPr>
          <p:cNvPicPr>
            <a:picLocks noChangeAspect="1"/>
          </p:cNvPicPr>
          <p:nvPr/>
        </p:nvPicPr>
        <p:blipFill>
          <a:blip r:embed="rId6"/>
          <a:stretch>
            <a:fillRect/>
          </a:stretch>
        </p:blipFill>
        <p:spPr>
          <a:xfrm>
            <a:off x="1555469" y="33253536"/>
            <a:ext cx="12678691" cy="4580350"/>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746</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Hứa Duy</cp:lastModifiedBy>
  <cp:revision>7</cp:revision>
  <dcterms:modified xsi:type="dcterms:W3CDTF">2024-05-23T19:51:41Z</dcterms:modified>
</cp:coreProperties>
</file>