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5.jpg" ContentType="image/jpeg"/>
  <Override PartName="/ppt/media/image6.jpg" ContentType="image/jpeg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5" r:id="rId2"/>
    <p:sldId id="300" r:id="rId3"/>
    <p:sldId id="328" r:id="rId4"/>
    <p:sldId id="329" r:id="rId5"/>
    <p:sldId id="307" r:id="rId6"/>
    <p:sldId id="308" r:id="rId7"/>
    <p:sldId id="330" r:id="rId8"/>
    <p:sldId id="331" r:id="rId9"/>
    <p:sldId id="327" r:id="rId10"/>
    <p:sldId id="304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1026" userDrawn="1">
          <p15:clr>
            <a:srgbClr val="A4A3A4"/>
          </p15:clr>
        </p15:guide>
        <p15:guide id="4" orient="horz" pos="3294" userDrawn="1">
          <p15:clr>
            <a:srgbClr val="A4A3A4"/>
          </p15:clr>
        </p15:guide>
        <p15:guide id="5" pos="7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764"/>
    <a:srgbClr val="B3B3B3"/>
    <a:srgbClr val="010101"/>
    <a:srgbClr val="0E1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34" autoAdjust="0"/>
    <p:restoredTop sz="96424" autoAdjust="0"/>
  </p:normalViewPr>
  <p:slideViewPr>
    <p:cSldViewPr snapToGrid="0">
      <p:cViewPr varScale="1">
        <p:scale>
          <a:sx n="92" d="100"/>
          <a:sy n="92" d="100"/>
        </p:scale>
        <p:origin x="514" y="62"/>
      </p:cViewPr>
      <p:guideLst>
        <p:guide orient="horz" pos="2160"/>
        <p:guide pos="3863"/>
        <p:guide orient="horz" pos="1026"/>
        <p:guide orient="horz" pos="3294"/>
        <p:guide pos="7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56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EBBFB-84DD-400F-8AB0-8E00E4F1A715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24C13-F4D3-428D-B6B4-BD00FF1E6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008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24C13-F4D3-428D-B6B4-BD00FF1E65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667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24C13-F4D3-428D-B6B4-BD00FF1E65C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601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24C13-F4D3-428D-B6B4-BD00FF1E65C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832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70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89" name="文本框 588"/>
          <p:cNvSpPr txBox="1"/>
          <p:nvPr/>
        </p:nvSpPr>
        <p:spPr>
          <a:xfrm>
            <a:off x="1762252" y="2469475"/>
            <a:ext cx="9417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城市积水自动监控系统</a:t>
            </a:r>
          </a:p>
        </p:txBody>
      </p:sp>
      <p:sp>
        <p:nvSpPr>
          <p:cNvPr id="6" name="矩形 5"/>
          <p:cNvSpPr/>
          <p:nvPr/>
        </p:nvSpPr>
        <p:spPr>
          <a:xfrm>
            <a:off x="5158741" y="4489169"/>
            <a:ext cx="982979" cy="41049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汇报人</a:t>
            </a:r>
          </a:p>
        </p:txBody>
      </p:sp>
      <p:sp>
        <p:nvSpPr>
          <p:cNvPr id="7" name="矩形 6"/>
          <p:cNvSpPr/>
          <p:nvPr/>
        </p:nvSpPr>
        <p:spPr>
          <a:xfrm>
            <a:off x="6141720" y="4489169"/>
            <a:ext cx="1150621" cy="4104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第十二组</a:t>
            </a:r>
          </a:p>
        </p:txBody>
      </p:sp>
    </p:spTree>
    <p:extLst>
      <p:ext uri="{BB962C8B-B14F-4D97-AF65-F5344CB8AC3E}">
        <p14:creationId xmlns:p14="http://schemas.microsoft.com/office/powerpoint/2010/main" val="6431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5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5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" grpId="0"/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C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图片 626"/>
          <p:cNvPicPr>
            <a:picLocks noChangeAspect="1"/>
          </p:cNvPicPr>
          <p:nvPr/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89" name="文本框 588"/>
          <p:cNvSpPr txBox="1"/>
          <p:nvPr/>
        </p:nvSpPr>
        <p:spPr>
          <a:xfrm>
            <a:off x="4143408" y="2466868"/>
            <a:ext cx="39693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THANKS</a:t>
            </a:r>
            <a:endParaRPr lang="zh-CN" altLang="en-US" sz="7200" dirty="0">
              <a:solidFill>
                <a:schemeClr val="tx1">
                  <a:lumMod val="85000"/>
                  <a:lumOff val="15000"/>
                </a:schemeClr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56001" y="3669804"/>
            <a:ext cx="5307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SUMMARY REPORT TEMPLATE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8" name="矩形 627"/>
          <p:cNvSpPr/>
          <p:nvPr/>
        </p:nvSpPr>
        <p:spPr>
          <a:xfrm>
            <a:off x="5158741" y="4489169"/>
            <a:ext cx="982979" cy="41049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汇报人</a:t>
            </a:r>
          </a:p>
        </p:txBody>
      </p:sp>
      <p:sp>
        <p:nvSpPr>
          <p:cNvPr id="629" name="矩形 628"/>
          <p:cNvSpPr/>
          <p:nvPr/>
        </p:nvSpPr>
        <p:spPr>
          <a:xfrm>
            <a:off x="6141720" y="4489169"/>
            <a:ext cx="1150621" cy="4104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BC7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十二组</a:t>
            </a:r>
          </a:p>
        </p:txBody>
      </p:sp>
    </p:spTree>
    <p:extLst>
      <p:ext uri="{BB962C8B-B14F-4D97-AF65-F5344CB8AC3E}">
        <p14:creationId xmlns:p14="http://schemas.microsoft.com/office/powerpoint/2010/main" val="127035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" grpId="0"/>
      <p:bldP spid="4" grpId="0"/>
      <p:bldP spid="628" grpId="0" animBg="1"/>
      <p:bldP spid="6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2139328"/>
            <a:ext cx="12192000" cy="2566649"/>
            <a:chOff x="0" y="2387600"/>
            <a:chExt cx="12192000" cy="2247900"/>
          </a:xfrm>
        </p:grpSpPr>
        <p:sp>
          <p:nvSpPr>
            <p:cNvPr id="627" name="矩形 626"/>
            <p:cNvSpPr/>
            <p:nvPr/>
          </p:nvSpPr>
          <p:spPr>
            <a:xfrm>
              <a:off x="0" y="2387600"/>
              <a:ext cx="12192000" cy="2247900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0" y="2425700"/>
              <a:ext cx="12192000" cy="2171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641865" y="249520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项目进度</a:t>
            </a:r>
          </a:p>
        </p:txBody>
      </p:sp>
      <p:sp>
        <p:nvSpPr>
          <p:cNvPr id="11" name="AutoShape 3"/>
          <p:cNvSpPr>
            <a:spLocks noChangeAspect="1" noChangeArrowheads="1" noTextEdit="1"/>
          </p:cNvSpPr>
          <p:nvPr/>
        </p:nvSpPr>
        <p:spPr bwMode="auto">
          <a:xfrm>
            <a:off x="-3486150" y="800100"/>
            <a:ext cx="128270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7754" y="1641917"/>
            <a:ext cx="3587308" cy="358730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428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4"/>
          <p:cNvSpPr txBox="1"/>
          <p:nvPr/>
        </p:nvSpPr>
        <p:spPr>
          <a:xfrm>
            <a:off x="5312785" y="3383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</a:t>
            </a:r>
            <a:endParaRPr lang="id-ID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3"/>
          <p:cNvGrpSpPr/>
          <p:nvPr/>
        </p:nvGrpSpPr>
        <p:grpSpPr>
          <a:xfrm>
            <a:off x="2695412" y="2434899"/>
            <a:ext cx="2271713" cy="2553497"/>
            <a:chOff x="2695409" y="2434896"/>
            <a:chExt cx="2271713" cy="2553497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 rot="13659102">
              <a:off x="2987733" y="2345202"/>
              <a:ext cx="1589088" cy="1768475"/>
            </a:xfrm>
            <a:custGeom>
              <a:avLst/>
              <a:gdLst>
                <a:gd name="T0" fmla="*/ 50 w 1088"/>
                <a:gd name="T1" fmla="*/ 1179 h 1211"/>
                <a:gd name="T2" fmla="*/ 170 w 1088"/>
                <a:gd name="T3" fmla="*/ 1203 h 1211"/>
                <a:gd name="T4" fmla="*/ 263 w 1088"/>
                <a:gd name="T5" fmla="*/ 1140 h 1211"/>
                <a:gd name="T6" fmla="*/ 283 w 1088"/>
                <a:gd name="T7" fmla="*/ 1040 h 1211"/>
                <a:gd name="T8" fmla="*/ 372 w 1088"/>
                <a:gd name="T9" fmla="*/ 1033 h 1211"/>
                <a:gd name="T10" fmla="*/ 460 w 1088"/>
                <a:gd name="T11" fmla="*/ 1013 h 1211"/>
                <a:gd name="T12" fmla="*/ 509 w 1088"/>
                <a:gd name="T13" fmla="*/ 1102 h 1211"/>
                <a:gd name="T14" fmla="*/ 617 w 1088"/>
                <a:gd name="T15" fmla="*/ 1133 h 1211"/>
                <a:gd name="T16" fmla="*/ 724 w 1088"/>
                <a:gd name="T17" fmla="*/ 1073 h 1211"/>
                <a:gd name="T18" fmla="*/ 755 w 1088"/>
                <a:gd name="T19" fmla="*/ 965 h 1211"/>
                <a:gd name="T20" fmla="*/ 706 w 1088"/>
                <a:gd name="T21" fmla="*/ 877 h 1211"/>
                <a:gd name="T22" fmla="*/ 824 w 1088"/>
                <a:gd name="T23" fmla="*/ 741 h 1211"/>
                <a:gd name="T24" fmla="*/ 919 w 1088"/>
                <a:gd name="T25" fmla="*/ 778 h 1211"/>
                <a:gd name="T26" fmla="*/ 1021 w 1088"/>
                <a:gd name="T27" fmla="*/ 732 h 1211"/>
                <a:gd name="T28" fmla="*/ 1065 w 1088"/>
                <a:gd name="T29" fmla="*/ 618 h 1211"/>
                <a:gd name="T30" fmla="*/ 1020 w 1088"/>
                <a:gd name="T31" fmla="*/ 515 h 1211"/>
                <a:gd name="T32" fmla="*/ 925 w 1088"/>
                <a:gd name="T33" fmla="*/ 479 h 1211"/>
                <a:gd name="T34" fmla="*/ 928 w 1088"/>
                <a:gd name="T35" fmla="*/ 300 h 1211"/>
                <a:gd name="T36" fmla="*/ 1024 w 1088"/>
                <a:gd name="T37" fmla="*/ 267 h 1211"/>
                <a:gd name="T38" fmla="*/ 1074 w 1088"/>
                <a:gd name="T39" fmla="*/ 166 h 1211"/>
                <a:gd name="T40" fmla="*/ 1034 w 1088"/>
                <a:gd name="T41" fmla="*/ 50 h 1211"/>
                <a:gd name="T42" fmla="*/ 982 w 1088"/>
                <a:gd name="T43" fmla="*/ 0 h 1211"/>
                <a:gd name="T44" fmla="*/ 697 w 1088"/>
                <a:gd name="T45" fmla="*/ 333 h 1211"/>
                <a:gd name="T46" fmla="*/ 336 w 1088"/>
                <a:gd name="T47" fmla="*/ 802 h 1211"/>
                <a:gd name="T48" fmla="*/ 291 w 1088"/>
                <a:gd name="T49" fmla="*/ 807 h 1211"/>
                <a:gd name="T50" fmla="*/ 0 w 1088"/>
                <a:gd name="T51" fmla="*/ 1147 h 1211"/>
                <a:gd name="T52" fmla="*/ 50 w 1088"/>
                <a:gd name="T53" fmla="*/ 1179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8" h="1211">
                  <a:moveTo>
                    <a:pt x="50" y="1179"/>
                  </a:moveTo>
                  <a:cubicBezTo>
                    <a:pt x="170" y="1203"/>
                    <a:pt x="170" y="1203"/>
                    <a:pt x="170" y="1203"/>
                  </a:cubicBezTo>
                  <a:cubicBezTo>
                    <a:pt x="213" y="1211"/>
                    <a:pt x="255" y="1183"/>
                    <a:pt x="263" y="1140"/>
                  </a:cubicBezTo>
                  <a:cubicBezTo>
                    <a:pt x="283" y="1040"/>
                    <a:pt x="283" y="1040"/>
                    <a:pt x="283" y="1040"/>
                  </a:cubicBezTo>
                  <a:cubicBezTo>
                    <a:pt x="312" y="1040"/>
                    <a:pt x="342" y="1037"/>
                    <a:pt x="372" y="1033"/>
                  </a:cubicBezTo>
                  <a:cubicBezTo>
                    <a:pt x="402" y="1028"/>
                    <a:pt x="431" y="1021"/>
                    <a:pt x="460" y="1013"/>
                  </a:cubicBezTo>
                  <a:cubicBezTo>
                    <a:pt x="509" y="1102"/>
                    <a:pt x="509" y="1102"/>
                    <a:pt x="509" y="1102"/>
                  </a:cubicBezTo>
                  <a:cubicBezTo>
                    <a:pt x="530" y="1140"/>
                    <a:pt x="578" y="1154"/>
                    <a:pt x="617" y="1133"/>
                  </a:cubicBezTo>
                  <a:cubicBezTo>
                    <a:pt x="724" y="1073"/>
                    <a:pt x="724" y="1073"/>
                    <a:pt x="724" y="1073"/>
                  </a:cubicBezTo>
                  <a:cubicBezTo>
                    <a:pt x="762" y="1052"/>
                    <a:pt x="776" y="1004"/>
                    <a:pt x="755" y="965"/>
                  </a:cubicBezTo>
                  <a:cubicBezTo>
                    <a:pt x="706" y="877"/>
                    <a:pt x="706" y="877"/>
                    <a:pt x="706" y="877"/>
                  </a:cubicBezTo>
                  <a:cubicBezTo>
                    <a:pt x="751" y="837"/>
                    <a:pt x="791" y="791"/>
                    <a:pt x="824" y="741"/>
                  </a:cubicBezTo>
                  <a:cubicBezTo>
                    <a:pt x="919" y="778"/>
                    <a:pt x="919" y="778"/>
                    <a:pt x="919" y="778"/>
                  </a:cubicBezTo>
                  <a:cubicBezTo>
                    <a:pt x="959" y="794"/>
                    <a:pt x="1005" y="773"/>
                    <a:pt x="1021" y="732"/>
                  </a:cubicBezTo>
                  <a:cubicBezTo>
                    <a:pt x="1065" y="618"/>
                    <a:pt x="1065" y="618"/>
                    <a:pt x="1065" y="618"/>
                  </a:cubicBezTo>
                  <a:cubicBezTo>
                    <a:pt x="1081" y="577"/>
                    <a:pt x="1061" y="531"/>
                    <a:pt x="1020" y="515"/>
                  </a:cubicBezTo>
                  <a:cubicBezTo>
                    <a:pt x="925" y="479"/>
                    <a:pt x="925" y="479"/>
                    <a:pt x="925" y="479"/>
                  </a:cubicBezTo>
                  <a:cubicBezTo>
                    <a:pt x="934" y="421"/>
                    <a:pt x="935" y="361"/>
                    <a:pt x="928" y="300"/>
                  </a:cubicBezTo>
                  <a:cubicBezTo>
                    <a:pt x="1024" y="267"/>
                    <a:pt x="1024" y="267"/>
                    <a:pt x="1024" y="267"/>
                  </a:cubicBezTo>
                  <a:cubicBezTo>
                    <a:pt x="1066" y="252"/>
                    <a:pt x="1088" y="207"/>
                    <a:pt x="1074" y="166"/>
                  </a:cubicBezTo>
                  <a:cubicBezTo>
                    <a:pt x="1034" y="50"/>
                    <a:pt x="1034" y="50"/>
                    <a:pt x="1034" y="50"/>
                  </a:cubicBezTo>
                  <a:cubicBezTo>
                    <a:pt x="1025" y="25"/>
                    <a:pt x="1006" y="7"/>
                    <a:pt x="982" y="0"/>
                  </a:cubicBezTo>
                  <a:cubicBezTo>
                    <a:pt x="697" y="333"/>
                    <a:pt x="697" y="333"/>
                    <a:pt x="697" y="333"/>
                  </a:cubicBezTo>
                  <a:cubicBezTo>
                    <a:pt x="721" y="559"/>
                    <a:pt x="563" y="766"/>
                    <a:pt x="336" y="802"/>
                  </a:cubicBezTo>
                  <a:cubicBezTo>
                    <a:pt x="321" y="804"/>
                    <a:pt x="306" y="806"/>
                    <a:pt x="291" y="807"/>
                  </a:cubicBezTo>
                  <a:cubicBezTo>
                    <a:pt x="0" y="1147"/>
                    <a:pt x="0" y="1147"/>
                    <a:pt x="0" y="1147"/>
                  </a:cubicBezTo>
                  <a:cubicBezTo>
                    <a:pt x="11" y="1163"/>
                    <a:pt x="29" y="1175"/>
                    <a:pt x="50" y="11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 rot="13659102">
              <a:off x="2749384" y="2770655"/>
              <a:ext cx="2163763" cy="2271713"/>
            </a:xfrm>
            <a:custGeom>
              <a:avLst/>
              <a:gdLst>
                <a:gd name="T0" fmla="*/ 548 w 1481"/>
                <a:gd name="T1" fmla="*/ 1554 h 1554"/>
                <a:gd name="T2" fmla="*/ 795 w 1481"/>
                <a:gd name="T3" fmla="*/ 1265 h 1554"/>
                <a:gd name="T4" fmla="*/ 406 w 1481"/>
                <a:gd name="T5" fmla="*/ 903 h 1554"/>
                <a:gd name="T6" fmla="*/ 764 w 1481"/>
                <a:gd name="T7" fmla="*/ 411 h 1554"/>
                <a:gd name="T8" fmla="*/ 1249 w 1481"/>
                <a:gd name="T9" fmla="*/ 735 h 1554"/>
                <a:gd name="T10" fmla="*/ 1481 w 1481"/>
                <a:gd name="T11" fmla="*/ 464 h 1554"/>
                <a:gd name="T12" fmla="*/ 1399 w 1481"/>
                <a:gd name="T13" fmla="*/ 492 h 1554"/>
                <a:gd name="T14" fmla="*/ 1286 w 1481"/>
                <a:gd name="T15" fmla="*/ 353 h 1554"/>
                <a:gd name="T16" fmla="*/ 1339 w 1481"/>
                <a:gd name="T17" fmla="*/ 266 h 1554"/>
                <a:gd name="T18" fmla="*/ 1312 w 1481"/>
                <a:gd name="T19" fmla="*/ 157 h 1554"/>
                <a:gd name="T20" fmla="*/ 1207 w 1481"/>
                <a:gd name="T21" fmla="*/ 94 h 1554"/>
                <a:gd name="T22" fmla="*/ 1098 w 1481"/>
                <a:gd name="T23" fmla="*/ 121 h 1554"/>
                <a:gd name="T24" fmla="*/ 1045 w 1481"/>
                <a:gd name="T25" fmla="*/ 208 h 1554"/>
                <a:gd name="T26" fmla="*/ 869 w 1481"/>
                <a:gd name="T27" fmla="*/ 173 h 1554"/>
                <a:gd name="T28" fmla="*/ 854 w 1481"/>
                <a:gd name="T29" fmla="*/ 73 h 1554"/>
                <a:gd name="T30" fmla="*/ 763 w 1481"/>
                <a:gd name="T31" fmla="*/ 7 h 1554"/>
                <a:gd name="T32" fmla="*/ 642 w 1481"/>
                <a:gd name="T33" fmla="*/ 26 h 1554"/>
                <a:gd name="T34" fmla="*/ 576 w 1481"/>
                <a:gd name="T35" fmla="*/ 117 h 1554"/>
                <a:gd name="T36" fmla="*/ 592 w 1481"/>
                <a:gd name="T37" fmla="*/ 217 h 1554"/>
                <a:gd name="T38" fmla="*/ 435 w 1481"/>
                <a:gd name="T39" fmla="*/ 304 h 1554"/>
                <a:gd name="T40" fmla="*/ 358 w 1481"/>
                <a:gd name="T41" fmla="*/ 237 h 1554"/>
                <a:gd name="T42" fmla="*/ 246 w 1481"/>
                <a:gd name="T43" fmla="*/ 245 h 1554"/>
                <a:gd name="T44" fmla="*/ 166 w 1481"/>
                <a:gd name="T45" fmla="*/ 337 h 1554"/>
                <a:gd name="T46" fmla="*/ 173 w 1481"/>
                <a:gd name="T47" fmla="*/ 449 h 1554"/>
                <a:gd name="T48" fmla="*/ 250 w 1481"/>
                <a:gd name="T49" fmla="*/ 516 h 1554"/>
                <a:gd name="T50" fmla="*/ 185 w 1481"/>
                <a:gd name="T51" fmla="*/ 683 h 1554"/>
                <a:gd name="T52" fmla="*/ 84 w 1481"/>
                <a:gd name="T53" fmla="*/ 681 h 1554"/>
                <a:gd name="T54" fmla="*/ 3 w 1481"/>
                <a:gd name="T55" fmla="*/ 759 h 1554"/>
                <a:gd name="T56" fmla="*/ 1 w 1481"/>
                <a:gd name="T57" fmla="*/ 882 h 1554"/>
                <a:gd name="T58" fmla="*/ 78 w 1481"/>
                <a:gd name="T59" fmla="*/ 963 h 1554"/>
                <a:gd name="T60" fmla="*/ 180 w 1481"/>
                <a:gd name="T61" fmla="*/ 964 h 1554"/>
                <a:gd name="T62" fmla="*/ 238 w 1481"/>
                <a:gd name="T63" fmla="*/ 1134 h 1554"/>
                <a:gd name="T64" fmla="*/ 159 w 1481"/>
                <a:gd name="T65" fmla="*/ 1198 h 1554"/>
                <a:gd name="T66" fmla="*/ 147 w 1481"/>
                <a:gd name="T67" fmla="*/ 1309 h 1554"/>
                <a:gd name="T68" fmla="*/ 224 w 1481"/>
                <a:gd name="T69" fmla="*/ 1405 h 1554"/>
                <a:gd name="T70" fmla="*/ 336 w 1481"/>
                <a:gd name="T71" fmla="*/ 1417 h 1554"/>
                <a:gd name="T72" fmla="*/ 415 w 1481"/>
                <a:gd name="T73" fmla="*/ 1353 h 1554"/>
                <a:gd name="T74" fmla="*/ 569 w 1481"/>
                <a:gd name="T75" fmla="*/ 1445 h 1554"/>
                <a:gd name="T76" fmla="*/ 549 w 1481"/>
                <a:gd name="T77" fmla="*/ 1545 h 1554"/>
                <a:gd name="T78" fmla="*/ 548 w 1481"/>
                <a:gd name="T79" fmla="*/ 1554 h 1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81" h="1554">
                  <a:moveTo>
                    <a:pt x="548" y="1554"/>
                  </a:moveTo>
                  <a:cubicBezTo>
                    <a:pt x="795" y="1265"/>
                    <a:pt x="795" y="1265"/>
                    <a:pt x="795" y="1265"/>
                  </a:cubicBezTo>
                  <a:cubicBezTo>
                    <a:pt x="602" y="1249"/>
                    <a:pt x="438" y="1103"/>
                    <a:pt x="406" y="903"/>
                  </a:cubicBezTo>
                  <a:cubicBezTo>
                    <a:pt x="369" y="668"/>
                    <a:pt x="530" y="448"/>
                    <a:pt x="764" y="411"/>
                  </a:cubicBezTo>
                  <a:cubicBezTo>
                    <a:pt x="988" y="376"/>
                    <a:pt x="1197" y="519"/>
                    <a:pt x="1249" y="735"/>
                  </a:cubicBezTo>
                  <a:cubicBezTo>
                    <a:pt x="1481" y="464"/>
                    <a:pt x="1481" y="464"/>
                    <a:pt x="1481" y="464"/>
                  </a:cubicBezTo>
                  <a:cubicBezTo>
                    <a:pt x="1399" y="492"/>
                    <a:pt x="1399" y="492"/>
                    <a:pt x="1399" y="492"/>
                  </a:cubicBezTo>
                  <a:cubicBezTo>
                    <a:pt x="1368" y="441"/>
                    <a:pt x="1330" y="394"/>
                    <a:pt x="1286" y="353"/>
                  </a:cubicBezTo>
                  <a:cubicBezTo>
                    <a:pt x="1339" y="266"/>
                    <a:pt x="1339" y="266"/>
                    <a:pt x="1339" y="266"/>
                  </a:cubicBezTo>
                  <a:cubicBezTo>
                    <a:pt x="1361" y="228"/>
                    <a:pt x="1349" y="180"/>
                    <a:pt x="1312" y="157"/>
                  </a:cubicBezTo>
                  <a:cubicBezTo>
                    <a:pt x="1207" y="94"/>
                    <a:pt x="1207" y="94"/>
                    <a:pt x="1207" y="94"/>
                  </a:cubicBezTo>
                  <a:cubicBezTo>
                    <a:pt x="1169" y="71"/>
                    <a:pt x="1121" y="83"/>
                    <a:pt x="1098" y="121"/>
                  </a:cubicBezTo>
                  <a:cubicBezTo>
                    <a:pt x="1045" y="208"/>
                    <a:pt x="1045" y="208"/>
                    <a:pt x="1045" y="208"/>
                  </a:cubicBezTo>
                  <a:cubicBezTo>
                    <a:pt x="989" y="189"/>
                    <a:pt x="930" y="177"/>
                    <a:pt x="869" y="173"/>
                  </a:cubicBezTo>
                  <a:cubicBezTo>
                    <a:pt x="854" y="73"/>
                    <a:pt x="854" y="73"/>
                    <a:pt x="854" y="73"/>
                  </a:cubicBezTo>
                  <a:cubicBezTo>
                    <a:pt x="847" y="30"/>
                    <a:pt x="806" y="0"/>
                    <a:pt x="763" y="7"/>
                  </a:cubicBezTo>
                  <a:cubicBezTo>
                    <a:pt x="642" y="26"/>
                    <a:pt x="642" y="26"/>
                    <a:pt x="642" y="26"/>
                  </a:cubicBezTo>
                  <a:cubicBezTo>
                    <a:pt x="599" y="33"/>
                    <a:pt x="569" y="73"/>
                    <a:pt x="576" y="117"/>
                  </a:cubicBezTo>
                  <a:cubicBezTo>
                    <a:pt x="592" y="217"/>
                    <a:pt x="592" y="217"/>
                    <a:pt x="592" y="217"/>
                  </a:cubicBezTo>
                  <a:cubicBezTo>
                    <a:pt x="535" y="239"/>
                    <a:pt x="482" y="268"/>
                    <a:pt x="435" y="304"/>
                  </a:cubicBezTo>
                  <a:cubicBezTo>
                    <a:pt x="358" y="237"/>
                    <a:pt x="358" y="237"/>
                    <a:pt x="358" y="237"/>
                  </a:cubicBezTo>
                  <a:cubicBezTo>
                    <a:pt x="325" y="208"/>
                    <a:pt x="275" y="212"/>
                    <a:pt x="246" y="245"/>
                  </a:cubicBezTo>
                  <a:cubicBezTo>
                    <a:pt x="166" y="337"/>
                    <a:pt x="166" y="337"/>
                    <a:pt x="166" y="337"/>
                  </a:cubicBezTo>
                  <a:cubicBezTo>
                    <a:pt x="137" y="370"/>
                    <a:pt x="140" y="420"/>
                    <a:pt x="173" y="449"/>
                  </a:cubicBezTo>
                  <a:cubicBezTo>
                    <a:pt x="250" y="516"/>
                    <a:pt x="250" y="516"/>
                    <a:pt x="250" y="516"/>
                  </a:cubicBezTo>
                  <a:cubicBezTo>
                    <a:pt x="221" y="568"/>
                    <a:pt x="199" y="624"/>
                    <a:pt x="185" y="683"/>
                  </a:cubicBezTo>
                  <a:cubicBezTo>
                    <a:pt x="84" y="681"/>
                    <a:pt x="84" y="681"/>
                    <a:pt x="84" y="681"/>
                  </a:cubicBezTo>
                  <a:cubicBezTo>
                    <a:pt x="40" y="680"/>
                    <a:pt x="4" y="715"/>
                    <a:pt x="3" y="759"/>
                  </a:cubicBezTo>
                  <a:cubicBezTo>
                    <a:pt x="1" y="882"/>
                    <a:pt x="1" y="882"/>
                    <a:pt x="1" y="882"/>
                  </a:cubicBezTo>
                  <a:cubicBezTo>
                    <a:pt x="0" y="925"/>
                    <a:pt x="35" y="962"/>
                    <a:pt x="78" y="963"/>
                  </a:cubicBezTo>
                  <a:cubicBezTo>
                    <a:pt x="180" y="964"/>
                    <a:pt x="180" y="964"/>
                    <a:pt x="180" y="964"/>
                  </a:cubicBezTo>
                  <a:cubicBezTo>
                    <a:pt x="192" y="1025"/>
                    <a:pt x="212" y="1082"/>
                    <a:pt x="238" y="1134"/>
                  </a:cubicBezTo>
                  <a:cubicBezTo>
                    <a:pt x="159" y="1198"/>
                    <a:pt x="159" y="1198"/>
                    <a:pt x="159" y="1198"/>
                  </a:cubicBezTo>
                  <a:cubicBezTo>
                    <a:pt x="125" y="1225"/>
                    <a:pt x="120" y="1275"/>
                    <a:pt x="147" y="1309"/>
                  </a:cubicBezTo>
                  <a:cubicBezTo>
                    <a:pt x="224" y="1405"/>
                    <a:pt x="224" y="1405"/>
                    <a:pt x="224" y="1405"/>
                  </a:cubicBezTo>
                  <a:cubicBezTo>
                    <a:pt x="252" y="1439"/>
                    <a:pt x="302" y="1444"/>
                    <a:pt x="336" y="1417"/>
                  </a:cubicBezTo>
                  <a:cubicBezTo>
                    <a:pt x="415" y="1353"/>
                    <a:pt x="415" y="1353"/>
                    <a:pt x="415" y="1353"/>
                  </a:cubicBezTo>
                  <a:cubicBezTo>
                    <a:pt x="462" y="1390"/>
                    <a:pt x="513" y="1422"/>
                    <a:pt x="569" y="1445"/>
                  </a:cubicBezTo>
                  <a:cubicBezTo>
                    <a:pt x="549" y="1545"/>
                    <a:pt x="549" y="1545"/>
                    <a:pt x="549" y="1545"/>
                  </a:cubicBezTo>
                  <a:cubicBezTo>
                    <a:pt x="548" y="1548"/>
                    <a:pt x="548" y="1551"/>
                    <a:pt x="548" y="15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9" name="Freeform 7"/>
          <p:cNvSpPr>
            <a:spLocks noEditPoints="1"/>
          </p:cNvSpPr>
          <p:nvPr/>
        </p:nvSpPr>
        <p:spPr bwMode="auto">
          <a:xfrm rot="13659102">
            <a:off x="1790227" y="1566613"/>
            <a:ext cx="1609725" cy="1625600"/>
          </a:xfrm>
          <a:custGeom>
            <a:avLst/>
            <a:gdLst>
              <a:gd name="T0" fmla="*/ 167 w 1103"/>
              <a:gd name="T1" fmla="*/ 344 h 1112"/>
              <a:gd name="T2" fmla="*/ 56 w 1103"/>
              <a:gd name="T3" fmla="*/ 455 h 1112"/>
              <a:gd name="T4" fmla="*/ 2 w 1103"/>
              <a:gd name="T5" fmla="*/ 507 h 1112"/>
              <a:gd name="T6" fmla="*/ 53 w 1103"/>
              <a:gd name="T7" fmla="*/ 643 h 1112"/>
              <a:gd name="T8" fmla="*/ 159 w 1103"/>
              <a:gd name="T9" fmla="*/ 758 h 1112"/>
              <a:gd name="T10" fmla="*/ 99 w 1103"/>
              <a:gd name="T11" fmla="*/ 875 h 1112"/>
              <a:gd name="T12" fmla="*/ 200 w 1103"/>
              <a:gd name="T13" fmla="*/ 958 h 1112"/>
              <a:gd name="T14" fmla="*/ 278 w 1103"/>
              <a:gd name="T15" fmla="*/ 904 h 1112"/>
              <a:gd name="T16" fmla="*/ 367 w 1103"/>
              <a:gd name="T17" fmla="*/ 1032 h 1112"/>
              <a:gd name="T18" fmla="*/ 490 w 1103"/>
              <a:gd name="T19" fmla="*/ 1110 h 1112"/>
              <a:gd name="T20" fmla="*/ 552 w 1103"/>
              <a:gd name="T21" fmla="*/ 1069 h 1112"/>
              <a:gd name="T22" fmla="*/ 625 w 1103"/>
              <a:gd name="T23" fmla="*/ 997 h 1112"/>
              <a:gd name="T24" fmla="*/ 716 w 1103"/>
              <a:gd name="T25" fmla="*/ 1043 h 1112"/>
              <a:gd name="T26" fmla="*/ 788 w 1103"/>
              <a:gd name="T27" fmla="*/ 1064 h 1112"/>
              <a:gd name="T28" fmla="*/ 881 w 1103"/>
              <a:gd name="T29" fmla="*/ 952 h 1112"/>
              <a:gd name="T30" fmla="*/ 927 w 1103"/>
              <a:gd name="T31" fmla="*/ 802 h 1112"/>
              <a:gd name="T32" fmla="*/ 1017 w 1103"/>
              <a:gd name="T33" fmla="*/ 829 h 1112"/>
              <a:gd name="T34" fmla="*/ 1088 w 1103"/>
              <a:gd name="T35" fmla="*/ 720 h 1112"/>
              <a:gd name="T36" fmla="*/ 994 w 1103"/>
              <a:gd name="T37" fmla="*/ 627 h 1112"/>
              <a:gd name="T38" fmla="*/ 1061 w 1103"/>
              <a:gd name="T39" fmla="*/ 485 h 1112"/>
              <a:gd name="T40" fmla="*/ 1067 w 1103"/>
              <a:gd name="T41" fmla="*/ 340 h 1112"/>
              <a:gd name="T42" fmla="*/ 1000 w 1103"/>
              <a:gd name="T43" fmla="*/ 307 h 1112"/>
              <a:gd name="T44" fmla="*/ 860 w 1103"/>
              <a:gd name="T45" fmla="*/ 236 h 1112"/>
              <a:gd name="T46" fmla="*/ 877 w 1103"/>
              <a:gd name="T47" fmla="*/ 105 h 1112"/>
              <a:gd name="T48" fmla="*/ 771 w 1103"/>
              <a:gd name="T49" fmla="*/ 55 h 1112"/>
              <a:gd name="T50" fmla="*/ 699 w 1103"/>
              <a:gd name="T51" fmla="*/ 138 h 1112"/>
              <a:gd name="T52" fmla="*/ 571 w 1103"/>
              <a:gd name="T53" fmla="*/ 48 h 1112"/>
              <a:gd name="T54" fmla="*/ 429 w 1103"/>
              <a:gd name="T55" fmla="*/ 17 h 1112"/>
              <a:gd name="T56" fmla="*/ 396 w 1103"/>
              <a:gd name="T57" fmla="*/ 145 h 1112"/>
              <a:gd name="T58" fmla="*/ 240 w 1103"/>
              <a:gd name="T59" fmla="*/ 158 h 1112"/>
              <a:gd name="T60" fmla="*/ 165 w 1103"/>
              <a:gd name="T61" fmla="*/ 163 h 1112"/>
              <a:gd name="T62" fmla="*/ 116 w 1103"/>
              <a:gd name="T63" fmla="*/ 300 h 1112"/>
              <a:gd name="T64" fmla="*/ 879 w 1103"/>
              <a:gd name="T65" fmla="*/ 508 h 1112"/>
              <a:gd name="T66" fmla="*/ 233 w 1103"/>
              <a:gd name="T67" fmla="*/ 609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03" h="1112">
                <a:moveTo>
                  <a:pt x="116" y="300"/>
                </a:moveTo>
                <a:cubicBezTo>
                  <a:pt x="167" y="344"/>
                  <a:pt x="167" y="344"/>
                  <a:pt x="167" y="344"/>
                </a:cubicBezTo>
                <a:cubicBezTo>
                  <a:pt x="148" y="379"/>
                  <a:pt x="133" y="417"/>
                  <a:pt x="124" y="456"/>
                </a:cubicBezTo>
                <a:cubicBezTo>
                  <a:pt x="56" y="455"/>
                  <a:pt x="56" y="455"/>
                  <a:pt x="56" y="455"/>
                </a:cubicBezTo>
                <a:cubicBezTo>
                  <a:pt x="53" y="455"/>
                  <a:pt x="50" y="455"/>
                  <a:pt x="47" y="456"/>
                </a:cubicBezTo>
                <a:cubicBezTo>
                  <a:pt x="22" y="459"/>
                  <a:pt x="3" y="481"/>
                  <a:pt x="2" y="507"/>
                </a:cubicBezTo>
                <a:cubicBezTo>
                  <a:pt x="1" y="589"/>
                  <a:pt x="1" y="589"/>
                  <a:pt x="1" y="589"/>
                </a:cubicBezTo>
                <a:cubicBezTo>
                  <a:pt x="0" y="618"/>
                  <a:pt x="23" y="642"/>
                  <a:pt x="53" y="643"/>
                </a:cubicBezTo>
                <a:cubicBezTo>
                  <a:pt x="121" y="644"/>
                  <a:pt x="121" y="644"/>
                  <a:pt x="121" y="644"/>
                </a:cubicBezTo>
                <a:cubicBezTo>
                  <a:pt x="129" y="685"/>
                  <a:pt x="142" y="723"/>
                  <a:pt x="159" y="758"/>
                </a:cubicBezTo>
                <a:cubicBezTo>
                  <a:pt x="107" y="800"/>
                  <a:pt x="107" y="800"/>
                  <a:pt x="107" y="800"/>
                </a:cubicBezTo>
                <a:cubicBezTo>
                  <a:pt x="84" y="819"/>
                  <a:pt x="80" y="852"/>
                  <a:pt x="99" y="875"/>
                </a:cubicBezTo>
                <a:cubicBezTo>
                  <a:pt x="150" y="939"/>
                  <a:pt x="150" y="939"/>
                  <a:pt x="150" y="939"/>
                </a:cubicBezTo>
                <a:cubicBezTo>
                  <a:pt x="163" y="954"/>
                  <a:pt x="182" y="961"/>
                  <a:pt x="200" y="958"/>
                </a:cubicBezTo>
                <a:cubicBezTo>
                  <a:pt x="209" y="956"/>
                  <a:pt x="217" y="953"/>
                  <a:pt x="225" y="947"/>
                </a:cubicBezTo>
                <a:cubicBezTo>
                  <a:pt x="278" y="904"/>
                  <a:pt x="278" y="904"/>
                  <a:pt x="278" y="904"/>
                </a:cubicBezTo>
                <a:cubicBezTo>
                  <a:pt x="309" y="929"/>
                  <a:pt x="343" y="950"/>
                  <a:pt x="380" y="966"/>
                </a:cubicBezTo>
                <a:cubicBezTo>
                  <a:pt x="367" y="1032"/>
                  <a:pt x="367" y="1032"/>
                  <a:pt x="367" y="1032"/>
                </a:cubicBezTo>
                <a:cubicBezTo>
                  <a:pt x="362" y="1061"/>
                  <a:pt x="380" y="1089"/>
                  <a:pt x="409" y="1095"/>
                </a:cubicBezTo>
                <a:cubicBezTo>
                  <a:pt x="490" y="1110"/>
                  <a:pt x="490" y="1110"/>
                  <a:pt x="490" y="1110"/>
                </a:cubicBezTo>
                <a:cubicBezTo>
                  <a:pt x="496" y="1112"/>
                  <a:pt x="502" y="1112"/>
                  <a:pt x="508" y="1111"/>
                </a:cubicBezTo>
                <a:cubicBezTo>
                  <a:pt x="529" y="1107"/>
                  <a:pt x="547" y="1091"/>
                  <a:pt x="552" y="1069"/>
                </a:cubicBezTo>
                <a:cubicBezTo>
                  <a:pt x="565" y="1002"/>
                  <a:pt x="565" y="1002"/>
                  <a:pt x="565" y="1002"/>
                </a:cubicBezTo>
                <a:cubicBezTo>
                  <a:pt x="585" y="1001"/>
                  <a:pt x="605" y="1000"/>
                  <a:pt x="625" y="997"/>
                </a:cubicBezTo>
                <a:cubicBezTo>
                  <a:pt x="645" y="993"/>
                  <a:pt x="664" y="989"/>
                  <a:pt x="683" y="983"/>
                </a:cubicBezTo>
                <a:cubicBezTo>
                  <a:pt x="716" y="1043"/>
                  <a:pt x="716" y="1043"/>
                  <a:pt x="716" y="1043"/>
                </a:cubicBezTo>
                <a:cubicBezTo>
                  <a:pt x="727" y="1063"/>
                  <a:pt x="749" y="1073"/>
                  <a:pt x="771" y="1070"/>
                </a:cubicBezTo>
                <a:cubicBezTo>
                  <a:pt x="777" y="1069"/>
                  <a:pt x="783" y="1067"/>
                  <a:pt x="788" y="1064"/>
                </a:cubicBezTo>
                <a:cubicBezTo>
                  <a:pt x="860" y="1024"/>
                  <a:pt x="860" y="1024"/>
                  <a:pt x="860" y="1024"/>
                </a:cubicBezTo>
                <a:cubicBezTo>
                  <a:pt x="886" y="1010"/>
                  <a:pt x="895" y="977"/>
                  <a:pt x="881" y="952"/>
                </a:cubicBezTo>
                <a:cubicBezTo>
                  <a:pt x="848" y="892"/>
                  <a:pt x="848" y="892"/>
                  <a:pt x="848" y="892"/>
                </a:cubicBezTo>
                <a:cubicBezTo>
                  <a:pt x="878" y="866"/>
                  <a:pt x="905" y="835"/>
                  <a:pt x="927" y="802"/>
                </a:cubicBezTo>
                <a:cubicBezTo>
                  <a:pt x="990" y="826"/>
                  <a:pt x="990" y="826"/>
                  <a:pt x="990" y="826"/>
                </a:cubicBezTo>
                <a:cubicBezTo>
                  <a:pt x="999" y="830"/>
                  <a:pt x="1008" y="831"/>
                  <a:pt x="1017" y="829"/>
                </a:cubicBezTo>
                <a:cubicBezTo>
                  <a:pt x="1035" y="827"/>
                  <a:pt x="1052" y="814"/>
                  <a:pt x="1059" y="796"/>
                </a:cubicBezTo>
                <a:cubicBezTo>
                  <a:pt x="1088" y="720"/>
                  <a:pt x="1088" y="720"/>
                  <a:pt x="1088" y="720"/>
                </a:cubicBezTo>
                <a:cubicBezTo>
                  <a:pt x="1099" y="692"/>
                  <a:pt x="1085" y="661"/>
                  <a:pt x="1058" y="651"/>
                </a:cubicBezTo>
                <a:cubicBezTo>
                  <a:pt x="994" y="627"/>
                  <a:pt x="994" y="627"/>
                  <a:pt x="994" y="627"/>
                </a:cubicBezTo>
                <a:cubicBezTo>
                  <a:pt x="1000" y="588"/>
                  <a:pt x="1001" y="547"/>
                  <a:pt x="996" y="507"/>
                </a:cubicBezTo>
                <a:cubicBezTo>
                  <a:pt x="1061" y="485"/>
                  <a:pt x="1061" y="485"/>
                  <a:pt x="1061" y="485"/>
                </a:cubicBezTo>
                <a:cubicBezTo>
                  <a:pt x="1088" y="475"/>
                  <a:pt x="1103" y="445"/>
                  <a:pt x="1094" y="417"/>
                </a:cubicBezTo>
                <a:cubicBezTo>
                  <a:pt x="1067" y="340"/>
                  <a:pt x="1067" y="340"/>
                  <a:pt x="1067" y="340"/>
                </a:cubicBezTo>
                <a:cubicBezTo>
                  <a:pt x="1059" y="315"/>
                  <a:pt x="1034" y="301"/>
                  <a:pt x="1009" y="305"/>
                </a:cubicBezTo>
                <a:cubicBezTo>
                  <a:pt x="1006" y="305"/>
                  <a:pt x="1003" y="306"/>
                  <a:pt x="1000" y="307"/>
                </a:cubicBezTo>
                <a:cubicBezTo>
                  <a:pt x="936" y="329"/>
                  <a:pt x="936" y="329"/>
                  <a:pt x="936" y="329"/>
                </a:cubicBezTo>
                <a:cubicBezTo>
                  <a:pt x="915" y="294"/>
                  <a:pt x="889" y="263"/>
                  <a:pt x="860" y="236"/>
                </a:cubicBezTo>
                <a:cubicBezTo>
                  <a:pt x="895" y="177"/>
                  <a:pt x="895" y="177"/>
                  <a:pt x="895" y="177"/>
                </a:cubicBezTo>
                <a:cubicBezTo>
                  <a:pt x="910" y="152"/>
                  <a:pt x="902" y="120"/>
                  <a:pt x="877" y="105"/>
                </a:cubicBezTo>
                <a:cubicBezTo>
                  <a:pt x="807" y="62"/>
                  <a:pt x="807" y="62"/>
                  <a:pt x="807" y="62"/>
                </a:cubicBezTo>
                <a:cubicBezTo>
                  <a:pt x="796" y="56"/>
                  <a:pt x="783" y="53"/>
                  <a:pt x="771" y="55"/>
                </a:cubicBezTo>
                <a:cubicBezTo>
                  <a:pt x="756" y="58"/>
                  <a:pt x="743" y="66"/>
                  <a:pt x="734" y="80"/>
                </a:cubicBezTo>
                <a:cubicBezTo>
                  <a:pt x="699" y="138"/>
                  <a:pt x="699" y="138"/>
                  <a:pt x="699" y="138"/>
                </a:cubicBezTo>
                <a:cubicBezTo>
                  <a:pt x="662" y="126"/>
                  <a:pt x="622" y="118"/>
                  <a:pt x="582" y="115"/>
                </a:cubicBezTo>
                <a:cubicBezTo>
                  <a:pt x="571" y="48"/>
                  <a:pt x="571" y="48"/>
                  <a:pt x="571" y="48"/>
                </a:cubicBezTo>
                <a:cubicBezTo>
                  <a:pt x="566" y="19"/>
                  <a:pt x="539" y="0"/>
                  <a:pt x="510" y="4"/>
                </a:cubicBezTo>
                <a:cubicBezTo>
                  <a:pt x="429" y="17"/>
                  <a:pt x="429" y="17"/>
                  <a:pt x="429" y="17"/>
                </a:cubicBezTo>
                <a:cubicBezTo>
                  <a:pt x="400" y="21"/>
                  <a:pt x="381" y="49"/>
                  <a:pt x="385" y="78"/>
                </a:cubicBezTo>
                <a:cubicBezTo>
                  <a:pt x="396" y="145"/>
                  <a:pt x="396" y="145"/>
                  <a:pt x="396" y="145"/>
                </a:cubicBezTo>
                <a:cubicBezTo>
                  <a:pt x="358" y="159"/>
                  <a:pt x="323" y="179"/>
                  <a:pt x="291" y="203"/>
                </a:cubicBezTo>
                <a:cubicBezTo>
                  <a:pt x="240" y="158"/>
                  <a:pt x="240" y="158"/>
                  <a:pt x="240" y="158"/>
                </a:cubicBezTo>
                <a:cubicBezTo>
                  <a:pt x="227" y="147"/>
                  <a:pt x="211" y="143"/>
                  <a:pt x="197" y="146"/>
                </a:cubicBezTo>
                <a:cubicBezTo>
                  <a:pt x="185" y="147"/>
                  <a:pt x="173" y="153"/>
                  <a:pt x="165" y="163"/>
                </a:cubicBezTo>
                <a:cubicBezTo>
                  <a:pt x="111" y="225"/>
                  <a:pt x="111" y="225"/>
                  <a:pt x="111" y="225"/>
                </a:cubicBezTo>
                <a:cubicBezTo>
                  <a:pt x="92" y="247"/>
                  <a:pt x="94" y="281"/>
                  <a:pt x="116" y="300"/>
                </a:cubicBezTo>
                <a:close/>
                <a:moveTo>
                  <a:pt x="505" y="235"/>
                </a:moveTo>
                <a:cubicBezTo>
                  <a:pt x="683" y="207"/>
                  <a:pt x="851" y="329"/>
                  <a:pt x="879" y="508"/>
                </a:cubicBezTo>
                <a:cubicBezTo>
                  <a:pt x="907" y="686"/>
                  <a:pt x="785" y="854"/>
                  <a:pt x="607" y="882"/>
                </a:cubicBezTo>
                <a:cubicBezTo>
                  <a:pt x="428" y="910"/>
                  <a:pt x="261" y="787"/>
                  <a:pt x="233" y="609"/>
                </a:cubicBezTo>
                <a:cubicBezTo>
                  <a:pt x="205" y="431"/>
                  <a:pt x="327" y="263"/>
                  <a:pt x="505" y="23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 rot="13659102">
            <a:off x="1430250" y="3899147"/>
            <a:ext cx="1611313" cy="1625600"/>
          </a:xfrm>
          <a:custGeom>
            <a:avLst/>
            <a:gdLst>
              <a:gd name="T0" fmla="*/ 120 w 1103"/>
              <a:gd name="T1" fmla="*/ 644 h 1112"/>
              <a:gd name="T2" fmla="*/ 106 w 1103"/>
              <a:gd name="T3" fmla="*/ 800 h 1112"/>
              <a:gd name="T4" fmla="*/ 150 w 1103"/>
              <a:gd name="T5" fmla="*/ 939 h 1112"/>
              <a:gd name="T6" fmla="*/ 225 w 1103"/>
              <a:gd name="T7" fmla="*/ 947 h 1112"/>
              <a:gd name="T8" fmla="*/ 380 w 1103"/>
              <a:gd name="T9" fmla="*/ 966 h 1112"/>
              <a:gd name="T10" fmla="*/ 409 w 1103"/>
              <a:gd name="T11" fmla="*/ 1095 h 1112"/>
              <a:gd name="T12" fmla="*/ 508 w 1103"/>
              <a:gd name="T13" fmla="*/ 1111 h 1112"/>
              <a:gd name="T14" fmla="*/ 565 w 1103"/>
              <a:gd name="T15" fmla="*/ 1002 h 1112"/>
              <a:gd name="T16" fmla="*/ 683 w 1103"/>
              <a:gd name="T17" fmla="*/ 983 h 1112"/>
              <a:gd name="T18" fmla="*/ 771 w 1103"/>
              <a:gd name="T19" fmla="*/ 1069 h 1112"/>
              <a:gd name="T20" fmla="*/ 860 w 1103"/>
              <a:gd name="T21" fmla="*/ 1024 h 1112"/>
              <a:gd name="T22" fmla="*/ 848 w 1103"/>
              <a:gd name="T23" fmla="*/ 892 h 1112"/>
              <a:gd name="T24" fmla="*/ 990 w 1103"/>
              <a:gd name="T25" fmla="*/ 826 h 1112"/>
              <a:gd name="T26" fmla="*/ 1058 w 1103"/>
              <a:gd name="T27" fmla="*/ 796 h 1112"/>
              <a:gd name="T28" fmla="*/ 1057 w 1103"/>
              <a:gd name="T29" fmla="*/ 651 h 1112"/>
              <a:gd name="T30" fmla="*/ 996 w 1103"/>
              <a:gd name="T31" fmla="*/ 507 h 1112"/>
              <a:gd name="T32" fmla="*/ 1094 w 1103"/>
              <a:gd name="T33" fmla="*/ 417 h 1112"/>
              <a:gd name="T34" fmla="*/ 1009 w 1103"/>
              <a:gd name="T35" fmla="*/ 304 h 1112"/>
              <a:gd name="T36" fmla="*/ 935 w 1103"/>
              <a:gd name="T37" fmla="*/ 329 h 1112"/>
              <a:gd name="T38" fmla="*/ 895 w 1103"/>
              <a:gd name="T39" fmla="*/ 177 h 1112"/>
              <a:gd name="T40" fmla="*/ 807 w 1103"/>
              <a:gd name="T41" fmla="*/ 62 h 1112"/>
              <a:gd name="T42" fmla="*/ 734 w 1103"/>
              <a:gd name="T43" fmla="*/ 80 h 1112"/>
              <a:gd name="T44" fmla="*/ 581 w 1103"/>
              <a:gd name="T45" fmla="*/ 115 h 1112"/>
              <a:gd name="T46" fmla="*/ 510 w 1103"/>
              <a:gd name="T47" fmla="*/ 4 h 1112"/>
              <a:gd name="T48" fmla="*/ 385 w 1103"/>
              <a:gd name="T49" fmla="*/ 77 h 1112"/>
              <a:gd name="T50" fmla="*/ 291 w 1103"/>
              <a:gd name="T51" fmla="*/ 202 h 1112"/>
              <a:gd name="T52" fmla="*/ 196 w 1103"/>
              <a:gd name="T53" fmla="*/ 145 h 1112"/>
              <a:gd name="T54" fmla="*/ 111 w 1103"/>
              <a:gd name="T55" fmla="*/ 225 h 1112"/>
              <a:gd name="T56" fmla="*/ 167 w 1103"/>
              <a:gd name="T57" fmla="*/ 344 h 1112"/>
              <a:gd name="T58" fmla="*/ 56 w 1103"/>
              <a:gd name="T59" fmla="*/ 455 h 1112"/>
              <a:gd name="T60" fmla="*/ 2 w 1103"/>
              <a:gd name="T61" fmla="*/ 507 h 1112"/>
              <a:gd name="T62" fmla="*/ 52 w 1103"/>
              <a:gd name="T63" fmla="*/ 643 h 1112"/>
              <a:gd name="T64" fmla="*/ 879 w 1103"/>
              <a:gd name="T65" fmla="*/ 507 h 1112"/>
              <a:gd name="T66" fmla="*/ 232 w 1103"/>
              <a:gd name="T67" fmla="*/ 609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03" h="1112">
                <a:moveTo>
                  <a:pt x="52" y="643"/>
                </a:moveTo>
                <a:cubicBezTo>
                  <a:pt x="120" y="644"/>
                  <a:pt x="120" y="644"/>
                  <a:pt x="120" y="644"/>
                </a:cubicBezTo>
                <a:cubicBezTo>
                  <a:pt x="128" y="684"/>
                  <a:pt x="142" y="722"/>
                  <a:pt x="159" y="758"/>
                </a:cubicBezTo>
                <a:cubicBezTo>
                  <a:pt x="106" y="800"/>
                  <a:pt x="106" y="800"/>
                  <a:pt x="106" y="800"/>
                </a:cubicBezTo>
                <a:cubicBezTo>
                  <a:pt x="84" y="819"/>
                  <a:pt x="80" y="852"/>
                  <a:pt x="99" y="875"/>
                </a:cubicBezTo>
                <a:cubicBezTo>
                  <a:pt x="150" y="939"/>
                  <a:pt x="150" y="939"/>
                  <a:pt x="150" y="939"/>
                </a:cubicBezTo>
                <a:cubicBezTo>
                  <a:pt x="162" y="954"/>
                  <a:pt x="181" y="960"/>
                  <a:pt x="200" y="958"/>
                </a:cubicBezTo>
                <a:cubicBezTo>
                  <a:pt x="208" y="956"/>
                  <a:pt x="217" y="953"/>
                  <a:pt x="225" y="947"/>
                </a:cubicBezTo>
                <a:cubicBezTo>
                  <a:pt x="277" y="904"/>
                  <a:pt x="277" y="904"/>
                  <a:pt x="277" y="904"/>
                </a:cubicBezTo>
                <a:cubicBezTo>
                  <a:pt x="309" y="929"/>
                  <a:pt x="343" y="950"/>
                  <a:pt x="380" y="966"/>
                </a:cubicBezTo>
                <a:cubicBezTo>
                  <a:pt x="367" y="1032"/>
                  <a:pt x="367" y="1032"/>
                  <a:pt x="367" y="1032"/>
                </a:cubicBezTo>
                <a:cubicBezTo>
                  <a:pt x="361" y="1061"/>
                  <a:pt x="380" y="1089"/>
                  <a:pt x="409" y="1095"/>
                </a:cubicBezTo>
                <a:cubicBezTo>
                  <a:pt x="489" y="1110"/>
                  <a:pt x="489" y="1110"/>
                  <a:pt x="489" y="1110"/>
                </a:cubicBezTo>
                <a:cubicBezTo>
                  <a:pt x="496" y="1112"/>
                  <a:pt x="502" y="1112"/>
                  <a:pt x="508" y="1111"/>
                </a:cubicBezTo>
                <a:cubicBezTo>
                  <a:pt x="529" y="1107"/>
                  <a:pt x="547" y="1091"/>
                  <a:pt x="552" y="1068"/>
                </a:cubicBezTo>
                <a:cubicBezTo>
                  <a:pt x="565" y="1002"/>
                  <a:pt x="565" y="1002"/>
                  <a:pt x="565" y="1002"/>
                </a:cubicBezTo>
                <a:cubicBezTo>
                  <a:pt x="584" y="1001"/>
                  <a:pt x="604" y="1000"/>
                  <a:pt x="624" y="997"/>
                </a:cubicBezTo>
                <a:cubicBezTo>
                  <a:pt x="645" y="993"/>
                  <a:pt x="664" y="989"/>
                  <a:pt x="683" y="983"/>
                </a:cubicBezTo>
                <a:cubicBezTo>
                  <a:pt x="716" y="1043"/>
                  <a:pt x="716" y="1043"/>
                  <a:pt x="716" y="1043"/>
                </a:cubicBezTo>
                <a:cubicBezTo>
                  <a:pt x="727" y="1063"/>
                  <a:pt x="749" y="1073"/>
                  <a:pt x="771" y="1069"/>
                </a:cubicBezTo>
                <a:cubicBezTo>
                  <a:pt x="777" y="1068"/>
                  <a:pt x="782" y="1067"/>
                  <a:pt x="788" y="1063"/>
                </a:cubicBezTo>
                <a:cubicBezTo>
                  <a:pt x="860" y="1024"/>
                  <a:pt x="860" y="1024"/>
                  <a:pt x="860" y="1024"/>
                </a:cubicBezTo>
                <a:cubicBezTo>
                  <a:pt x="885" y="1010"/>
                  <a:pt x="895" y="977"/>
                  <a:pt x="881" y="952"/>
                </a:cubicBezTo>
                <a:cubicBezTo>
                  <a:pt x="848" y="892"/>
                  <a:pt x="848" y="892"/>
                  <a:pt x="848" y="892"/>
                </a:cubicBezTo>
                <a:cubicBezTo>
                  <a:pt x="878" y="866"/>
                  <a:pt x="904" y="835"/>
                  <a:pt x="926" y="802"/>
                </a:cubicBezTo>
                <a:cubicBezTo>
                  <a:pt x="990" y="826"/>
                  <a:pt x="990" y="826"/>
                  <a:pt x="990" y="826"/>
                </a:cubicBezTo>
                <a:cubicBezTo>
                  <a:pt x="999" y="830"/>
                  <a:pt x="1008" y="831"/>
                  <a:pt x="1017" y="829"/>
                </a:cubicBezTo>
                <a:cubicBezTo>
                  <a:pt x="1035" y="826"/>
                  <a:pt x="1051" y="814"/>
                  <a:pt x="1058" y="796"/>
                </a:cubicBezTo>
                <a:cubicBezTo>
                  <a:pt x="1088" y="719"/>
                  <a:pt x="1088" y="719"/>
                  <a:pt x="1088" y="719"/>
                </a:cubicBezTo>
                <a:cubicBezTo>
                  <a:pt x="1098" y="692"/>
                  <a:pt x="1085" y="661"/>
                  <a:pt x="1057" y="651"/>
                </a:cubicBezTo>
                <a:cubicBezTo>
                  <a:pt x="994" y="626"/>
                  <a:pt x="994" y="626"/>
                  <a:pt x="994" y="626"/>
                </a:cubicBezTo>
                <a:cubicBezTo>
                  <a:pt x="1000" y="588"/>
                  <a:pt x="1001" y="547"/>
                  <a:pt x="996" y="507"/>
                </a:cubicBezTo>
                <a:cubicBezTo>
                  <a:pt x="1061" y="485"/>
                  <a:pt x="1061" y="485"/>
                  <a:pt x="1061" y="485"/>
                </a:cubicBezTo>
                <a:cubicBezTo>
                  <a:pt x="1088" y="475"/>
                  <a:pt x="1103" y="445"/>
                  <a:pt x="1094" y="417"/>
                </a:cubicBezTo>
                <a:cubicBezTo>
                  <a:pt x="1067" y="340"/>
                  <a:pt x="1067" y="340"/>
                  <a:pt x="1067" y="340"/>
                </a:cubicBezTo>
                <a:cubicBezTo>
                  <a:pt x="1058" y="315"/>
                  <a:pt x="1034" y="300"/>
                  <a:pt x="1009" y="304"/>
                </a:cubicBezTo>
                <a:cubicBezTo>
                  <a:pt x="1006" y="305"/>
                  <a:pt x="1003" y="306"/>
                  <a:pt x="1000" y="307"/>
                </a:cubicBezTo>
                <a:cubicBezTo>
                  <a:pt x="935" y="329"/>
                  <a:pt x="935" y="329"/>
                  <a:pt x="935" y="329"/>
                </a:cubicBezTo>
                <a:cubicBezTo>
                  <a:pt x="914" y="294"/>
                  <a:pt x="889" y="263"/>
                  <a:pt x="860" y="235"/>
                </a:cubicBezTo>
                <a:cubicBezTo>
                  <a:pt x="895" y="177"/>
                  <a:pt x="895" y="177"/>
                  <a:pt x="895" y="177"/>
                </a:cubicBezTo>
                <a:cubicBezTo>
                  <a:pt x="910" y="152"/>
                  <a:pt x="902" y="120"/>
                  <a:pt x="877" y="104"/>
                </a:cubicBezTo>
                <a:cubicBezTo>
                  <a:pt x="807" y="62"/>
                  <a:pt x="807" y="62"/>
                  <a:pt x="807" y="62"/>
                </a:cubicBezTo>
                <a:cubicBezTo>
                  <a:pt x="796" y="55"/>
                  <a:pt x="783" y="53"/>
                  <a:pt x="771" y="55"/>
                </a:cubicBezTo>
                <a:cubicBezTo>
                  <a:pt x="756" y="58"/>
                  <a:pt x="742" y="66"/>
                  <a:pt x="734" y="80"/>
                </a:cubicBezTo>
                <a:cubicBezTo>
                  <a:pt x="699" y="138"/>
                  <a:pt x="699" y="138"/>
                  <a:pt x="699" y="138"/>
                </a:cubicBezTo>
                <a:cubicBezTo>
                  <a:pt x="661" y="126"/>
                  <a:pt x="622" y="118"/>
                  <a:pt x="581" y="115"/>
                </a:cubicBezTo>
                <a:cubicBezTo>
                  <a:pt x="571" y="48"/>
                  <a:pt x="571" y="48"/>
                  <a:pt x="571" y="48"/>
                </a:cubicBezTo>
                <a:cubicBezTo>
                  <a:pt x="566" y="19"/>
                  <a:pt x="539" y="0"/>
                  <a:pt x="510" y="4"/>
                </a:cubicBezTo>
                <a:cubicBezTo>
                  <a:pt x="429" y="17"/>
                  <a:pt x="429" y="17"/>
                  <a:pt x="429" y="17"/>
                </a:cubicBezTo>
                <a:cubicBezTo>
                  <a:pt x="400" y="21"/>
                  <a:pt x="380" y="48"/>
                  <a:pt x="385" y="77"/>
                </a:cubicBezTo>
                <a:cubicBezTo>
                  <a:pt x="395" y="144"/>
                  <a:pt x="395" y="144"/>
                  <a:pt x="395" y="144"/>
                </a:cubicBezTo>
                <a:cubicBezTo>
                  <a:pt x="358" y="159"/>
                  <a:pt x="322" y="179"/>
                  <a:pt x="291" y="202"/>
                </a:cubicBezTo>
                <a:cubicBezTo>
                  <a:pt x="239" y="158"/>
                  <a:pt x="239" y="158"/>
                  <a:pt x="239" y="158"/>
                </a:cubicBezTo>
                <a:cubicBezTo>
                  <a:pt x="227" y="147"/>
                  <a:pt x="211" y="143"/>
                  <a:pt x="196" y="145"/>
                </a:cubicBezTo>
                <a:cubicBezTo>
                  <a:pt x="184" y="147"/>
                  <a:pt x="173" y="153"/>
                  <a:pt x="165" y="163"/>
                </a:cubicBezTo>
                <a:cubicBezTo>
                  <a:pt x="111" y="225"/>
                  <a:pt x="111" y="225"/>
                  <a:pt x="111" y="225"/>
                </a:cubicBezTo>
                <a:cubicBezTo>
                  <a:pt x="91" y="247"/>
                  <a:pt x="94" y="280"/>
                  <a:pt x="116" y="300"/>
                </a:cubicBezTo>
                <a:cubicBezTo>
                  <a:pt x="167" y="344"/>
                  <a:pt x="167" y="344"/>
                  <a:pt x="167" y="344"/>
                </a:cubicBezTo>
                <a:cubicBezTo>
                  <a:pt x="148" y="379"/>
                  <a:pt x="133" y="417"/>
                  <a:pt x="124" y="456"/>
                </a:cubicBezTo>
                <a:cubicBezTo>
                  <a:pt x="56" y="455"/>
                  <a:pt x="56" y="455"/>
                  <a:pt x="56" y="455"/>
                </a:cubicBezTo>
                <a:cubicBezTo>
                  <a:pt x="53" y="455"/>
                  <a:pt x="50" y="455"/>
                  <a:pt x="47" y="455"/>
                </a:cubicBezTo>
                <a:cubicBezTo>
                  <a:pt x="22" y="459"/>
                  <a:pt x="2" y="481"/>
                  <a:pt x="2" y="507"/>
                </a:cubicBezTo>
                <a:cubicBezTo>
                  <a:pt x="0" y="589"/>
                  <a:pt x="0" y="589"/>
                  <a:pt x="0" y="589"/>
                </a:cubicBezTo>
                <a:cubicBezTo>
                  <a:pt x="0" y="618"/>
                  <a:pt x="23" y="642"/>
                  <a:pt x="52" y="643"/>
                </a:cubicBezTo>
                <a:close/>
                <a:moveTo>
                  <a:pt x="505" y="235"/>
                </a:moveTo>
                <a:cubicBezTo>
                  <a:pt x="683" y="207"/>
                  <a:pt x="851" y="329"/>
                  <a:pt x="879" y="507"/>
                </a:cubicBezTo>
                <a:cubicBezTo>
                  <a:pt x="907" y="686"/>
                  <a:pt x="785" y="854"/>
                  <a:pt x="606" y="882"/>
                </a:cubicBezTo>
                <a:cubicBezTo>
                  <a:pt x="428" y="910"/>
                  <a:pt x="260" y="787"/>
                  <a:pt x="232" y="609"/>
                </a:cubicBezTo>
                <a:cubicBezTo>
                  <a:pt x="204" y="431"/>
                  <a:pt x="327" y="263"/>
                  <a:pt x="505" y="2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" name="Title 20"/>
          <p:cNvSpPr txBox="1">
            <a:spLocks/>
          </p:cNvSpPr>
          <p:nvPr/>
        </p:nvSpPr>
        <p:spPr>
          <a:xfrm>
            <a:off x="7124297" y="1837145"/>
            <a:ext cx="2444129" cy="246221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登录页面</a:t>
            </a:r>
            <a:endParaRPr lang="en-US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15" name="Title 20"/>
          <p:cNvSpPr txBox="1">
            <a:spLocks/>
          </p:cNvSpPr>
          <p:nvPr/>
        </p:nvSpPr>
        <p:spPr>
          <a:xfrm>
            <a:off x="7773321" y="3736286"/>
            <a:ext cx="2444129" cy="246221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首页展示</a:t>
            </a:r>
            <a:endParaRPr lang="en-US" altLang="zh-CN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19" name="Rounded Rectangle 19"/>
          <p:cNvSpPr/>
          <p:nvPr/>
        </p:nvSpPr>
        <p:spPr>
          <a:xfrm>
            <a:off x="6978226" y="3621610"/>
            <a:ext cx="569656" cy="5698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endParaRPr lang="id-ID" sz="93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utoShape 19"/>
          <p:cNvSpPr>
            <a:spLocks noChangeAspect="1"/>
          </p:cNvSpPr>
          <p:nvPr/>
        </p:nvSpPr>
        <p:spPr bwMode="auto">
          <a:xfrm>
            <a:off x="7102163" y="3736286"/>
            <a:ext cx="340367" cy="340455"/>
          </a:xfrm>
          <a:custGeom>
            <a:avLst/>
            <a:gdLst>
              <a:gd name="T0" fmla="*/ 10800 w 21600"/>
              <a:gd name="T1" fmla="*/ 10789 h 21579"/>
              <a:gd name="T2" fmla="*/ 10800 w 21600"/>
              <a:gd name="T3" fmla="*/ 10789 h 21579"/>
              <a:gd name="T4" fmla="*/ 10800 w 21600"/>
              <a:gd name="T5" fmla="*/ 10789 h 21579"/>
              <a:gd name="T6" fmla="*/ 10800 w 21600"/>
              <a:gd name="T7" fmla="*/ 10789 h 2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9">
                <a:moveTo>
                  <a:pt x="21599" y="9391"/>
                </a:moveTo>
                <a:cubicBezTo>
                  <a:pt x="21599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599" y="8895"/>
                  <a:pt x="21599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0"/>
                </a:cubicBezTo>
                <a:lnTo>
                  <a:pt x="18459" y="28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50789" tIns="50789" rIns="50789" bIns="50789" anchor="ctr"/>
          <a:lstStyle/>
          <a:p>
            <a:pPr defTabSz="457087">
              <a:defRPr/>
            </a:pP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Lato Regular"/>
              <a:sym typeface="Gill Sans" charset="0"/>
            </a:endParaRPr>
          </a:p>
        </p:txBody>
      </p:sp>
      <p:sp>
        <p:nvSpPr>
          <p:cNvPr id="21" name="Rounded Rectangle 13"/>
          <p:cNvSpPr/>
          <p:nvPr/>
        </p:nvSpPr>
        <p:spPr>
          <a:xfrm>
            <a:off x="6475033" y="1907584"/>
            <a:ext cx="546047" cy="54619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endParaRPr lang="id-ID" sz="93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AutoShape 114"/>
          <p:cNvSpPr>
            <a:spLocks noChangeAspect="1"/>
          </p:cNvSpPr>
          <p:nvPr/>
        </p:nvSpPr>
        <p:spPr bwMode="auto">
          <a:xfrm>
            <a:off x="6559487" y="1983939"/>
            <a:ext cx="377132" cy="378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050" y="9182"/>
                </a:moveTo>
                <a:cubicBezTo>
                  <a:pt x="21200" y="9182"/>
                  <a:pt x="21329" y="9229"/>
                  <a:pt x="21435" y="9326"/>
                </a:cubicBezTo>
                <a:cubicBezTo>
                  <a:pt x="21544" y="9426"/>
                  <a:pt x="21599" y="9549"/>
                  <a:pt x="21599" y="9699"/>
                </a:cubicBezTo>
                <a:lnTo>
                  <a:pt x="21599" y="11867"/>
                </a:lnTo>
                <a:cubicBezTo>
                  <a:pt x="21599" y="12232"/>
                  <a:pt x="21415" y="12414"/>
                  <a:pt x="21050" y="12414"/>
                </a:cubicBezTo>
                <a:lnTo>
                  <a:pt x="18746" y="12414"/>
                </a:lnTo>
                <a:cubicBezTo>
                  <a:pt x="18575" y="13204"/>
                  <a:pt x="18299" y="13947"/>
                  <a:pt x="17915" y="14646"/>
                </a:cubicBezTo>
                <a:cubicBezTo>
                  <a:pt x="17530" y="15342"/>
                  <a:pt x="17066" y="15965"/>
                  <a:pt x="16517" y="16514"/>
                </a:cubicBezTo>
                <a:cubicBezTo>
                  <a:pt x="15968" y="17061"/>
                  <a:pt x="15346" y="17528"/>
                  <a:pt x="14647" y="17913"/>
                </a:cubicBezTo>
                <a:cubicBezTo>
                  <a:pt x="13948" y="18298"/>
                  <a:pt x="13206" y="18577"/>
                  <a:pt x="12419" y="18741"/>
                </a:cubicBezTo>
                <a:lnTo>
                  <a:pt x="12419" y="21050"/>
                </a:lnTo>
                <a:cubicBezTo>
                  <a:pt x="12419" y="21197"/>
                  <a:pt x="12369" y="21329"/>
                  <a:pt x="12269" y="21435"/>
                </a:cubicBezTo>
                <a:cubicBezTo>
                  <a:pt x="12172" y="21544"/>
                  <a:pt x="12049" y="21599"/>
                  <a:pt x="11896" y="21599"/>
                </a:cubicBezTo>
                <a:lnTo>
                  <a:pt x="9732" y="21599"/>
                </a:lnTo>
                <a:cubicBezTo>
                  <a:pt x="9368" y="21599"/>
                  <a:pt x="9183" y="21417"/>
                  <a:pt x="9183" y="21050"/>
                </a:cubicBezTo>
                <a:lnTo>
                  <a:pt x="9183" y="18741"/>
                </a:lnTo>
                <a:cubicBezTo>
                  <a:pt x="8396" y="18577"/>
                  <a:pt x="7654" y="18298"/>
                  <a:pt x="6955" y="17913"/>
                </a:cubicBezTo>
                <a:cubicBezTo>
                  <a:pt x="6259" y="17528"/>
                  <a:pt x="5634" y="17061"/>
                  <a:pt x="5085" y="16514"/>
                </a:cubicBezTo>
                <a:cubicBezTo>
                  <a:pt x="4536" y="15965"/>
                  <a:pt x="4069" y="15342"/>
                  <a:pt x="3687" y="14646"/>
                </a:cubicBezTo>
                <a:cubicBezTo>
                  <a:pt x="3300" y="13947"/>
                  <a:pt x="3024" y="13204"/>
                  <a:pt x="2856" y="12414"/>
                </a:cubicBezTo>
                <a:lnTo>
                  <a:pt x="551" y="12414"/>
                </a:lnTo>
                <a:cubicBezTo>
                  <a:pt x="187" y="12414"/>
                  <a:pt x="0" y="12231"/>
                  <a:pt x="0" y="11867"/>
                </a:cubicBezTo>
                <a:lnTo>
                  <a:pt x="0" y="9699"/>
                </a:lnTo>
                <a:cubicBezTo>
                  <a:pt x="0" y="9549"/>
                  <a:pt x="58" y="9426"/>
                  <a:pt x="167" y="9326"/>
                </a:cubicBezTo>
                <a:cubicBezTo>
                  <a:pt x="273" y="9229"/>
                  <a:pt x="402" y="9182"/>
                  <a:pt x="551" y="9182"/>
                </a:cubicBezTo>
                <a:lnTo>
                  <a:pt x="2856" y="9182"/>
                </a:lnTo>
                <a:cubicBezTo>
                  <a:pt x="3026" y="8392"/>
                  <a:pt x="3300" y="7652"/>
                  <a:pt x="3687" y="6953"/>
                </a:cubicBezTo>
                <a:cubicBezTo>
                  <a:pt x="4069" y="6251"/>
                  <a:pt x="4536" y="5631"/>
                  <a:pt x="5085" y="5081"/>
                </a:cubicBezTo>
                <a:cubicBezTo>
                  <a:pt x="5634" y="4532"/>
                  <a:pt x="6256" y="4065"/>
                  <a:pt x="6955" y="3680"/>
                </a:cubicBezTo>
                <a:cubicBezTo>
                  <a:pt x="7654" y="3298"/>
                  <a:pt x="8396" y="3022"/>
                  <a:pt x="9183" y="2852"/>
                </a:cubicBezTo>
                <a:lnTo>
                  <a:pt x="9183" y="546"/>
                </a:lnTo>
                <a:cubicBezTo>
                  <a:pt x="9183" y="181"/>
                  <a:pt x="9365" y="0"/>
                  <a:pt x="9732" y="0"/>
                </a:cubicBezTo>
                <a:lnTo>
                  <a:pt x="11896" y="0"/>
                </a:lnTo>
                <a:cubicBezTo>
                  <a:pt x="12049" y="0"/>
                  <a:pt x="12172" y="50"/>
                  <a:pt x="12269" y="158"/>
                </a:cubicBezTo>
                <a:cubicBezTo>
                  <a:pt x="12369" y="267"/>
                  <a:pt x="12419" y="396"/>
                  <a:pt x="12419" y="546"/>
                </a:cubicBezTo>
                <a:lnTo>
                  <a:pt x="12419" y="2852"/>
                </a:lnTo>
                <a:cubicBezTo>
                  <a:pt x="13206" y="3022"/>
                  <a:pt x="13948" y="3298"/>
                  <a:pt x="14647" y="3680"/>
                </a:cubicBezTo>
                <a:cubicBezTo>
                  <a:pt x="15343" y="4065"/>
                  <a:pt x="15968" y="4532"/>
                  <a:pt x="16517" y="5082"/>
                </a:cubicBezTo>
                <a:cubicBezTo>
                  <a:pt x="17066" y="5631"/>
                  <a:pt x="17530" y="6251"/>
                  <a:pt x="17915" y="6953"/>
                </a:cubicBezTo>
                <a:cubicBezTo>
                  <a:pt x="18299" y="7652"/>
                  <a:pt x="18578" y="8392"/>
                  <a:pt x="18746" y="9182"/>
                </a:cubicBezTo>
                <a:lnTo>
                  <a:pt x="21050" y="9182"/>
                </a:lnTo>
                <a:close/>
                <a:moveTo>
                  <a:pt x="12419" y="16465"/>
                </a:moveTo>
                <a:cubicBezTo>
                  <a:pt x="13411" y="16194"/>
                  <a:pt x="14268" y="15698"/>
                  <a:pt x="14991" y="14981"/>
                </a:cubicBezTo>
                <a:cubicBezTo>
                  <a:pt x="15710" y="14264"/>
                  <a:pt x="16203" y="13410"/>
                  <a:pt x="16467" y="12414"/>
                </a:cubicBezTo>
                <a:lnTo>
                  <a:pt x="14048" y="12414"/>
                </a:lnTo>
                <a:cubicBezTo>
                  <a:pt x="13684" y="12414"/>
                  <a:pt x="13505" y="12231"/>
                  <a:pt x="13514" y="11867"/>
                </a:cubicBezTo>
                <a:lnTo>
                  <a:pt x="13514" y="9699"/>
                </a:lnTo>
                <a:cubicBezTo>
                  <a:pt x="13514" y="9549"/>
                  <a:pt x="13567" y="9426"/>
                  <a:pt x="13669" y="9326"/>
                </a:cubicBezTo>
                <a:cubicBezTo>
                  <a:pt x="13772" y="9229"/>
                  <a:pt x="13898" y="9182"/>
                  <a:pt x="14048" y="9182"/>
                </a:cubicBezTo>
                <a:lnTo>
                  <a:pt x="16467" y="9182"/>
                </a:lnTo>
                <a:cubicBezTo>
                  <a:pt x="16194" y="8186"/>
                  <a:pt x="15698" y="7332"/>
                  <a:pt x="14982" y="6609"/>
                </a:cubicBezTo>
                <a:cubicBezTo>
                  <a:pt x="14265" y="5883"/>
                  <a:pt x="13411" y="5390"/>
                  <a:pt x="12419" y="5131"/>
                </a:cubicBezTo>
                <a:lnTo>
                  <a:pt x="12419" y="7549"/>
                </a:lnTo>
                <a:cubicBezTo>
                  <a:pt x="12419" y="7699"/>
                  <a:pt x="12369" y="7828"/>
                  <a:pt x="12269" y="7928"/>
                </a:cubicBezTo>
                <a:cubicBezTo>
                  <a:pt x="12172" y="8031"/>
                  <a:pt x="12049" y="8081"/>
                  <a:pt x="11896" y="8081"/>
                </a:cubicBezTo>
                <a:lnTo>
                  <a:pt x="9732" y="8081"/>
                </a:lnTo>
                <a:cubicBezTo>
                  <a:pt x="9368" y="8081"/>
                  <a:pt x="9183" y="7905"/>
                  <a:pt x="9183" y="7549"/>
                </a:cubicBezTo>
                <a:lnTo>
                  <a:pt x="9183" y="5131"/>
                </a:lnTo>
                <a:cubicBezTo>
                  <a:pt x="8191" y="5402"/>
                  <a:pt x="7334" y="5895"/>
                  <a:pt x="6608" y="6612"/>
                </a:cubicBezTo>
                <a:cubicBezTo>
                  <a:pt x="5889" y="7332"/>
                  <a:pt x="5399" y="8187"/>
                  <a:pt x="5135" y="9182"/>
                </a:cubicBezTo>
                <a:lnTo>
                  <a:pt x="7580" y="9182"/>
                </a:lnTo>
                <a:cubicBezTo>
                  <a:pt x="7733" y="9182"/>
                  <a:pt x="7853" y="9229"/>
                  <a:pt x="7947" y="9326"/>
                </a:cubicBezTo>
                <a:cubicBezTo>
                  <a:pt x="8038" y="9426"/>
                  <a:pt x="8088" y="9550"/>
                  <a:pt x="8088" y="9700"/>
                </a:cubicBezTo>
                <a:lnTo>
                  <a:pt x="8088" y="11867"/>
                </a:lnTo>
                <a:cubicBezTo>
                  <a:pt x="8088" y="12017"/>
                  <a:pt x="8038" y="12144"/>
                  <a:pt x="7947" y="12252"/>
                </a:cubicBezTo>
                <a:cubicBezTo>
                  <a:pt x="7853" y="12364"/>
                  <a:pt x="7733" y="12414"/>
                  <a:pt x="7580" y="12414"/>
                </a:cubicBezTo>
                <a:lnTo>
                  <a:pt x="5135" y="12414"/>
                </a:lnTo>
                <a:cubicBezTo>
                  <a:pt x="5408" y="13410"/>
                  <a:pt x="5904" y="14267"/>
                  <a:pt x="6620" y="14990"/>
                </a:cubicBezTo>
                <a:cubicBezTo>
                  <a:pt x="7337" y="15710"/>
                  <a:pt x="8191" y="16203"/>
                  <a:pt x="9183" y="16465"/>
                </a:cubicBezTo>
                <a:lnTo>
                  <a:pt x="9183" y="14018"/>
                </a:lnTo>
                <a:cubicBezTo>
                  <a:pt x="9183" y="13868"/>
                  <a:pt x="9239" y="13744"/>
                  <a:pt x="9348" y="13653"/>
                </a:cubicBezTo>
                <a:cubicBezTo>
                  <a:pt x="9453" y="13559"/>
                  <a:pt x="9583" y="13512"/>
                  <a:pt x="9732" y="13512"/>
                </a:cubicBezTo>
                <a:lnTo>
                  <a:pt x="11896" y="13512"/>
                </a:lnTo>
                <a:cubicBezTo>
                  <a:pt x="12049" y="13512"/>
                  <a:pt x="12172" y="13559"/>
                  <a:pt x="12269" y="13653"/>
                </a:cubicBezTo>
                <a:cubicBezTo>
                  <a:pt x="12369" y="13744"/>
                  <a:pt x="12419" y="13868"/>
                  <a:pt x="12419" y="14018"/>
                </a:cubicBezTo>
                <a:lnTo>
                  <a:pt x="12419" y="164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50789" tIns="50789" rIns="50789" bIns="50789" anchor="ctr"/>
          <a:lstStyle/>
          <a:p>
            <a:pPr defTabSz="457087">
              <a:defRPr/>
            </a:pP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Lato Regular"/>
              <a:sym typeface="Gill Sans" charset="0"/>
            </a:endParaRPr>
          </a:p>
        </p:txBody>
      </p:sp>
      <p:sp>
        <p:nvSpPr>
          <p:cNvPr id="27" name="Right Arrow 1"/>
          <p:cNvSpPr/>
          <p:nvPr/>
        </p:nvSpPr>
        <p:spPr>
          <a:xfrm rot="9014793">
            <a:off x="5128281" y="2068635"/>
            <a:ext cx="978408" cy="735511"/>
          </a:xfrm>
          <a:prstGeom prst="rightArrow">
            <a:avLst/>
          </a:prstGeom>
          <a:noFill/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/>
          </a:p>
        </p:txBody>
      </p:sp>
      <p:sp>
        <p:nvSpPr>
          <p:cNvPr id="28" name="Right Arrow 27"/>
          <p:cNvSpPr/>
          <p:nvPr/>
        </p:nvSpPr>
        <p:spPr>
          <a:xfrm rot="10800000">
            <a:off x="5502764" y="3568984"/>
            <a:ext cx="978408" cy="735511"/>
          </a:xfrm>
          <a:prstGeom prst="rightArrow">
            <a:avLst/>
          </a:prstGeom>
          <a:noFill/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/>
          </a:p>
        </p:txBody>
      </p:sp>
      <p:sp>
        <p:nvSpPr>
          <p:cNvPr id="31" name="AutoShape 114"/>
          <p:cNvSpPr>
            <a:spLocks noChangeAspect="1"/>
          </p:cNvSpPr>
          <p:nvPr/>
        </p:nvSpPr>
        <p:spPr bwMode="auto">
          <a:xfrm>
            <a:off x="1957161" y="4408892"/>
            <a:ext cx="559299" cy="56192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050" y="9182"/>
                </a:moveTo>
                <a:cubicBezTo>
                  <a:pt x="21200" y="9182"/>
                  <a:pt x="21329" y="9229"/>
                  <a:pt x="21435" y="9326"/>
                </a:cubicBezTo>
                <a:cubicBezTo>
                  <a:pt x="21544" y="9426"/>
                  <a:pt x="21599" y="9549"/>
                  <a:pt x="21599" y="9699"/>
                </a:cubicBezTo>
                <a:lnTo>
                  <a:pt x="21599" y="11867"/>
                </a:lnTo>
                <a:cubicBezTo>
                  <a:pt x="21599" y="12232"/>
                  <a:pt x="21415" y="12414"/>
                  <a:pt x="21050" y="12414"/>
                </a:cubicBezTo>
                <a:lnTo>
                  <a:pt x="18746" y="12414"/>
                </a:lnTo>
                <a:cubicBezTo>
                  <a:pt x="18575" y="13204"/>
                  <a:pt x="18299" y="13947"/>
                  <a:pt x="17915" y="14646"/>
                </a:cubicBezTo>
                <a:cubicBezTo>
                  <a:pt x="17530" y="15342"/>
                  <a:pt x="17066" y="15965"/>
                  <a:pt x="16517" y="16514"/>
                </a:cubicBezTo>
                <a:cubicBezTo>
                  <a:pt x="15968" y="17061"/>
                  <a:pt x="15346" y="17528"/>
                  <a:pt x="14647" y="17913"/>
                </a:cubicBezTo>
                <a:cubicBezTo>
                  <a:pt x="13948" y="18298"/>
                  <a:pt x="13206" y="18577"/>
                  <a:pt x="12419" y="18741"/>
                </a:cubicBezTo>
                <a:lnTo>
                  <a:pt x="12419" y="21050"/>
                </a:lnTo>
                <a:cubicBezTo>
                  <a:pt x="12419" y="21197"/>
                  <a:pt x="12369" y="21329"/>
                  <a:pt x="12269" y="21435"/>
                </a:cubicBezTo>
                <a:cubicBezTo>
                  <a:pt x="12172" y="21544"/>
                  <a:pt x="12049" y="21599"/>
                  <a:pt x="11896" y="21599"/>
                </a:cubicBezTo>
                <a:lnTo>
                  <a:pt x="9732" y="21599"/>
                </a:lnTo>
                <a:cubicBezTo>
                  <a:pt x="9368" y="21599"/>
                  <a:pt x="9183" y="21417"/>
                  <a:pt x="9183" y="21050"/>
                </a:cubicBezTo>
                <a:lnTo>
                  <a:pt x="9183" y="18741"/>
                </a:lnTo>
                <a:cubicBezTo>
                  <a:pt x="8396" y="18577"/>
                  <a:pt x="7654" y="18298"/>
                  <a:pt x="6955" y="17913"/>
                </a:cubicBezTo>
                <a:cubicBezTo>
                  <a:pt x="6259" y="17528"/>
                  <a:pt x="5634" y="17061"/>
                  <a:pt x="5085" y="16514"/>
                </a:cubicBezTo>
                <a:cubicBezTo>
                  <a:pt x="4536" y="15965"/>
                  <a:pt x="4069" y="15342"/>
                  <a:pt x="3687" y="14646"/>
                </a:cubicBezTo>
                <a:cubicBezTo>
                  <a:pt x="3300" y="13947"/>
                  <a:pt x="3024" y="13204"/>
                  <a:pt x="2856" y="12414"/>
                </a:cubicBezTo>
                <a:lnTo>
                  <a:pt x="551" y="12414"/>
                </a:lnTo>
                <a:cubicBezTo>
                  <a:pt x="187" y="12414"/>
                  <a:pt x="0" y="12231"/>
                  <a:pt x="0" y="11867"/>
                </a:cubicBezTo>
                <a:lnTo>
                  <a:pt x="0" y="9699"/>
                </a:lnTo>
                <a:cubicBezTo>
                  <a:pt x="0" y="9549"/>
                  <a:pt x="58" y="9426"/>
                  <a:pt x="167" y="9326"/>
                </a:cubicBezTo>
                <a:cubicBezTo>
                  <a:pt x="273" y="9229"/>
                  <a:pt x="402" y="9182"/>
                  <a:pt x="551" y="9182"/>
                </a:cubicBezTo>
                <a:lnTo>
                  <a:pt x="2856" y="9182"/>
                </a:lnTo>
                <a:cubicBezTo>
                  <a:pt x="3026" y="8392"/>
                  <a:pt x="3300" y="7652"/>
                  <a:pt x="3687" y="6953"/>
                </a:cubicBezTo>
                <a:cubicBezTo>
                  <a:pt x="4069" y="6251"/>
                  <a:pt x="4536" y="5631"/>
                  <a:pt x="5085" y="5081"/>
                </a:cubicBezTo>
                <a:cubicBezTo>
                  <a:pt x="5634" y="4532"/>
                  <a:pt x="6256" y="4065"/>
                  <a:pt x="6955" y="3680"/>
                </a:cubicBezTo>
                <a:cubicBezTo>
                  <a:pt x="7654" y="3298"/>
                  <a:pt x="8396" y="3022"/>
                  <a:pt x="9183" y="2852"/>
                </a:cubicBezTo>
                <a:lnTo>
                  <a:pt x="9183" y="546"/>
                </a:lnTo>
                <a:cubicBezTo>
                  <a:pt x="9183" y="181"/>
                  <a:pt x="9365" y="0"/>
                  <a:pt x="9732" y="0"/>
                </a:cubicBezTo>
                <a:lnTo>
                  <a:pt x="11896" y="0"/>
                </a:lnTo>
                <a:cubicBezTo>
                  <a:pt x="12049" y="0"/>
                  <a:pt x="12172" y="50"/>
                  <a:pt x="12269" y="158"/>
                </a:cubicBezTo>
                <a:cubicBezTo>
                  <a:pt x="12369" y="267"/>
                  <a:pt x="12419" y="396"/>
                  <a:pt x="12419" y="546"/>
                </a:cubicBezTo>
                <a:lnTo>
                  <a:pt x="12419" y="2852"/>
                </a:lnTo>
                <a:cubicBezTo>
                  <a:pt x="13206" y="3022"/>
                  <a:pt x="13948" y="3298"/>
                  <a:pt x="14647" y="3680"/>
                </a:cubicBezTo>
                <a:cubicBezTo>
                  <a:pt x="15343" y="4065"/>
                  <a:pt x="15968" y="4532"/>
                  <a:pt x="16517" y="5082"/>
                </a:cubicBezTo>
                <a:cubicBezTo>
                  <a:pt x="17066" y="5631"/>
                  <a:pt x="17530" y="6251"/>
                  <a:pt x="17915" y="6953"/>
                </a:cubicBezTo>
                <a:cubicBezTo>
                  <a:pt x="18299" y="7652"/>
                  <a:pt x="18578" y="8392"/>
                  <a:pt x="18746" y="9182"/>
                </a:cubicBezTo>
                <a:lnTo>
                  <a:pt x="21050" y="9182"/>
                </a:lnTo>
                <a:close/>
                <a:moveTo>
                  <a:pt x="12419" y="16465"/>
                </a:moveTo>
                <a:cubicBezTo>
                  <a:pt x="13411" y="16194"/>
                  <a:pt x="14268" y="15698"/>
                  <a:pt x="14991" y="14981"/>
                </a:cubicBezTo>
                <a:cubicBezTo>
                  <a:pt x="15710" y="14264"/>
                  <a:pt x="16203" y="13410"/>
                  <a:pt x="16467" y="12414"/>
                </a:cubicBezTo>
                <a:lnTo>
                  <a:pt x="14048" y="12414"/>
                </a:lnTo>
                <a:cubicBezTo>
                  <a:pt x="13684" y="12414"/>
                  <a:pt x="13505" y="12231"/>
                  <a:pt x="13514" y="11867"/>
                </a:cubicBezTo>
                <a:lnTo>
                  <a:pt x="13514" y="9699"/>
                </a:lnTo>
                <a:cubicBezTo>
                  <a:pt x="13514" y="9549"/>
                  <a:pt x="13567" y="9426"/>
                  <a:pt x="13669" y="9326"/>
                </a:cubicBezTo>
                <a:cubicBezTo>
                  <a:pt x="13772" y="9229"/>
                  <a:pt x="13898" y="9182"/>
                  <a:pt x="14048" y="9182"/>
                </a:cubicBezTo>
                <a:lnTo>
                  <a:pt x="16467" y="9182"/>
                </a:lnTo>
                <a:cubicBezTo>
                  <a:pt x="16194" y="8186"/>
                  <a:pt x="15698" y="7332"/>
                  <a:pt x="14982" y="6609"/>
                </a:cubicBezTo>
                <a:cubicBezTo>
                  <a:pt x="14265" y="5883"/>
                  <a:pt x="13411" y="5390"/>
                  <a:pt x="12419" y="5131"/>
                </a:cubicBezTo>
                <a:lnTo>
                  <a:pt x="12419" y="7549"/>
                </a:lnTo>
                <a:cubicBezTo>
                  <a:pt x="12419" y="7699"/>
                  <a:pt x="12369" y="7828"/>
                  <a:pt x="12269" y="7928"/>
                </a:cubicBezTo>
                <a:cubicBezTo>
                  <a:pt x="12172" y="8031"/>
                  <a:pt x="12049" y="8081"/>
                  <a:pt x="11896" y="8081"/>
                </a:cubicBezTo>
                <a:lnTo>
                  <a:pt x="9732" y="8081"/>
                </a:lnTo>
                <a:cubicBezTo>
                  <a:pt x="9368" y="8081"/>
                  <a:pt x="9183" y="7905"/>
                  <a:pt x="9183" y="7549"/>
                </a:cubicBezTo>
                <a:lnTo>
                  <a:pt x="9183" y="5131"/>
                </a:lnTo>
                <a:cubicBezTo>
                  <a:pt x="8191" y="5402"/>
                  <a:pt x="7334" y="5895"/>
                  <a:pt x="6608" y="6612"/>
                </a:cubicBezTo>
                <a:cubicBezTo>
                  <a:pt x="5889" y="7332"/>
                  <a:pt x="5399" y="8187"/>
                  <a:pt x="5135" y="9182"/>
                </a:cubicBezTo>
                <a:lnTo>
                  <a:pt x="7580" y="9182"/>
                </a:lnTo>
                <a:cubicBezTo>
                  <a:pt x="7733" y="9182"/>
                  <a:pt x="7853" y="9229"/>
                  <a:pt x="7947" y="9326"/>
                </a:cubicBezTo>
                <a:cubicBezTo>
                  <a:pt x="8038" y="9426"/>
                  <a:pt x="8088" y="9550"/>
                  <a:pt x="8088" y="9700"/>
                </a:cubicBezTo>
                <a:lnTo>
                  <a:pt x="8088" y="11867"/>
                </a:lnTo>
                <a:cubicBezTo>
                  <a:pt x="8088" y="12017"/>
                  <a:pt x="8038" y="12144"/>
                  <a:pt x="7947" y="12252"/>
                </a:cubicBezTo>
                <a:cubicBezTo>
                  <a:pt x="7853" y="12364"/>
                  <a:pt x="7733" y="12414"/>
                  <a:pt x="7580" y="12414"/>
                </a:cubicBezTo>
                <a:lnTo>
                  <a:pt x="5135" y="12414"/>
                </a:lnTo>
                <a:cubicBezTo>
                  <a:pt x="5408" y="13410"/>
                  <a:pt x="5904" y="14267"/>
                  <a:pt x="6620" y="14990"/>
                </a:cubicBezTo>
                <a:cubicBezTo>
                  <a:pt x="7337" y="15710"/>
                  <a:pt x="8191" y="16203"/>
                  <a:pt x="9183" y="16465"/>
                </a:cubicBezTo>
                <a:lnTo>
                  <a:pt x="9183" y="14018"/>
                </a:lnTo>
                <a:cubicBezTo>
                  <a:pt x="9183" y="13868"/>
                  <a:pt x="9239" y="13744"/>
                  <a:pt x="9348" y="13653"/>
                </a:cubicBezTo>
                <a:cubicBezTo>
                  <a:pt x="9453" y="13559"/>
                  <a:pt x="9583" y="13512"/>
                  <a:pt x="9732" y="13512"/>
                </a:cubicBezTo>
                <a:lnTo>
                  <a:pt x="11896" y="13512"/>
                </a:lnTo>
                <a:cubicBezTo>
                  <a:pt x="12049" y="13512"/>
                  <a:pt x="12172" y="13559"/>
                  <a:pt x="12269" y="13653"/>
                </a:cubicBezTo>
                <a:cubicBezTo>
                  <a:pt x="12369" y="13744"/>
                  <a:pt x="12419" y="13868"/>
                  <a:pt x="12419" y="14018"/>
                </a:cubicBezTo>
                <a:lnTo>
                  <a:pt x="12419" y="164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50789" tIns="50789" rIns="50789" bIns="50789" anchor="ctr"/>
          <a:lstStyle/>
          <a:p>
            <a:pPr defTabSz="457087">
              <a:defRPr/>
            </a:pP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Lato Regular"/>
              <a:cs typeface="Lato Regular"/>
              <a:sym typeface="Gill Sans" charset="0"/>
            </a:endParaRPr>
          </a:p>
        </p:txBody>
      </p:sp>
      <p:sp>
        <p:nvSpPr>
          <p:cNvPr id="32" name="AutoShape 19"/>
          <p:cNvSpPr>
            <a:spLocks noChangeAspect="1"/>
          </p:cNvSpPr>
          <p:nvPr/>
        </p:nvSpPr>
        <p:spPr bwMode="auto">
          <a:xfrm>
            <a:off x="3426062" y="3391640"/>
            <a:ext cx="716535" cy="716721"/>
          </a:xfrm>
          <a:custGeom>
            <a:avLst/>
            <a:gdLst>
              <a:gd name="T0" fmla="*/ 10800 w 21600"/>
              <a:gd name="T1" fmla="*/ 10789 h 21579"/>
              <a:gd name="T2" fmla="*/ 10800 w 21600"/>
              <a:gd name="T3" fmla="*/ 10789 h 21579"/>
              <a:gd name="T4" fmla="*/ 10800 w 21600"/>
              <a:gd name="T5" fmla="*/ 10789 h 21579"/>
              <a:gd name="T6" fmla="*/ 10800 w 21600"/>
              <a:gd name="T7" fmla="*/ 10789 h 2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9">
                <a:moveTo>
                  <a:pt x="21599" y="9391"/>
                </a:moveTo>
                <a:cubicBezTo>
                  <a:pt x="21599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599" y="8895"/>
                  <a:pt x="21599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0"/>
                </a:cubicBezTo>
                <a:lnTo>
                  <a:pt x="18459" y="285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50789" tIns="50789" rIns="50789" bIns="50789" anchor="ctr"/>
          <a:lstStyle/>
          <a:p>
            <a:pPr defTabSz="457087">
              <a:defRPr/>
            </a:pP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Lato Regular"/>
              <a:cs typeface="Lato Regular"/>
              <a:sym typeface="Gill Sans" charset="0"/>
            </a:endParaRPr>
          </a:p>
        </p:txBody>
      </p:sp>
      <p:sp>
        <p:nvSpPr>
          <p:cNvPr id="33" name="Freeform 544"/>
          <p:cNvSpPr>
            <a:spLocks noChangeAspect="1" noChangeArrowheads="1"/>
          </p:cNvSpPr>
          <p:nvPr/>
        </p:nvSpPr>
        <p:spPr bwMode="auto">
          <a:xfrm>
            <a:off x="2356033" y="2117314"/>
            <a:ext cx="463867" cy="491053"/>
          </a:xfrm>
          <a:custGeom>
            <a:avLst/>
            <a:gdLst>
              <a:gd name="T0" fmla="*/ 995 w 1588"/>
              <a:gd name="T1" fmla="*/ 870 h 1682"/>
              <a:gd name="T2" fmla="*/ 1078 w 1588"/>
              <a:gd name="T3" fmla="*/ 753 h 1682"/>
              <a:gd name="T4" fmla="*/ 1463 w 1588"/>
              <a:gd name="T5" fmla="*/ 661 h 1682"/>
              <a:gd name="T6" fmla="*/ 1546 w 1588"/>
              <a:gd name="T7" fmla="*/ 352 h 1682"/>
              <a:gd name="T8" fmla="*/ 1346 w 1588"/>
              <a:gd name="T9" fmla="*/ 527 h 1682"/>
              <a:gd name="T10" fmla="*/ 1120 w 1588"/>
              <a:gd name="T11" fmla="*/ 310 h 1682"/>
              <a:gd name="T12" fmla="*/ 1296 w 1588"/>
              <a:gd name="T13" fmla="*/ 101 h 1682"/>
              <a:gd name="T14" fmla="*/ 995 w 1588"/>
              <a:gd name="T15" fmla="*/ 184 h 1682"/>
              <a:gd name="T16" fmla="*/ 894 w 1588"/>
              <a:gd name="T17" fmla="*/ 577 h 1682"/>
              <a:gd name="T18" fmla="*/ 501 w 1588"/>
              <a:gd name="T19" fmla="*/ 452 h 1682"/>
              <a:gd name="T20" fmla="*/ 501 w 1588"/>
              <a:gd name="T21" fmla="*/ 427 h 1682"/>
              <a:gd name="T22" fmla="*/ 493 w 1588"/>
              <a:gd name="T23" fmla="*/ 0 h 1682"/>
              <a:gd name="T24" fmla="*/ 250 w 1588"/>
              <a:gd name="T25" fmla="*/ 285 h 1682"/>
              <a:gd name="T26" fmla="*/ 175 w 1588"/>
              <a:gd name="T27" fmla="*/ 393 h 1682"/>
              <a:gd name="T28" fmla="*/ 150 w 1588"/>
              <a:gd name="T29" fmla="*/ 427 h 1682"/>
              <a:gd name="T30" fmla="*/ 117 w 1588"/>
              <a:gd name="T31" fmla="*/ 477 h 1682"/>
              <a:gd name="T32" fmla="*/ 100 w 1588"/>
              <a:gd name="T33" fmla="*/ 502 h 1682"/>
              <a:gd name="T34" fmla="*/ 66 w 1588"/>
              <a:gd name="T35" fmla="*/ 586 h 1682"/>
              <a:gd name="T36" fmla="*/ 58 w 1588"/>
              <a:gd name="T37" fmla="*/ 611 h 1682"/>
              <a:gd name="T38" fmla="*/ 50 w 1588"/>
              <a:gd name="T39" fmla="*/ 678 h 1682"/>
              <a:gd name="T40" fmla="*/ 41 w 1588"/>
              <a:gd name="T41" fmla="*/ 728 h 1682"/>
              <a:gd name="T42" fmla="*/ 41 w 1588"/>
              <a:gd name="T43" fmla="*/ 744 h 1682"/>
              <a:gd name="T44" fmla="*/ 50 w 1588"/>
              <a:gd name="T45" fmla="*/ 778 h 1682"/>
              <a:gd name="T46" fmla="*/ 58 w 1588"/>
              <a:gd name="T47" fmla="*/ 811 h 1682"/>
              <a:gd name="T48" fmla="*/ 100 w 1588"/>
              <a:gd name="T49" fmla="*/ 878 h 1682"/>
              <a:gd name="T50" fmla="*/ 125 w 1588"/>
              <a:gd name="T51" fmla="*/ 853 h 1682"/>
              <a:gd name="T52" fmla="*/ 133 w 1588"/>
              <a:gd name="T53" fmla="*/ 795 h 1682"/>
              <a:gd name="T54" fmla="*/ 142 w 1588"/>
              <a:gd name="T55" fmla="*/ 770 h 1682"/>
              <a:gd name="T56" fmla="*/ 150 w 1588"/>
              <a:gd name="T57" fmla="*/ 753 h 1682"/>
              <a:gd name="T58" fmla="*/ 167 w 1588"/>
              <a:gd name="T59" fmla="*/ 720 h 1682"/>
              <a:gd name="T60" fmla="*/ 183 w 1588"/>
              <a:gd name="T61" fmla="*/ 694 h 1682"/>
              <a:gd name="T62" fmla="*/ 200 w 1588"/>
              <a:gd name="T63" fmla="*/ 669 h 1682"/>
              <a:gd name="T64" fmla="*/ 225 w 1588"/>
              <a:gd name="T65" fmla="*/ 644 h 1682"/>
              <a:gd name="T66" fmla="*/ 250 w 1588"/>
              <a:gd name="T67" fmla="*/ 619 h 1682"/>
              <a:gd name="T68" fmla="*/ 267 w 1588"/>
              <a:gd name="T69" fmla="*/ 611 h 1682"/>
              <a:gd name="T70" fmla="*/ 301 w 1588"/>
              <a:gd name="T71" fmla="*/ 594 h 1682"/>
              <a:gd name="T72" fmla="*/ 326 w 1588"/>
              <a:gd name="T73" fmla="*/ 577 h 1682"/>
              <a:gd name="T74" fmla="*/ 342 w 1588"/>
              <a:gd name="T75" fmla="*/ 569 h 1682"/>
              <a:gd name="T76" fmla="*/ 359 w 1588"/>
              <a:gd name="T77" fmla="*/ 586 h 1682"/>
              <a:gd name="T78" fmla="*/ 75 w 1588"/>
              <a:gd name="T79" fmla="*/ 1363 h 1682"/>
              <a:gd name="T80" fmla="*/ 292 w 1588"/>
              <a:gd name="T81" fmla="*/ 1581 h 1682"/>
              <a:gd name="T82" fmla="*/ 777 w 1588"/>
              <a:gd name="T83" fmla="*/ 1087 h 1682"/>
              <a:gd name="T84" fmla="*/ 1530 w 1588"/>
              <a:gd name="T85" fmla="*/ 1623 h 1682"/>
              <a:gd name="T86" fmla="*/ 217 w 1588"/>
              <a:gd name="T87" fmla="*/ 1522 h 1682"/>
              <a:gd name="T88" fmla="*/ 133 w 1588"/>
              <a:gd name="T89" fmla="*/ 1438 h 1682"/>
              <a:gd name="T90" fmla="*/ 217 w 1588"/>
              <a:gd name="T91" fmla="*/ 1522 h 1682"/>
              <a:gd name="T92" fmla="*/ 217 w 1588"/>
              <a:gd name="T93" fmla="*/ 1522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588" h="1682">
                <a:moveTo>
                  <a:pt x="1530" y="1405"/>
                </a:moveTo>
                <a:cubicBezTo>
                  <a:pt x="995" y="870"/>
                  <a:pt x="995" y="870"/>
                  <a:pt x="995" y="870"/>
                </a:cubicBezTo>
                <a:cubicBezTo>
                  <a:pt x="995" y="862"/>
                  <a:pt x="986" y="862"/>
                  <a:pt x="978" y="853"/>
                </a:cubicBezTo>
                <a:cubicBezTo>
                  <a:pt x="1078" y="753"/>
                  <a:pt x="1078" y="753"/>
                  <a:pt x="1078" y="753"/>
                </a:cubicBezTo>
                <a:cubicBezTo>
                  <a:pt x="1078" y="753"/>
                  <a:pt x="1086" y="744"/>
                  <a:pt x="1086" y="736"/>
                </a:cubicBezTo>
                <a:cubicBezTo>
                  <a:pt x="1212" y="786"/>
                  <a:pt x="1362" y="761"/>
                  <a:pt x="1463" y="661"/>
                </a:cubicBezTo>
                <a:cubicBezTo>
                  <a:pt x="1538" y="586"/>
                  <a:pt x="1570" y="485"/>
                  <a:pt x="1562" y="377"/>
                </a:cubicBezTo>
                <a:cubicBezTo>
                  <a:pt x="1562" y="368"/>
                  <a:pt x="1554" y="352"/>
                  <a:pt x="1546" y="352"/>
                </a:cubicBezTo>
                <a:cubicBezTo>
                  <a:pt x="1538" y="352"/>
                  <a:pt x="1521" y="352"/>
                  <a:pt x="1513" y="360"/>
                </a:cubicBezTo>
                <a:cubicBezTo>
                  <a:pt x="1346" y="527"/>
                  <a:pt x="1346" y="527"/>
                  <a:pt x="1346" y="527"/>
                </a:cubicBezTo>
                <a:cubicBezTo>
                  <a:pt x="1170" y="485"/>
                  <a:pt x="1170" y="485"/>
                  <a:pt x="1170" y="485"/>
                </a:cubicBezTo>
                <a:cubicBezTo>
                  <a:pt x="1120" y="310"/>
                  <a:pt x="1120" y="310"/>
                  <a:pt x="1120" y="310"/>
                </a:cubicBezTo>
                <a:cubicBezTo>
                  <a:pt x="1287" y="134"/>
                  <a:pt x="1287" y="134"/>
                  <a:pt x="1287" y="134"/>
                </a:cubicBezTo>
                <a:cubicBezTo>
                  <a:pt x="1296" y="126"/>
                  <a:pt x="1304" y="118"/>
                  <a:pt x="1296" y="101"/>
                </a:cubicBezTo>
                <a:cubicBezTo>
                  <a:pt x="1296" y="92"/>
                  <a:pt x="1287" y="84"/>
                  <a:pt x="1270" y="84"/>
                </a:cubicBezTo>
                <a:cubicBezTo>
                  <a:pt x="1170" y="76"/>
                  <a:pt x="1061" y="109"/>
                  <a:pt x="995" y="184"/>
                </a:cubicBezTo>
                <a:cubicBezTo>
                  <a:pt x="886" y="285"/>
                  <a:pt x="861" y="435"/>
                  <a:pt x="911" y="561"/>
                </a:cubicBezTo>
                <a:cubicBezTo>
                  <a:pt x="903" y="569"/>
                  <a:pt x="903" y="569"/>
                  <a:pt x="894" y="577"/>
                </a:cubicBezTo>
                <a:cubicBezTo>
                  <a:pt x="752" y="711"/>
                  <a:pt x="752" y="711"/>
                  <a:pt x="752" y="711"/>
                </a:cubicBezTo>
                <a:cubicBezTo>
                  <a:pt x="501" y="452"/>
                  <a:pt x="501" y="452"/>
                  <a:pt x="501" y="452"/>
                </a:cubicBezTo>
                <a:cubicBezTo>
                  <a:pt x="493" y="452"/>
                  <a:pt x="493" y="443"/>
                  <a:pt x="484" y="443"/>
                </a:cubicBezTo>
                <a:cubicBezTo>
                  <a:pt x="493" y="435"/>
                  <a:pt x="493" y="435"/>
                  <a:pt x="501" y="427"/>
                </a:cubicBezTo>
                <a:cubicBezTo>
                  <a:pt x="551" y="435"/>
                  <a:pt x="652" y="335"/>
                  <a:pt x="735" y="251"/>
                </a:cubicBezTo>
                <a:cubicBezTo>
                  <a:pt x="493" y="0"/>
                  <a:pt x="493" y="0"/>
                  <a:pt x="493" y="0"/>
                </a:cubicBezTo>
                <a:cubicBezTo>
                  <a:pt x="376" y="109"/>
                  <a:pt x="301" y="184"/>
                  <a:pt x="309" y="243"/>
                </a:cubicBezTo>
                <a:cubicBezTo>
                  <a:pt x="284" y="251"/>
                  <a:pt x="259" y="268"/>
                  <a:pt x="250" y="285"/>
                </a:cubicBezTo>
                <a:cubicBezTo>
                  <a:pt x="209" y="318"/>
                  <a:pt x="209" y="318"/>
                  <a:pt x="209" y="318"/>
                </a:cubicBezTo>
                <a:cubicBezTo>
                  <a:pt x="192" y="343"/>
                  <a:pt x="175" y="368"/>
                  <a:pt x="175" y="393"/>
                </a:cubicBezTo>
                <a:cubicBezTo>
                  <a:pt x="167" y="402"/>
                  <a:pt x="167" y="402"/>
                  <a:pt x="159" y="410"/>
                </a:cubicBezTo>
                <a:cubicBezTo>
                  <a:pt x="150" y="427"/>
                  <a:pt x="150" y="427"/>
                  <a:pt x="150" y="427"/>
                </a:cubicBezTo>
                <a:cubicBezTo>
                  <a:pt x="133" y="443"/>
                  <a:pt x="133" y="443"/>
                  <a:pt x="133" y="443"/>
                </a:cubicBezTo>
                <a:cubicBezTo>
                  <a:pt x="125" y="452"/>
                  <a:pt x="125" y="469"/>
                  <a:pt x="117" y="477"/>
                </a:cubicBezTo>
                <a:lnTo>
                  <a:pt x="108" y="485"/>
                </a:lnTo>
                <a:cubicBezTo>
                  <a:pt x="100" y="502"/>
                  <a:pt x="100" y="502"/>
                  <a:pt x="100" y="502"/>
                </a:cubicBezTo>
                <a:cubicBezTo>
                  <a:pt x="100" y="510"/>
                  <a:pt x="91" y="519"/>
                  <a:pt x="83" y="536"/>
                </a:cubicBezTo>
                <a:cubicBezTo>
                  <a:pt x="75" y="552"/>
                  <a:pt x="66" y="569"/>
                  <a:pt x="66" y="586"/>
                </a:cubicBezTo>
                <a:cubicBezTo>
                  <a:pt x="66" y="594"/>
                  <a:pt x="66" y="594"/>
                  <a:pt x="66" y="594"/>
                </a:cubicBezTo>
                <a:cubicBezTo>
                  <a:pt x="58" y="602"/>
                  <a:pt x="58" y="602"/>
                  <a:pt x="58" y="611"/>
                </a:cubicBezTo>
                <a:cubicBezTo>
                  <a:pt x="50" y="636"/>
                  <a:pt x="50" y="636"/>
                  <a:pt x="50" y="636"/>
                </a:cubicBezTo>
                <a:cubicBezTo>
                  <a:pt x="50" y="653"/>
                  <a:pt x="50" y="669"/>
                  <a:pt x="50" y="678"/>
                </a:cubicBezTo>
                <a:cubicBezTo>
                  <a:pt x="50" y="686"/>
                  <a:pt x="50" y="686"/>
                  <a:pt x="50" y="686"/>
                </a:cubicBezTo>
                <a:cubicBezTo>
                  <a:pt x="41" y="703"/>
                  <a:pt x="41" y="711"/>
                  <a:pt x="41" y="728"/>
                </a:cubicBezTo>
                <a:lnTo>
                  <a:pt x="41" y="736"/>
                </a:lnTo>
                <a:lnTo>
                  <a:pt x="41" y="744"/>
                </a:lnTo>
                <a:cubicBezTo>
                  <a:pt x="50" y="744"/>
                  <a:pt x="50" y="753"/>
                  <a:pt x="50" y="761"/>
                </a:cubicBezTo>
                <a:cubicBezTo>
                  <a:pt x="50" y="778"/>
                  <a:pt x="50" y="778"/>
                  <a:pt x="50" y="778"/>
                </a:cubicBezTo>
                <a:cubicBezTo>
                  <a:pt x="50" y="786"/>
                  <a:pt x="50" y="786"/>
                  <a:pt x="50" y="786"/>
                </a:cubicBezTo>
                <a:cubicBezTo>
                  <a:pt x="50" y="795"/>
                  <a:pt x="50" y="803"/>
                  <a:pt x="58" y="811"/>
                </a:cubicBezTo>
                <a:cubicBezTo>
                  <a:pt x="66" y="853"/>
                  <a:pt x="66" y="853"/>
                  <a:pt x="66" y="853"/>
                </a:cubicBezTo>
                <a:cubicBezTo>
                  <a:pt x="75" y="870"/>
                  <a:pt x="83" y="878"/>
                  <a:pt x="100" y="878"/>
                </a:cubicBezTo>
                <a:cubicBezTo>
                  <a:pt x="108" y="878"/>
                  <a:pt x="117" y="870"/>
                  <a:pt x="117" y="870"/>
                </a:cubicBezTo>
                <a:cubicBezTo>
                  <a:pt x="125" y="862"/>
                  <a:pt x="125" y="862"/>
                  <a:pt x="125" y="853"/>
                </a:cubicBezTo>
                <a:cubicBezTo>
                  <a:pt x="133" y="811"/>
                  <a:pt x="133" y="811"/>
                  <a:pt x="133" y="811"/>
                </a:cubicBezTo>
                <a:cubicBezTo>
                  <a:pt x="133" y="803"/>
                  <a:pt x="133" y="803"/>
                  <a:pt x="133" y="795"/>
                </a:cubicBezTo>
                <a:cubicBezTo>
                  <a:pt x="133" y="786"/>
                  <a:pt x="142" y="786"/>
                  <a:pt x="142" y="786"/>
                </a:cubicBezTo>
                <a:cubicBezTo>
                  <a:pt x="142" y="770"/>
                  <a:pt x="142" y="770"/>
                  <a:pt x="142" y="770"/>
                </a:cubicBezTo>
                <a:cubicBezTo>
                  <a:pt x="142" y="761"/>
                  <a:pt x="142" y="761"/>
                  <a:pt x="150" y="761"/>
                </a:cubicBezTo>
                <a:lnTo>
                  <a:pt x="150" y="753"/>
                </a:lnTo>
                <a:lnTo>
                  <a:pt x="150" y="744"/>
                </a:lnTo>
                <a:cubicBezTo>
                  <a:pt x="159" y="736"/>
                  <a:pt x="159" y="728"/>
                  <a:pt x="167" y="720"/>
                </a:cubicBezTo>
                <a:lnTo>
                  <a:pt x="167" y="711"/>
                </a:lnTo>
                <a:cubicBezTo>
                  <a:pt x="175" y="703"/>
                  <a:pt x="175" y="703"/>
                  <a:pt x="183" y="694"/>
                </a:cubicBezTo>
                <a:cubicBezTo>
                  <a:pt x="192" y="678"/>
                  <a:pt x="192" y="678"/>
                  <a:pt x="192" y="678"/>
                </a:cubicBezTo>
                <a:lnTo>
                  <a:pt x="200" y="669"/>
                </a:lnTo>
                <a:cubicBezTo>
                  <a:pt x="200" y="669"/>
                  <a:pt x="200" y="661"/>
                  <a:pt x="209" y="661"/>
                </a:cubicBezTo>
                <a:cubicBezTo>
                  <a:pt x="209" y="653"/>
                  <a:pt x="217" y="644"/>
                  <a:pt x="225" y="644"/>
                </a:cubicBezTo>
                <a:cubicBezTo>
                  <a:pt x="234" y="636"/>
                  <a:pt x="234" y="636"/>
                  <a:pt x="234" y="636"/>
                </a:cubicBezTo>
                <a:cubicBezTo>
                  <a:pt x="234" y="636"/>
                  <a:pt x="242" y="628"/>
                  <a:pt x="250" y="619"/>
                </a:cubicBezTo>
                <a:lnTo>
                  <a:pt x="259" y="619"/>
                </a:lnTo>
                <a:cubicBezTo>
                  <a:pt x="259" y="611"/>
                  <a:pt x="267" y="611"/>
                  <a:pt x="267" y="611"/>
                </a:cubicBezTo>
                <a:cubicBezTo>
                  <a:pt x="275" y="602"/>
                  <a:pt x="275" y="602"/>
                  <a:pt x="284" y="602"/>
                </a:cubicBezTo>
                <a:cubicBezTo>
                  <a:pt x="301" y="594"/>
                  <a:pt x="301" y="594"/>
                  <a:pt x="301" y="594"/>
                </a:cubicBezTo>
                <a:cubicBezTo>
                  <a:pt x="309" y="586"/>
                  <a:pt x="309" y="586"/>
                  <a:pt x="309" y="586"/>
                </a:cubicBezTo>
                <a:cubicBezTo>
                  <a:pt x="317" y="586"/>
                  <a:pt x="317" y="586"/>
                  <a:pt x="326" y="577"/>
                </a:cubicBezTo>
                <a:lnTo>
                  <a:pt x="334" y="577"/>
                </a:lnTo>
                <a:cubicBezTo>
                  <a:pt x="342" y="577"/>
                  <a:pt x="342" y="569"/>
                  <a:pt x="342" y="569"/>
                </a:cubicBezTo>
                <a:cubicBezTo>
                  <a:pt x="351" y="569"/>
                  <a:pt x="351" y="569"/>
                  <a:pt x="351" y="569"/>
                </a:cubicBezTo>
                <a:cubicBezTo>
                  <a:pt x="351" y="577"/>
                  <a:pt x="359" y="586"/>
                  <a:pt x="359" y="586"/>
                </a:cubicBezTo>
                <a:cubicBezTo>
                  <a:pt x="618" y="845"/>
                  <a:pt x="618" y="845"/>
                  <a:pt x="618" y="845"/>
                </a:cubicBezTo>
                <a:cubicBezTo>
                  <a:pt x="75" y="1363"/>
                  <a:pt x="75" y="1363"/>
                  <a:pt x="75" y="1363"/>
                </a:cubicBezTo>
                <a:cubicBezTo>
                  <a:pt x="8" y="1430"/>
                  <a:pt x="0" y="1531"/>
                  <a:pt x="66" y="1597"/>
                </a:cubicBezTo>
                <a:cubicBezTo>
                  <a:pt x="133" y="1664"/>
                  <a:pt x="225" y="1647"/>
                  <a:pt x="292" y="1581"/>
                </a:cubicBezTo>
                <a:cubicBezTo>
                  <a:pt x="769" y="1079"/>
                  <a:pt x="769" y="1079"/>
                  <a:pt x="769" y="1079"/>
                </a:cubicBezTo>
                <a:cubicBezTo>
                  <a:pt x="769" y="1079"/>
                  <a:pt x="777" y="1079"/>
                  <a:pt x="777" y="1087"/>
                </a:cubicBezTo>
                <a:cubicBezTo>
                  <a:pt x="1312" y="1623"/>
                  <a:pt x="1312" y="1623"/>
                  <a:pt x="1312" y="1623"/>
                </a:cubicBezTo>
                <a:cubicBezTo>
                  <a:pt x="1371" y="1681"/>
                  <a:pt x="1471" y="1681"/>
                  <a:pt x="1530" y="1623"/>
                </a:cubicBezTo>
                <a:cubicBezTo>
                  <a:pt x="1587" y="1564"/>
                  <a:pt x="1587" y="1464"/>
                  <a:pt x="1530" y="1405"/>
                </a:cubicBezTo>
                <a:close/>
                <a:moveTo>
                  <a:pt x="217" y="1522"/>
                </a:moveTo>
                <a:cubicBezTo>
                  <a:pt x="192" y="1547"/>
                  <a:pt x="159" y="1547"/>
                  <a:pt x="133" y="1522"/>
                </a:cubicBezTo>
                <a:cubicBezTo>
                  <a:pt x="108" y="1497"/>
                  <a:pt x="108" y="1455"/>
                  <a:pt x="133" y="1438"/>
                </a:cubicBezTo>
                <a:cubicBezTo>
                  <a:pt x="159" y="1413"/>
                  <a:pt x="192" y="1413"/>
                  <a:pt x="217" y="1438"/>
                </a:cubicBezTo>
                <a:cubicBezTo>
                  <a:pt x="242" y="1455"/>
                  <a:pt x="242" y="1497"/>
                  <a:pt x="217" y="1522"/>
                </a:cubicBezTo>
                <a:close/>
                <a:moveTo>
                  <a:pt x="217" y="1522"/>
                </a:moveTo>
                <a:lnTo>
                  <a:pt x="217" y="152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lIns="243785" tIns="121892" rIns="243785" bIns="121892" anchor="ctr"/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59156"/>
      </p:ext>
    </p:extLst>
  </p:cSld>
  <p:clrMapOvr>
    <a:masterClrMapping/>
  </p:clrMapOvr>
  <p:transition spd="slow" advClick="0" advTm="6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9" grpId="1" animBg="1"/>
      <p:bldP spid="10" grpId="0" animBg="1"/>
      <p:bldP spid="10" grpId="1" animBg="1"/>
      <p:bldP spid="11" grpId="0"/>
      <p:bldP spid="15" grpId="0"/>
      <p:bldP spid="19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31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4"/>
          <p:cNvSpPr txBox="1"/>
          <p:nvPr/>
        </p:nvSpPr>
        <p:spPr>
          <a:xfrm>
            <a:off x="4283950" y="338369"/>
            <a:ext cx="3445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前端原型展示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id-ID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26" y="861589"/>
            <a:ext cx="9977065" cy="575421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729591" y="3404681"/>
            <a:ext cx="1575881" cy="108949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900" dirty="0"/>
              <a:t>备注：</a:t>
            </a:r>
            <a:endParaRPr kumimoji="1" lang="en-US" altLang="zh-CN" sz="900" dirty="0"/>
          </a:p>
          <a:p>
            <a:r>
              <a:rPr kumimoji="1" lang="en-US" altLang="zh-CN" sz="900" dirty="0"/>
              <a:t>1.</a:t>
            </a:r>
            <a:r>
              <a:rPr kumimoji="1" lang="zh-CN" altLang="en-US" sz="900" dirty="0"/>
              <a:t>地图上显示各雨量站的图标，点击某个图标会显示该图标所处的地理位置。</a:t>
            </a:r>
            <a:endParaRPr kumimoji="1" lang="en-US" altLang="zh-CN" sz="900" dirty="0"/>
          </a:p>
          <a:p>
            <a:r>
              <a:rPr kumimoji="1" lang="en-US" altLang="zh-CN" sz="900" dirty="0"/>
              <a:t>2.</a:t>
            </a:r>
            <a:r>
              <a:rPr kumimoji="1" lang="zh-CN" altLang="en-US" sz="900" dirty="0"/>
              <a:t>点击对话框内的地理位置按钮，可以跳转打开该雨量站的详细信息查看页面。</a:t>
            </a:r>
          </a:p>
        </p:txBody>
      </p:sp>
    </p:spTree>
    <p:extLst>
      <p:ext uri="{BB962C8B-B14F-4D97-AF65-F5344CB8AC3E}">
        <p14:creationId xmlns:p14="http://schemas.microsoft.com/office/powerpoint/2010/main" val="1698952000"/>
      </p:ext>
    </p:extLst>
  </p:cSld>
  <p:clrMapOvr>
    <a:masterClrMapping/>
  </p:clrMapOvr>
  <p:transition spd="slow" advClick="0" advTm="6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4"/>
          <p:cNvSpPr txBox="1"/>
          <p:nvPr/>
        </p:nvSpPr>
        <p:spPr>
          <a:xfrm>
            <a:off x="4191830" y="316937"/>
            <a:ext cx="3445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前端原型展示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id-ID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94" y="840157"/>
            <a:ext cx="9863846" cy="571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42175"/>
      </p:ext>
    </p:extLst>
  </p:cSld>
  <p:clrMapOvr>
    <a:masterClrMapping/>
  </p:clrMapOvr>
  <p:transition spd="slow" advClick="0" advTm="6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4"/>
          <p:cNvSpPr txBox="1"/>
          <p:nvPr/>
        </p:nvSpPr>
        <p:spPr>
          <a:xfrm>
            <a:off x="5312786" y="3383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硬件开发</a:t>
            </a:r>
            <a:endParaRPr lang="id-ID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542" y="1969602"/>
            <a:ext cx="2824170" cy="37655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773" y="2592293"/>
            <a:ext cx="3360237" cy="252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96269"/>
      </p:ext>
    </p:extLst>
  </p:cSld>
  <p:clrMapOvr>
    <a:masterClrMapping/>
  </p:clrMapOvr>
  <p:transition spd="slow" advClick="0" advTm="6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B0B088A8-F189-4B86-A89D-700CB5DFEEE7}"/>
              </a:ext>
            </a:extLst>
          </p:cNvPr>
          <p:cNvSpPr/>
          <p:nvPr/>
        </p:nvSpPr>
        <p:spPr>
          <a:xfrm>
            <a:off x="457200" y="864523"/>
            <a:ext cx="1695796" cy="1487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arduino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8729795-6D42-4803-867E-941F14980D5E}"/>
              </a:ext>
            </a:extLst>
          </p:cNvPr>
          <p:cNvSpPr/>
          <p:nvPr/>
        </p:nvSpPr>
        <p:spPr>
          <a:xfrm>
            <a:off x="3671074" y="2896984"/>
            <a:ext cx="2211185" cy="1388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raspberryPi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B19C7BD-3216-4FAC-B818-FB2374CFDAB7}"/>
              </a:ext>
            </a:extLst>
          </p:cNvPr>
          <p:cNvSpPr/>
          <p:nvPr/>
        </p:nvSpPr>
        <p:spPr>
          <a:xfrm>
            <a:off x="385156" y="4865721"/>
            <a:ext cx="1695796" cy="1487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arduino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E8D03E0-FD09-4BA0-8BFC-7D994B81DCCE}"/>
              </a:ext>
            </a:extLst>
          </p:cNvPr>
          <p:cNvSpPr/>
          <p:nvPr/>
        </p:nvSpPr>
        <p:spPr>
          <a:xfrm>
            <a:off x="94211" y="2797232"/>
            <a:ext cx="1695796" cy="1487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arduino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E3EFEB2-85B9-4988-956B-0A98669E8FF4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2152996" y="1608512"/>
            <a:ext cx="1518078" cy="198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7E5555C-9C36-4A48-9595-69B9DAAC5AAC}"/>
              </a:ext>
            </a:extLst>
          </p:cNvPr>
          <p:cNvCxnSpPr>
            <a:cxnSpLocks/>
          </p:cNvCxnSpPr>
          <p:nvPr/>
        </p:nvCxnSpPr>
        <p:spPr>
          <a:xfrm>
            <a:off x="1790007" y="3515252"/>
            <a:ext cx="1881067" cy="49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E6C09A7-30A2-46B0-89DD-F69B815EB6D8}"/>
              </a:ext>
            </a:extLst>
          </p:cNvPr>
          <p:cNvCxnSpPr>
            <a:stCxn id="4" idx="6"/>
            <a:endCxn id="3" idx="2"/>
          </p:cNvCxnSpPr>
          <p:nvPr/>
        </p:nvCxnSpPr>
        <p:spPr>
          <a:xfrm flipV="1">
            <a:off x="2080952" y="3591097"/>
            <a:ext cx="1590122" cy="201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054AA38A-9104-41B6-BEA7-B47822B68CAA}"/>
              </a:ext>
            </a:extLst>
          </p:cNvPr>
          <p:cNvSpPr/>
          <p:nvPr/>
        </p:nvSpPr>
        <p:spPr>
          <a:xfrm>
            <a:off x="7014176" y="2944490"/>
            <a:ext cx="2211185" cy="1256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srervice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3B3B504-7DA4-45F8-ADCC-18493F5E25C6}"/>
              </a:ext>
            </a:extLst>
          </p:cNvPr>
          <p:cNvCxnSpPr>
            <a:stCxn id="3" idx="6"/>
            <a:endCxn id="12" idx="2"/>
          </p:cNvCxnSpPr>
          <p:nvPr/>
        </p:nvCxnSpPr>
        <p:spPr>
          <a:xfrm flipV="1">
            <a:off x="5882259" y="3572795"/>
            <a:ext cx="1131917" cy="18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F7B9BADF-E38F-4DFF-B7D8-F078A9C7CC78}"/>
              </a:ext>
            </a:extLst>
          </p:cNvPr>
          <p:cNvSpPr/>
          <p:nvPr/>
        </p:nvSpPr>
        <p:spPr>
          <a:xfrm>
            <a:off x="9725890" y="3021730"/>
            <a:ext cx="2152996" cy="110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DataBase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BC48375-AE20-4287-BB86-3CA61C2A9E56}"/>
              </a:ext>
            </a:extLst>
          </p:cNvPr>
          <p:cNvCxnSpPr>
            <a:stCxn id="12" idx="6"/>
            <a:endCxn id="15" idx="2"/>
          </p:cNvCxnSpPr>
          <p:nvPr/>
        </p:nvCxnSpPr>
        <p:spPr>
          <a:xfrm>
            <a:off x="9225361" y="3572795"/>
            <a:ext cx="5005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F9B4E36-4DD1-4139-90BD-7C44F7EB8C03}"/>
              </a:ext>
            </a:extLst>
          </p:cNvPr>
          <p:cNvSpPr txBox="1"/>
          <p:nvPr/>
        </p:nvSpPr>
        <p:spPr>
          <a:xfrm>
            <a:off x="5928983" y="3233650"/>
            <a:ext cx="79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Socket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AFFB0E2-2C02-4C39-AFF6-4FD0B82E552F}"/>
              </a:ext>
            </a:extLst>
          </p:cNvPr>
          <p:cNvSpPr txBox="1"/>
          <p:nvPr/>
        </p:nvSpPr>
        <p:spPr>
          <a:xfrm>
            <a:off x="1926701" y="3217025"/>
            <a:ext cx="590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Lora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8970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C1AF53-25AE-4EF8-AB96-247810CBA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352" y="1204210"/>
            <a:ext cx="8395295" cy="481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3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4"/>
          <p:cNvSpPr txBox="1"/>
          <p:nvPr/>
        </p:nvSpPr>
        <p:spPr>
          <a:xfrm>
            <a:off x="5312783" y="3383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后端开发</a:t>
            </a:r>
            <a:endParaRPr lang="id-ID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1"/>
          <p:cNvGrpSpPr/>
          <p:nvPr/>
        </p:nvGrpSpPr>
        <p:grpSpPr>
          <a:xfrm rot="1016215">
            <a:off x="4305329" y="1752349"/>
            <a:ext cx="3430315" cy="3432231"/>
            <a:chOff x="4676776" y="2278062"/>
            <a:chExt cx="2843213" cy="2844801"/>
          </a:xfrm>
        </p:grpSpPr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4902201" y="3098800"/>
              <a:ext cx="1370013" cy="1192213"/>
            </a:xfrm>
            <a:custGeom>
              <a:avLst/>
              <a:gdLst>
                <a:gd name="T0" fmla="*/ 648 w 863"/>
                <a:gd name="T1" fmla="*/ 751 h 751"/>
                <a:gd name="T2" fmla="*/ 216 w 863"/>
                <a:gd name="T3" fmla="*/ 751 h 751"/>
                <a:gd name="T4" fmla="*/ 0 w 863"/>
                <a:gd name="T5" fmla="*/ 376 h 751"/>
                <a:gd name="T6" fmla="*/ 216 w 863"/>
                <a:gd name="T7" fmla="*/ 0 h 751"/>
                <a:gd name="T8" fmla="*/ 648 w 863"/>
                <a:gd name="T9" fmla="*/ 0 h 751"/>
                <a:gd name="T10" fmla="*/ 863 w 863"/>
                <a:gd name="T11" fmla="*/ 376 h 751"/>
                <a:gd name="T12" fmla="*/ 648 w 863"/>
                <a:gd name="T13" fmla="*/ 751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3" h="751">
                  <a:moveTo>
                    <a:pt x="648" y="751"/>
                  </a:moveTo>
                  <a:lnTo>
                    <a:pt x="216" y="751"/>
                  </a:lnTo>
                  <a:lnTo>
                    <a:pt x="0" y="376"/>
                  </a:lnTo>
                  <a:lnTo>
                    <a:pt x="216" y="0"/>
                  </a:lnTo>
                  <a:lnTo>
                    <a:pt x="648" y="0"/>
                  </a:lnTo>
                  <a:lnTo>
                    <a:pt x="863" y="376"/>
                  </a:lnTo>
                  <a:lnTo>
                    <a:pt x="648" y="751"/>
                  </a:lnTo>
                  <a:close/>
                </a:path>
              </a:pathLst>
            </a:custGeom>
            <a:noFill/>
            <a:ln w="11271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21"/>
            <p:cNvSpPr>
              <a:spLocks/>
            </p:cNvSpPr>
            <p:nvPr/>
          </p:nvSpPr>
          <p:spPr bwMode="auto">
            <a:xfrm>
              <a:off x="5930901" y="3706812"/>
              <a:ext cx="1370013" cy="1190625"/>
            </a:xfrm>
            <a:custGeom>
              <a:avLst/>
              <a:gdLst>
                <a:gd name="T0" fmla="*/ 647 w 863"/>
                <a:gd name="T1" fmla="*/ 750 h 750"/>
                <a:gd name="T2" fmla="*/ 215 w 863"/>
                <a:gd name="T3" fmla="*/ 750 h 750"/>
                <a:gd name="T4" fmla="*/ 0 w 863"/>
                <a:gd name="T5" fmla="*/ 375 h 750"/>
                <a:gd name="T6" fmla="*/ 215 w 863"/>
                <a:gd name="T7" fmla="*/ 0 h 750"/>
                <a:gd name="T8" fmla="*/ 647 w 863"/>
                <a:gd name="T9" fmla="*/ 0 h 750"/>
                <a:gd name="T10" fmla="*/ 863 w 863"/>
                <a:gd name="T11" fmla="*/ 375 h 750"/>
                <a:gd name="T12" fmla="*/ 647 w 863"/>
                <a:gd name="T13" fmla="*/ 75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3" h="750">
                  <a:moveTo>
                    <a:pt x="647" y="750"/>
                  </a:moveTo>
                  <a:lnTo>
                    <a:pt x="215" y="750"/>
                  </a:lnTo>
                  <a:lnTo>
                    <a:pt x="0" y="375"/>
                  </a:lnTo>
                  <a:lnTo>
                    <a:pt x="215" y="0"/>
                  </a:lnTo>
                  <a:lnTo>
                    <a:pt x="647" y="0"/>
                  </a:lnTo>
                  <a:lnTo>
                    <a:pt x="863" y="375"/>
                  </a:lnTo>
                  <a:lnTo>
                    <a:pt x="647" y="750"/>
                  </a:lnTo>
                  <a:close/>
                </a:path>
              </a:pathLst>
            </a:custGeom>
            <a:noFill/>
            <a:ln w="11271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 flipV="1">
              <a:off x="5930901" y="2509837"/>
              <a:ext cx="330200" cy="588963"/>
            </a:xfrm>
            <a:prstGeom prst="line">
              <a:avLst/>
            </a:prstGeom>
            <a:noFill/>
            <a:ln w="11271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 flipV="1">
              <a:off x="6964364" y="3098800"/>
              <a:ext cx="330200" cy="596900"/>
            </a:xfrm>
            <a:prstGeom prst="line">
              <a:avLst/>
            </a:prstGeom>
            <a:noFill/>
            <a:ln w="11271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flipV="1">
              <a:off x="4902201" y="4302125"/>
              <a:ext cx="331788" cy="595313"/>
            </a:xfrm>
            <a:prstGeom prst="line">
              <a:avLst/>
            </a:prstGeom>
            <a:noFill/>
            <a:ln w="11271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Oval 25"/>
            <p:cNvSpPr>
              <a:spLocks noChangeArrowheads="1"/>
            </p:cNvSpPr>
            <p:nvPr/>
          </p:nvSpPr>
          <p:spPr bwMode="auto">
            <a:xfrm>
              <a:off x="6048376" y="3470275"/>
              <a:ext cx="449263" cy="4492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26"/>
            <p:cNvSpPr>
              <a:spLocks noChangeArrowheads="1"/>
            </p:cNvSpPr>
            <p:nvPr/>
          </p:nvSpPr>
          <p:spPr bwMode="auto">
            <a:xfrm>
              <a:off x="4756151" y="3536950"/>
              <a:ext cx="314325" cy="3095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7"/>
            <p:cNvSpPr>
              <a:spLocks noChangeArrowheads="1"/>
            </p:cNvSpPr>
            <p:nvPr/>
          </p:nvSpPr>
          <p:spPr bwMode="auto">
            <a:xfrm>
              <a:off x="5772151" y="2947987"/>
              <a:ext cx="309563" cy="307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Oval 28"/>
            <p:cNvSpPr>
              <a:spLocks noChangeArrowheads="1"/>
            </p:cNvSpPr>
            <p:nvPr/>
          </p:nvSpPr>
          <p:spPr bwMode="auto">
            <a:xfrm>
              <a:off x="6807201" y="3554412"/>
              <a:ext cx="307975" cy="30956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Oval 29"/>
            <p:cNvSpPr>
              <a:spLocks noChangeArrowheads="1"/>
            </p:cNvSpPr>
            <p:nvPr/>
          </p:nvSpPr>
          <p:spPr bwMode="auto">
            <a:xfrm>
              <a:off x="7115176" y="4116387"/>
              <a:ext cx="314325" cy="30956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30"/>
            <p:cNvSpPr>
              <a:spLocks noChangeArrowheads="1"/>
            </p:cNvSpPr>
            <p:nvPr/>
          </p:nvSpPr>
          <p:spPr bwMode="auto">
            <a:xfrm>
              <a:off x="6121401" y="4724400"/>
              <a:ext cx="309563" cy="3079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Oval 36"/>
            <p:cNvSpPr>
              <a:spLocks noChangeArrowheads="1"/>
            </p:cNvSpPr>
            <p:nvPr/>
          </p:nvSpPr>
          <p:spPr bwMode="auto">
            <a:xfrm>
              <a:off x="7070726" y="2874962"/>
              <a:ext cx="449263" cy="44926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Oval 37"/>
            <p:cNvSpPr>
              <a:spLocks noChangeArrowheads="1"/>
            </p:cNvSpPr>
            <p:nvPr/>
          </p:nvSpPr>
          <p:spPr bwMode="auto">
            <a:xfrm>
              <a:off x="4676776" y="4673600"/>
              <a:ext cx="450850" cy="44926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38"/>
            <p:cNvSpPr>
              <a:spLocks noChangeArrowheads="1"/>
            </p:cNvSpPr>
            <p:nvPr/>
          </p:nvSpPr>
          <p:spPr bwMode="auto">
            <a:xfrm>
              <a:off x="6037264" y="2278062"/>
              <a:ext cx="449263" cy="4556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Oval 43"/>
            <p:cNvSpPr>
              <a:spLocks noChangeArrowheads="1"/>
            </p:cNvSpPr>
            <p:nvPr/>
          </p:nvSpPr>
          <p:spPr bwMode="auto">
            <a:xfrm>
              <a:off x="5138739" y="2981325"/>
              <a:ext cx="234950" cy="2365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Oval 44"/>
            <p:cNvSpPr>
              <a:spLocks noChangeArrowheads="1"/>
            </p:cNvSpPr>
            <p:nvPr/>
          </p:nvSpPr>
          <p:spPr bwMode="auto">
            <a:xfrm>
              <a:off x="5127626" y="4173537"/>
              <a:ext cx="234950" cy="2349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45"/>
            <p:cNvSpPr>
              <a:spLocks noChangeArrowheads="1"/>
            </p:cNvSpPr>
            <p:nvPr/>
          </p:nvSpPr>
          <p:spPr bwMode="auto">
            <a:xfrm>
              <a:off x="5795964" y="4156075"/>
              <a:ext cx="230188" cy="2301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46"/>
            <p:cNvSpPr>
              <a:spLocks noChangeArrowheads="1"/>
            </p:cNvSpPr>
            <p:nvPr/>
          </p:nvSpPr>
          <p:spPr bwMode="auto">
            <a:xfrm>
              <a:off x="6840539" y="4779962"/>
              <a:ext cx="234950" cy="23653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TextBox 36"/>
          <p:cNvSpPr txBox="1"/>
          <p:nvPr/>
        </p:nvSpPr>
        <p:spPr>
          <a:xfrm flipH="1">
            <a:off x="1637949" y="1981639"/>
            <a:ext cx="1374864" cy="33855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RESTful</a:t>
            </a: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服务</a:t>
            </a:r>
            <a:endParaRPr lang="id-ID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35" name="TextBox 37"/>
          <p:cNvSpPr txBox="1"/>
          <p:nvPr/>
        </p:nvSpPr>
        <p:spPr>
          <a:xfrm flipH="1">
            <a:off x="1640099" y="2238953"/>
            <a:ext cx="2239687" cy="5355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Jersey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框架搭建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服务，前后端进行通信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43"/>
          <p:cNvSpPr txBox="1"/>
          <p:nvPr/>
        </p:nvSpPr>
        <p:spPr>
          <a:xfrm flipH="1">
            <a:off x="9401883" y="1941642"/>
            <a:ext cx="1415772" cy="33855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1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数据库表设计</a:t>
            </a:r>
            <a:endParaRPr lang="id-ID" sz="16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37" name="TextBox 44"/>
          <p:cNvSpPr txBox="1"/>
          <p:nvPr/>
        </p:nvSpPr>
        <p:spPr>
          <a:xfrm flipH="1">
            <a:off x="9509461" y="2238952"/>
            <a:ext cx="2239687" cy="2951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设计数据库表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Freeform 72"/>
          <p:cNvSpPr>
            <a:spLocks noChangeAspect="1" noChangeArrowheads="1"/>
          </p:cNvSpPr>
          <p:nvPr/>
        </p:nvSpPr>
        <p:spPr bwMode="auto">
          <a:xfrm>
            <a:off x="1101332" y="2078006"/>
            <a:ext cx="443392" cy="392115"/>
          </a:xfrm>
          <a:custGeom>
            <a:avLst/>
            <a:gdLst>
              <a:gd name="connsiteX0" fmla="*/ 358785 w 512434"/>
              <a:gd name="connsiteY0" fmla="*/ 409158 h 453171"/>
              <a:gd name="connsiteX1" fmla="*/ 345300 w 512434"/>
              <a:gd name="connsiteY1" fmla="*/ 425866 h 453171"/>
              <a:gd name="connsiteX2" fmla="*/ 358785 w 512434"/>
              <a:gd name="connsiteY2" fmla="*/ 439722 h 453171"/>
              <a:gd name="connsiteX3" fmla="*/ 372270 w 512434"/>
              <a:gd name="connsiteY3" fmla="*/ 425866 h 453171"/>
              <a:gd name="connsiteX4" fmla="*/ 358785 w 512434"/>
              <a:gd name="connsiteY4" fmla="*/ 409158 h 453171"/>
              <a:gd name="connsiteX5" fmla="*/ 151153 w 512434"/>
              <a:gd name="connsiteY5" fmla="*/ 300585 h 453171"/>
              <a:gd name="connsiteX6" fmla="*/ 195731 w 512434"/>
              <a:gd name="connsiteY6" fmla="*/ 300585 h 453171"/>
              <a:gd name="connsiteX7" fmla="*/ 195731 w 512434"/>
              <a:gd name="connsiteY7" fmla="*/ 345175 h 453171"/>
              <a:gd name="connsiteX8" fmla="*/ 151153 w 512434"/>
              <a:gd name="connsiteY8" fmla="*/ 345175 h 453171"/>
              <a:gd name="connsiteX9" fmla="*/ 71978 w 512434"/>
              <a:gd name="connsiteY9" fmla="*/ 300585 h 453171"/>
              <a:gd name="connsiteX10" fmla="*/ 120152 w 512434"/>
              <a:gd name="connsiteY10" fmla="*/ 300585 h 453171"/>
              <a:gd name="connsiteX11" fmla="*/ 120152 w 512434"/>
              <a:gd name="connsiteY11" fmla="*/ 345175 h 453171"/>
              <a:gd name="connsiteX12" fmla="*/ 71978 w 512434"/>
              <a:gd name="connsiteY12" fmla="*/ 345175 h 453171"/>
              <a:gd name="connsiteX13" fmla="*/ 481786 w 512434"/>
              <a:gd name="connsiteY13" fmla="*/ 286492 h 453171"/>
              <a:gd name="connsiteX14" fmla="*/ 468300 w 512434"/>
              <a:gd name="connsiteY14" fmla="*/ 299940 h 453171"/>
              <a:gd name="connsiteX15" fmla="*/ 481786 w 512434"/>
              <a:gd name="connsiteY15" fmla="*/ 313389 h 453171"/>
              <a:gd name="connsiteX16" fmla="*/ 498948 w 512434"/>
              <a:gd name="connsiteY16" fmla="*/ 299940 h 453171"/>
              <a:gd name="connsiteX17" fmla="*/ 481786 w 512434"/>
              <a:gd name="connsiteY17" fmla="*/ 286492 h 453171"/>
              <a:gd name="connsiteX18" fmla="*/ 235785 w 512434"/>
              <a:gd name="connsiteY18" fmla="*/ 286492 h 453171"/>
              <a:gd name="connsiteX19" fmla="*/ 222300 w 512434"/>
              <a:gd name="connsiteY19" fmla="*/ 299940 h 453171"/>
              <a:gd name="connsiteX20" fmla="*/ 235785 w 512434"/>
              <a:gd name="connsiteY20" fmla="*/ 313389 h 453171"/>
              <a:gd name="connsiteX21" fmla="*/ 249270 w 512434"/>
              <a:gd name="connsiteY21" fmla="*/ 299940 h 453171"/>
              <a:gd name="connsiteX22" fmla="*/ 235785 w 512434"/>
              <a:gd name="connsiteY22" fmla="*/ 286492 h 453171"/>
              <a:gd name="connsiteX23" fmla="*/ 151153 w 512434"/>
              <a:gd name="connsiteY23" fmla="*/ 228588 h 453171"/>
              <a:gd name="connsiteX24" fmla="*/ 195731 w 512434"/>
              <a:gd name="connsiteY24" fmla="*/ 228588 h 453171"/>
              <a:gd name="connsiteX25" fmla="*/ 195731 w 512434"/>
              <a:gd name="connsiteY25" fmla="*/ 273178 h 453171"/>
              <a:gd name="connsiteX26" fmla="*/ 151153 w 512434"/>
              <a:gd name="connsiteY26" fmla="*/ 273178 h 453171"/>
              <a:gd name="connsiteX27" fmla="*/ 71978 w 512434"/>
              <a:gd name="connsiteY27" fmla="*/ 228588 h 453171"/>
              <a:gd name="connsiteX28" fmla="*/ 120152 w 512434"/>
              <a:gd name="connsiteY28" fmla="*/ 228588 h 453171"/>
              <a:gd name="connsiteX29" fmla="*/ 120152 w 512434"/>
              <a:gd name="connsiteY29" fmla="*/ 273178 h 453171"/>
              <a:gd name="connsiteX30" fmla="*/ 71978 w 512434"/>
              <a:gd name="connsiteY30" fmla="*/ 273178 h 453171"/>
              <a:gd name="connsiteX31" fmla="*/ 427028 w 512434"/>
              <a:gd name="connsiteY31" fmla="*/ 221695 h 453171"/>
              <a:gd name="connsiteX32" fmla="*/ 372270 w 512434"/>
              <a:gd name="connsiteY32" fmla="*/ 275896 h 453171"/>
              <a:gd name="connsiteX33" fmla="*/ 358785 w 512434"/>
              <a:gd name="connsiteY33" fmla="*/ 272636 h 453171"/>
              <a:gd name="connsiteX34" fmla="*/ 341622 w 512434"/>
              <a:gd name="connsiteY34" fmla="*/ 279564 h 453171"/>
              <a:gd name="connsiteX35" fmla="*/ 283596 w 512434"/>
              <a:gd name="connsiteY35" fmla="*/ 238404 h 453171"/>
              <a:gd name="connsiteX36" fmla="*/ 266433 w 512434"/>
              <a:gd name="connsiteY36" fmla="*/ 238404 h 453171"/>
              <a:gd name="connsiteX37" fmla="*/ 270111 w 512434"/>
              <a:gd name="connsiteY37" fmla="*/ 255520 h 453171"/>
              <a:gd name="connsiteX38" fmla="*/ 331406 w 512434"/>
              <a:gd name="connsiteY38" fmla="*/ 303200 h 453171"/>
              <a:gd name="connsiteX39" fmla="*/ 358785 w 512434"/>
              <a:gd name="connsiteY39" fmla="*/ 327245 h 453171"/>
              <a:gd name="connsiteX40" fmla="*/ 386164 w 512434"/>
              <a:gd name="connsiteY40" fmla="*/ 299940 h 453171"/>
              <a:gd name="connsiteX41" fmla="*/ 386164 w 512434"/>
              <a:gd name="connsiteY41" fmla="*/ 296680 h 453171"/>
              <a:gd name="connsiteX42" fmla="*/ 444191 w 512434"/>
              <a:gd name="connsiteY42" fmla="*/ 238404 h 453171"/>
              <a:gd name="connsiteX43" fmla="*/ 444191 w 512434"/>
              <a:gd name="connsiteY43" fmla="*/ 221695 h 453171"/>
              <a:gd name="connsiteX44" fmla="*/ 427028 w 512434"/>
              <a:gd name="connsiteY44" fmla="*/ 221695 h 453171"/>
              <a:gd name="connsiteX45" fmla="*/ 358785 w 512434"/>
              <a:gd name="connsiteY45" fmla="*/ 163826 h 453171"/>
              <a:gd name="connsiteX46" fmla="*/ 345300 w 512434"/>
              <a:gd name="connsiteY46" fmla="*/ 177274 h 453171"/>
              <a:gd name="connsiteX47" fmla="*/ 358785 w 512434"/>
              <a:gd name="connsiteY47" fmla="*/ 190723 h 453171"/>
              <a:gd name="connsiteX48" fmla="*/ 372270 w 512434"/>
              <a:gd name="connsiteY48" fmla="*/ 177274 h 453171"/>
              <a:gd name="connsiteX49" fmla="*/ 358785 w 512434"/>
              <a:gd name="connsiteY49" fmla="*/ 163826 h 453171"/>
              <a:gd name="connsiteX50" fmla="*/ 151153 w 512434"/>
              <a:gd name="connsiteY50" fmla="*/ 156592 h 453171"/>
              <a:gd name="connsiteX51" fmla="*/ 195731 w 512434"/>
              <a:gd name="connsiteY51" fmla="*/ 156592 h 453171"/>
              <a:gd name="connsiteX52" fmla="*/ 195731 w 512434"/>
              <a:gd name="connsiteY52" fmla="*/ 201182 h 453171"/>
              <a:gd name="connsiteX53" fmla="*/ 151153 w 512434"/>
              <a:gd name="connsiteY53" fmla="*/ 201182 h 453171"/>
              <a:gd name="connsiteX54" fmla="*/ 37595 w 512434"/>
              <a:gd name="connsiteY54" fmla="*/ 102289 h 453171"/>
              <a:gd name="connsiteX55" fmla="*/ 37595 w 512434"/>
              <a:gd name="connsiteY55" fmla="*/ 374925 h 453171"/>
              <a:gd name="connsiteX56" fmla="*/ 228838 w 512434"/>
              <a:gd name="connsiteY56" fmla="*/ 374925 h 453171"/>
              <a:gd name="connsiteX57" fmla="*/ 208406 w 512434"/>
              <a:gd name="connsiteY57" fmla="*/ 299940 h 453171"/>
              <a:gd name="connsiteX58" fmla="*/ 246001 w 512434"/>
              <a:gd name="connsiteY58" fmla="*/ 201318 h 453171"/>
              <a:gd name="connsiteX59" fmla="*/ 225569 w 512434"/>
              <a:gd name="connsiteY59" fmla="*/ 201318 h 453171"/>
              <a:gd name="connsiteX60" fmla="*/ 225569 w 512434"/>
              <a:gd name="connsiteY60" fmla="*/ 156898 h 453171"/>
              <a:gd name="connsiteX61" fmla="*/ 270111 w 512434"/>
              <a:gd name="connsiteY61" fmla="*/ 156898 h 453171"/>
              <a:gd name="connsiteX62" fmla="*/ 270111 w 512434"/>
              <a:gd name="connsiteY62" fmla="*/ 177274 h 453171"/>
              <a:gd name="connsiteX63" fmla="*/ 358785 w 512434"/>
              <a:gd name="connsiteY63" fmla="*/ 149970 h 453171"/>
              <a:gd name="connsiteX64" fmla="*/ 382895 w 512434"/>
              <a:gd name="connsiteY64" fmla="*/ 149970 h 453171"/>
              <a:gd name="connsiteX65" fmla="*/ 382895 w 512434"/>
              <a:gd name="connsiteY65" fmla="*/ 102289 h 453171"/>
              <a:gd name="connsiteX66" fmla="*/ 37595 w 512434"/>
              <a:gd name="connsiteY66" fmla="*/ 102289 h 453171"/>
              <a:gd name="connsiteX67" fmla="*/ 136894 w 512434"/>
              <a:gd name="connsiteY67" fmla="*/ 30564 h 453171"/>
              <a:gd name="connsiteX68" fmla="*/ 136894 w 512434"/>
              <a:gd name="connsiteY68" fmla="*/ 68057 h 453171"/>
              <a:gd name="connsiteX69" fmla="*/ 283596 w 512434"/>
              <a:gd name="connsiteY69" fmla="*/ 68057 h 453171"/>
              <a:gd name="connsiteX70" fmla="*/ 283596 w 512434"/>
              <a:gd name="connsiteY70" fmla="*/ 30564 h 453171"/>
              <a:gd name="connsiteX71" fmla="*/ 136894 w 512434"/>
              <a:gd name="connsiteY71" fmla="*/ 30564 h 453171"/>
              <a:gd name="connsiteX72" fmla="*/ 30648 w 512434"/>
              <a:gd name="connsiteY72" fmla="*/ 0 h 453171"/>
              <a:gd name="connsiteX73" fmla="*/ 389433 w 512434"/>
              <a:gd name="connsiteY73" fmla="*/ 0 h 453171"/>
              <a:gd name="connsiteX74" fmla="*/ 420490 w 512434"/>
              <a:gd name="connsiteY74" fmla="*/ 30564 h 453171"/>
              <a:gd name="connsiteX75" fmla="*/ 420490 w 512434"/>
              <a:gd name="connsiteY75" fmla="*/ 163826 h 453171"/>
              <a:gd name="connsiteX76" fmla="*/ 512434 w 512434"/>
              <a:gd name="connsiteY76" fmla="*/ 299940 h 453171"/>
              <a:gd name="connsiteX77" fmla="*/ 358785 w 512434"/>
              <a:gd name="connsiteY77" fmla="*/ 453171 h 453171"/>
              <a:gd name="connsiteX78" fmla="*/ 263164 w 512434"/>
              <a:gd name="connsiteY78" fmla="*/ 419346 h 453171"/>
              <a:gd name="connsiteX79" fmla="*/ 30648 w 512434"/>
              <a:gd name="connsiteY79" fmla="*/ 419346 h 453171"/>
              <a:gd name="connsiteX80" fmla="*/ 0 w 512434"/>
              <a:gd name="connsiteY80" fmla="*/ 388374 h 453171"/>
              <a:gd name="connsiteX81" fmla="*/ 0 w 512434"/>
              <a:gd name="connsiteY81" fmla="*/ 30564 h 453171"/>
              <a:gd name="connsiteX82" fmla="*/ 30648 w 512434"/>
              <a:gd name="connsiteY82" fmla="*/ 0 h 45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12434" h="453171">
                <a:moveTo>
                  <a:pt x="358785" y="409158"/>
                </a:moveTo>
                <a:cubicBezTo>
                  <a:pt x="351838" y="409158"/>
                  <a:pt x="345300" y="415678"/>
                  <a:pt x="345300" y="425866"/>
                </a:cubicBezTo>
                <a:cubicBezTo>
                  <a:pt x="345300" y="432794"/>
                  <a:pt x="351838" y="439722"/>
                  <a:pt x="358785" y="439722"/>
                </a:cubicBezTo>
                <a:cubicBezTo>
                  <a:pt x="365732" y="439722"/>
                  <a:pt x="372270" y="432794"/>
                  <a:pt x="372270" y="425866"/>
                </a:cubicBezTo>
                <a:cubicBezTo>
                  <a:pt x="372270" y="415678"/>
                  <a:pt x="365732" y="409158"/>
                  <a:pt x="358785" y="409158"/>
                </a:cubicBezTo>
                <a:close/>
                <a:moveTo>
                  <a:pt x="151153" y="300585"/>
                </a:moveTo>
                <a:lnTo>
                  <a:pt x="195731" y="300585"/>
                </a:lnTo>
                <a:lnTo>
                  <a:pt x="195731" y="345175"/>
                </a:lnTo>
                <a:lnTo>
                  <a:pt x="151153" y="345175"/>
                </a:lnTo>
                <a:close/>
                <a:moveTo>
                  <a:pt x="71978" y="300585"/>
                </a:moveTo>
                <a:lnTo>
                  <a:pt x="120152" y="300585"/>
                </a:lnTo>
                <a:lnTo>
                  <a:pt x="120152" y="345175"/>
                </a:lnTo>
                <a:lnTo>
                  <a:pt x="71978" y="345175"/>
                </a:lnTo>
                <a:close/>
                <a:moveTo>
                  <a:pt x="481786" y="286492"/>
                </a:moveTo>
                <a:cubicBezTo>
                  <a:pt x="474839" y="286492"/>
                  <a:pt x="468300" y="293012"/>
                  <a:pt x="468300" y="299940"/>
                </a:cubicBezTo>
                <a:cubicBezTo>
                  <a:pt x="468300" y="310128"/>
                  <a:pt x="474839" y="313389"/>
                  <a:pt x="481786" y="313389"/>
                </a:cubicBezTo>
                <a:cubicBezTo>
                  <a:pt x="492002" y="313389"/>
                  <a:pt x="498948" y="310128"/>
                  <a:pt x="498948" y="299940"/>
                </a:cubicBezTo>
                <a:cubicBezTo>
                  <a:pt x="498948" y="293012"/>
                  <a:pt x="492002" y="286492"/>
                  <a:pt x="481786" y="286492"/>
                </a:cubicBezTo>
                <a:close/>
                <a:moveTo>
                  <a:pt x="235785" y="286492"/>
                </a:moveTo>
                <a:cubicBezTo>
                  <a:pt x="228838" y="286492"/>
                  <a:pt x="222300" y="293012"/>
                  <a:pt x="222300" y="299940"/>
                </a:cubicBezTo>
                <a:cubicBezTo>
                  <a:pt x="222300" y="310128"/>
                  <a:pt x="228838" y="313389"/>
                  <a:pt x="235785" y="313389"/>
                </a:cubicBezTo>
                <a:cubicBezTo>
                  <a:pt x="242732" y="313389"/>
                  <a:pt x="249270" y="310128"/>
                  <a:pt x="249270" y="299940"/>
                </a:cubicBezTo>
                <a:cubicBezTo>
                  <a:pt x="249270" y="293012"/>
                  <a:pt x="242732" y="286492"/>
                  <a:pt x="235785" y="286492"/>
                </a:cubicBezTo>
                <a:close/>
                <a:moveTo>
                  <a:pt x="151153" y="228588"/>
                </a:moveTo>
                <a:lnTo>
                  <a:pt x="195731" y="228588"/>
                </a:lnTo>
                <a:lnTo>
                  <a:pt x="195731" y="273178"/>
                </a:lnTo>
                <a:lnTo>
                  <a:pt x="151153" y="273178"/>
                </a:lnTo>
                <a:close/>
                <a:moveTo>
                  <a:pt x="71978" y="228588"/>
                </a:moveTo>
                <a:lnTo>
                  <a:pt x="120152" y="228588"/>
                </a:lnTo>
                <a:lnTo>
                  <a:pt x="120152" y="273178"/>
                </a:lnTo>
                <a:lnTo>
                  <a:pt x="71978" y="273178"/>
                </a:lnTo>
                <a:close/>
                <a:moveTo>
                  <a:pt x="427028" y="221695"/>
                </a:moveTo>
                <a:cubicBezTo>
                  <a:pt x="427028" y="221695"/>
                  <a:pt x="427028" y="221695"/>
                  <a:pt x="372270" y="275896"/>
                </a:cubicBezTo>
                <a:cubicBezTo>
                  <a:pt x="369001" y="275896"/>
                  <a:pt x="365732" y="272636"/>
                  <a:pt x="358785" y="272636"/>
                </a:cubicBezTo>
                <a:cubicBezTo>
                  <a:pt x="351838" y="272636"/>
                  <a:pt x="345300" y="275896"/>
                  <a:pt x="341622" y="279564"/>
                </a:cubicBezTo>
                <a:cubicBezTo>
                  <a:pt x="341622" y="279564"/>
                  <a:pt x="341622" y="279564"/>
                  <a:pt x="283596" y="238404"/>
                </a:cubicBezTo>
                <a:cubicBezTo>
                  <a:pt x="280327" y="231883"/>
                  <a:pt x="270111" y="235143"/>
                  <a:pt x="266433" y="238404"/>
                </a:cubicBezTo>
                <a:cubicBezTo>
                  <a:pt x="263164" y="242071"/>
                  <a:pt x="266433" y="252260"/>
                  <a:pt x="270111" y="255520"/>
                </a:cubicBezTo>
                <a:cubicBezTo>
                  <a:pt x="270111" y="255520"/>
                  <a:pt x="270111" y="255520"/>
                  <a:pt x="331406" y="303200"/>
                </a:cubicBezTo>
                <a:cubicBezTo>
                  <a:pt x="331406" y="317056"/>
                  <a:pt x="345300" y="327245"/>
                  <a:pt x="358785" y="327245"/>
                </a:cubicBezTo>
                <a:cubicBezTo>
                  <a:pt x="375948" y="327245"/>
                  <a:pt x="386164" y="317056"/>
                  <a:pt x="386164" y="299940"/>
                </a:cubicBezTo>
                <a:lnTo>
                  <a:pt x="386164" y="296680"/>
                </a:lnTo>
                <a:cubicBezTo>
                  <a:pt x="386164" y="296680"/>
                  <a:pt x="386164" y="296680"/>
                  <a:pt x="444191" y="238404"/>
                </a:cubicBezTo>
                <a:cubicBezTo>
                  <a:pt x="447869" y="231883"/>
                  <a:pt x="451138" y="224955"/>
                  <a:pt x="444191" y="221695"/>
                </a:cubicBezTo>
                <a:cubicBezTo>
                  <a:pt x="440922" y="218027"/>
                  <a:pt x="433975" y="218027"/>
                  <a:pt x="427028" y="221695"/>
                </a:cubicBezTo>
                <a:close/>
                <a:moveTo>
                  <a:pt x="358785" y="163826"/>
                </a:moveTo>
                <a:cubicBezTo>
                  <a:pt x="351838" y="163826"/>
                  <a:pt x="345300" y="170346"/>
                  <a:pt x="345300" y="177274"/>
                </a:cubicBezTo>
                <a:cubicBezTo>
                  <a:pt x="345300" y="184202"/>
                  <a:pt x="351838" y="190723"/>
                  <a:pt x="358785" y="190723"/>
                </a:cubicBezTo>
                <a:cubicBezTo>
                  <a:pt x="365732" y="190723"/>
                  <a:pt x="372270" y="184202"/>
                  <a:pt x="372270" y="177274"/>
                </a:cubicBezTo>
                <a:cubicBezTo>
                  <a:pt x="372270" y="170346"/>
                  <a:pt x="365732" y="163826"/>
                  <a:pt x="358785" y="163826"/>
                </a:cubicBezTo>
                <a:close/>
                <a:moveTo>
                  <a:pt x="151153" y="156592"/>
                </a:moveTo>
                <a:lnTo>
                  <a:pt x="195731" y="156592"/>
                </a:lnTo>
                <a:lnTo>
                  <a:pt x="195731" y="201182"/>
                </a:lnTo>
                <a:lnTo>
                  <a:pt x="151153" y="201182"/>
                </a:lnTo>
                <a:close/>
                <a:moveTo>
                  <a:pt x="37595" y="102289"/>
                </a:moveTo>
                <a:lnTo>
                  <a:pt x="37595" y="374925"/>
                </a:lnTo>
                <a:cubicBezTo>
                  <a:pt x="37595" y="374925"/>
                  <a:pt x="37595" y="374925"/>
                  <a:pt x="228838" y="374925"/>
                </a:cubicBezTo>
                <a:cubicBezTo>
                  <a:pt x="215353" y="354549"/>
                  <a:pt x="208406" y="327245"/>
                  <a:pt x="208406" y="299940"/>
                </a:cubicBezTo>
                <a:cubicBezTo>
                  <a:pt x="208406" y="262448"/>
                  <a:pt x="222300" y="228215"/>
                  <a:pt x="246001" y="201318"/>
                </a:cubicBezTo>
                <a:cubicBezTo>
                  <a:pt x="246001" y="201318"/>
                  <a:pt x="246001" y="201318"/>
                  <a:pt x="225569" y="201318"/>
                </a:cubicBezTo>
                <a:cubicBezTo>
                  <a:pt x="225569" y="201318"/>
                  <a:pt x="225569" y="201318"/>
                  <a:pt x="225569" y="156898"/>
                </a:cubicBezTo>
                <a:cubicBezTo>
                  <a:pt x="225569" y="156898"/>
                  <a:pt x="225569" y="156898"/>
                  <a:pt x="270111" y="156898"/>
                </a:cubicBezTo>
                <a:cubicBezTo>
                  <a:pt x="270111" y="156898"/>
                  <a:pt x="270111" y="156898"/>
                  <a:pt x="270111" y="177274"/>
                </a:cubicBezTo>
                <a:cubicBezTo>
                  <a:pt x="293812" y="160158"/>
                  <a:pt x="324868" y="149970"/>
                  <a:pt x="358785" y="149970"/>
                </a:cubicBezTo>
                <a:cubicBezTo>
                  <a:pt x="365732" y="149970"/>
                  <a:pt x="375948" y="149970"/>
                  <a:pt x="382895" y="149970"/>
                </a:cubicBezTo>
                <a:cubicBezTo>
                  <a:pt x="382895" y="149970"/>
                  <a:pt x="382895" y="149970"/>
                  <a:pt x="382895" y="102289"/>
                </a:cubicBezTo>
                <a:cubicBezTo>
                  <a:pt x="382895" y="102289"/>
                  <a:pt x="382895" y="102289"/>
                  <a:pt x="37595" y="102289"/>
                </a:cubicBezTo>
                <a:close/>
                <a:moveTo>
                  <a:pt x="136894" y="30564"/>
                </a:moveTo>
                <a:lnTo>
                  <a:pt x="136894" y="68057"/>
                </a:lnTo>
                <a:cubicBezTo>
                  <a:pt x="136894" y="68057"/>
                  <a:pt x="136894" y="68057"/>
                  <a:pt x="283596" y="68057"/>
                </a:cubicBezTo>
                <a:cubicBezTo>
                  <a:pt x="283596" y="68057"/>
                  <a:pt x="283596" y="68057"/>
                  <a:pt x="283596" y="30564"/>
                </a:cubicBezTo>
                <a:cubicBezTo>
                  <a:pt x="283596" y="30564"/>
                  <a:pt x="283596" y="30564"/>
                  <a:pt x="136894" y="30564"/>
                </a:cubicBezTo>
                <a:close/>
                <a:moveTo>
                  <a:pt x="30648" y="0"/>
                </a:moveTo>
                <a:cubicBezTo>
                  <a:pt x="30648" y="0"/>
                  <a:pt x="30648" y="0"/>
                  <a:pt x="389433" y="0"/>
                </a:cubicBezTo>
                <a:cubicBezTo>
                  <a:pt x="406596" y="0"/>
                  <a:pt x="420490" y="13856"/>
                  <a:pt x="420490" y="30564"/>
                </a:cubicBezTo>
                <a:cubicBezTo>
                  <a:pt x="420490" y="30564"/>
                  <a:pt x="420490" y="30564"/>
                  <a:pt x="420490" y="163826"/>
                </a:cubicBezTo>
                <a:cubicBezTo>
                  <a:pt x="474839" y="187463"/>
                  <a:pt x="512434" y="238404"/>
                  <a:pt x="512434" y="299940"/>
                </a:cubicBezTo>
                <a:cubicBezTo>
                  <a:pt x="512434" y="385113"/>
                  <a:pt x="444191" y="453171"/>
                  <a:pt x="358785" y="453171"/>
                </a:cubicBezTo>
                <a:cubicBezTo>
                  <a:pt x="324868" y="453171"/>
                  <a:pt x="290543" y="439722"/>
                  <a:pt x="263164" y="419346"/>
                </a:cubicBezTo>
                <a:cubicBezTo>
                  <a:pt x="263164" y="419346"/>
                  <a:pt x="263164" y="419346"/>
                  <a:pt x="30648" y="419346"/>
                </a:cubicBezTo>
                <a:cubicBezTo>
                  <a:pt x="13894" y="419346"/>
                  <a:pt x="0" y="405490"/>
                  <a:pt x="0" y="388374"/>
                </a:cubicBezTo>
                <a:cubicBezTo>
                  <a:pt x="0" y="388374"/>
                  <a:pt x="0" y="388374"/>
                  <a:pt x="0" y="30564"/>
                </a:cubicBezTo>
                <a:cubicBezTo>
                  <a:pt x="0" y="13856"/>
                  <a:pt x="13894" y="0"/>
                  <a:pt x="306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1440" tIns="45720" rIns="91440" bIns="45720" anchor="ctr">
            <a:noAutofit/>
          </a:bodyPr>
          <a:lstStyle/>
          <a:p>
            <a:pPr>
              <a:defRPr/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AutoShape 87"/>
          <p:cNvSpPr>
            <a:spLocks noChangeAspect="1"/>
          </p:cNvSpPr>
          <p:nvPr/>
        </p:nvSpPr>
        <p:spPr bwMode="auto">
          <a:xfrm>
            <a:off x="8859509" y="2047190"/>
            <a:ext cx="452657" cy="383525"/>
          </a:xfrm>
          <a:custGeom>
            <a:avLst/>
            <a:gdLst>
              <a:gd name="T0" fmla="+- 0 10798 9"/>
              <a:gd name="T1" fmla="*/ T0 w 21578"/>
              <a:gd name="T2" fmla="*/ 10800 h 21600"/>
              <a:gd name="T3" fmla="+- 0 10798 9"/>
              <a:gd name="T4" fmla="*/ T3 w 21578"/>
              <a:gd name="T5" fmla="*/ 10800 h 21600"/>
              <a:gd name="T6" fmla="+- 0 10798 9"/>
              <a:gd name="T7" fmla="*/ T6 w 21578"/>
              <a:gd name="T8" fmla="*/ 10800 h 21600"/>
              <a:gd name="T9" fmla="+- 0 10798 9"/>
              <a:gd name="T10" fmla="*/ T9 w 21578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78" h="21600">
                <a:moveTo>
                  <a:pt x="21416" y="10074"/>
                </a:moveTo>
                <a:cubicBezTo>
                  <a:pt x="21507" y="10166"/>
                  <a:pt x="21562" y="10284"/>
                  <a:pt x="21574" y="10428"/>
                </a:cubicBezTo>
                <a:cubicBezTo>
                  <a:pt x="21590" y="10569"/>
                  <a:pt x="21562" y="10702"/>
                  <a:pt x="21483" y="10820"/>
                </a:cubicBezTo>
                <a:lnTo>
                  <a:pt x="20967" y="11551"/>
                </a:lnTo>
                <a:cubicBezTo>
                  <a:pt x="20891" y="11678"/>
                  <a:pt x="20778" y="11744"/>
                  <a:pt x="20634" y="11744"/>
                </a:cubicBezTo>
                <a:lnTo>
                  <a:pt x="19889" y="11744"/>
                </a:lnTo>
                <a:cubicBezTo>
                  <a:pt x="19769" y="11744"/>
                  <a:pt x="19671" y="11704"/>
                  <a:pt x="19601" y="11632"/>
                </a:cubicBezTo>
                <a:lnTo>
                  <a:pt x="11078" y="3253"/>
                </a:lnTo>
                <a:cubicBezTo>
                  <a:pt x="10884" y="3072"/>
                  <a:pt x="10695" y="3072"/>
                  <a:pt x="10503" y="3253"/>
                </a:cubicBezTo>
                <a:lnTo>
                  <a:pt x="1980" y="11632"/>
                </a:lnTo>
                <a:cubicBezTo>
                  <a:pt x="1918" y="11704"/>
                  <a:pt x="1819" y="11744"/>
                  <a:pt x="1692" y="11744"/>
                </a:cubicBezTo>
                <a:lnTo>
                  <a:pt x="944" y="11744"/>
                </a:lnTo>
                <a:cubicBezTo>
                  <a:pt x="808" y="11744"/>
                  <a:pt x="695" y="11678"/>
                  <a:pt x="611" y="11551"/>
                </a:cubicBezTo>
                <a:lnTo>
                  <a:pt x="96" y="10820"/>
                </a:lnTo>
                <a:cubicBezTo>
                  <a:pt x="19" y="10710"/>
                  <a:pt x="-9" y="10584"/>
                  <a:pt x="2" y="10440"/>
                </a:cubicBezTo>
                <a:cubicBezTo>
                  <a:pt x="19" y="10298"/>
                  <a:pt x="74" y="10175"/>
                  <a:pt x="165" y="10074"/>
                </a:cubicBezTo>
                <a:lnTo>
                  <a:pt x="10112" y="287"/>
                </a:lnTo>
                <a:cubicBezTo>
                  <a:pt x="10321" y="106"/>
                  <a:pt x="10546" y="8"/>
                  <a:pt x="10788" y="0"/>
                </a:cubicBezTo>
                <a:cubicBezTo>
                  <a:pt x="11042" y="0"/>
                  <a:pt x="11267" y="97"/>
                  <a:pt x="11469" y="287"/>
                </a:cubicBezTo>
                <a:lnTo>
                  <a:pt x="14220" y="2991"/>
                </a:lnTo>
                <a:lnTo>
                  <a:pt x="14220" y="1586"/>
                </a:lnTo>
                <a:cubicBezTo>
                  <a:pt x="14220" y="1436"/>
                  <a:pt x="14266" y="1313"/>
                  <a:pt x="14352" y="1206"/>
                </a:cubicBezTo>
                <a:cubicBezTo>
                  <a:pt x="14441" y="1099"/>
                  <a:pt x="14546" y="1048"/>
                  <a:pt x="14669" y="1048"/>
                </a:cubicBezTo>
                <a:lnTo>
                  <a:pt x="17226" y="1048"/>
                </a:lnTo>
                <a:cubicBezTo>
                  <a:pt x="17348" y="1048"/>
                  <a:pt x="17451" y="1099"/>
                  <a:pt x="17530" y="1206"/>
                </a:cubicBezTo>
                <a:cubicBezTo>
                  <a:pt x="17609" y="1312"/>
                  <a:pt x="17653" y="1436"/>
                  <a:pt x="17653" y="1586"/>
                </a:cubicBezTo>
                <a:lnTo>
                  <a:pt x="17653" y="6383"/>
                </a:lnTo>
                <a:lnTo>
                  <a:pt x="21416" y="10074"/>
                </a:lnTo>
                <a:close/>
                <a:moveTo>
                  <a:pt x="18523" y="11977"/>
                </a:moveTo>
                <a:lnTo>
                  <a:pt x="18523" y="20551"/>
                </a:lnTo>
                <a:cubicBezTo>
                  <a:pt x="18523" y="20854"/>
                  <a:pt x="18441" y="21104"/>
                  <a:pt x="18276" y="21300"/>
                </a:cubicBezTo>
                <a:cubicBezTo>
                  <a:pt x="18110" y="21502"/>
                  <a:pt x="17904" y="21599"/>
                  <a:pt x="17653" y="21599"/>
                </a:cubicBezTo>
                <a:lnTo>
                  <a:pt x="12809" y="21599"/>
                </a:lnTo>
                <a:lnTo>
                  <a:pt x="12809" y="14736"/>
                </a:lnTo>
                <a:lnTo>
                  <a:pt x="8772" y="14736"/>
                </a:lnTo>
                <a:lnTo>
                  <a:pt x="8772" y="21599"/>
                </a:lnTo>
                <a:lnTo>
                  <a:pt x="3928" y="21599"/>
                </a:lnTo>
                <a:cubicBezTo>
                  <a:pt x="3677" y="21599"/>
                  <a:pt x="3468" y="21502"/>
                  <a:pt x="3303" y="21300"/>
                </a:cubicBezTo>
                <a:cubicBezTo>
                  <a:pt x="3140" y="21104"/>
                  <a:pt x="3056" y="20854"/>
                  <a:pt x="3056" y="20551"/>
                </a:cubicBezTo>
                <a:lnTo>
                  <a:pt x="3056" y="11977"/>
                </a:lnTo>
                <a:lnTo>
                  <a:pt x="10788" y="4356"/>
                </a:lnTo>
                <a:lnTo>
                  <a:pt x="18523" y="119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101579" tIns="101579" rIns="101579" bIns="101579" anchor="ctr"/>
          <a:lstStyle/>
          <a:p>
            <a:pPr defTabSz="914172">
              <a:defRPr/>
            </a:pPr>
            <a:endParaRPr lang="es-ES" sz="6667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425402"/>
      </p:ext>
    </p:extLst>
  </p:cSld>
  <p:clrMapOvr>
    <a:masterClrMapping/>
  </p:clrMapOvr>
  <p:transition spd="slow" advClick="0" advTm="6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4" grpId="0"/>
      <p:bldP spid="35" grpId="0"/>
      <p:bldP spid="36" grpId="0"/>
      <p:bldP spid="37" grpId="0"/>
      <p:bldP spid="41" grpId="0" animBg="1"/>
      <p:bldP spid="4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B6BF5269-A7B0-4747-BB5E-9EED26BAFAB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CBNe0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gTXt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CBNe0h+HbVmtwIAAFAKAAAhAAAAdW5pdmVyc2FsL2ZsYXNoX3NraW5fc2V0dGluZ3MueG1slVZtb9owEP6+X4HYd9K90kkpEqVMqtSt1Vr1u5MciYVjR7ZDx7+fz7EbGwhknCrhu+fxvfjuaKq2lC8+TCZpLpiQz6A15aVCjddNaHEzzVqtBZ/lgmvgesaFrAmbLj7+tJ80schLLLEDOZazITn0bub2M4bifHybowwRclE3hO8fRClmGcm3pRQtLy6GVu0bkIzyrUFe/Ziv1oMOGFX6XkMdxbS+RhlHaSQoBRjS9zXKRRYjGTDv6cp+RnJ6V+ezP6DtqKLa0pafUIZoDSkhLvL1EmUYz83t8avMUc4TNPzVBvrlM8oglJE9yPjyu68ogwzRtM3/9EgjRYkFjTnnH/GdwwQpzPhhVFcoFwmYEDq6+AquPDbXuwDkvoZzn+K4SsGesK4HCwEfPWOw0LKFNPGnzqYq8fbYajMfsNgQpgwgVPWgJxP0E2mVvybW9bg/8EZ5EYCcoke8CtbWsOriDYCxvsevVrd2VYTxveuCACXsnDKIsFf2yN+mrEfIQNkjnxkt4JGz/RH80NJx/BPfEveY56tvrMCJOfp6+ZO3oqcHHFwVuHYKj6lFAQuF4bzQGvDV0sTqupCSo5hSTna0JJoK/gtx2d4mo9LkwOA67XRfpZpqBqfazcZolnT4XvYcd6Ozxu3Y/Sj0yXXniTY7/GZKtCZ5VZsfJTWdOJ4ZElOYaXKagVvSwEHe840YyamJ3IJ8EYKN9cKFhhBrMxsCi26yhuBpEpQgTU4XOXWXnKo+b+sM5No8GgXfNbGuw1W0rJj5068U3qCICQPGjqkrcx0n9L0pA4XrACAyr3zLdofOUrdMUwY78IMfKGzCQ5mlyrToULct9QNsdNhvTjOqId2e6BslxMWGE4RXE5eIN05oGNHzmmTKZhaNvd/A/c3RTvarDFsv3GL27DoputjYjytolPif5D9QSwMEFAACAAgAIE17S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IE17SP7ZBl2gAQAALQYAAB8AAAB1bml2ZXJzYWwvaHRtbF9za2luX3NldHRpbmdzLmpzjZRNb8IwDIbv/Ioqu06IfcJ2Q4NJSBwmjdu0QyimVKRxlIQOhvjvq8NX06aD+NK8ffo6duVsW1GxWMyi12jrnt3+w987DUizegW3vi4a9Ix0ZkQ6g0magUglsAqSHz89ybszETJm0plON59ka0p+DOnNnAtTxlXAQgc0E9DygPYT0NahxL9eZYeq9hWV2jxdWYuyHaO0IG1bos64Y9jNu1vlAisw5qAvoHMeg2fadauJPDs+dSnKXIyZ4nIzxgTbUx4vE40rOWvKv9go0MUPX+6Bzkv3bejZidTYkYWsmnjYo2gmlQZj4JD3eUgRhAWfgij5dtz6B/WM6wVV6Dw1qT3S/TuKMq14ArUu9foUPiYLr1o3uxR1zsLa7omHewqPEHwDumY1eKTwQFQrdcUPVBoT6kgNrff8hArks1Qmh9QdiiBHhyXbpu6dC3XHHzBvhLAyQovARGZNF8cVU2+Dg2sqWcehmRchMZQXA5oKfZyfRO80tnqN0P4rYtxaHi+y4nYobkbqOJjiGfRIzpGEjOsl6AmiKOr5vnTyavLW7g9QSwMEFAACAAgAO06d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O06dSAzStqxuAAAAbgAAABwAAAB1bml2ZXJzYWwvbG9jYWxfc2V0dGluZ3MueG1ss7GvyM1RKEstKs7Mz7NVMtQzUFJIzUvOT8nMS7dVCg1x07VQUiguScxLSczJz0u1VcrLV1Kwt+OyyclPTswJTi0pASosVijISaxMLQpJzQUySlL9EnOBKp+2rnjZvEJBV+HJ/nXPpuxU0rfjAg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O06dSDXb2a1oAQAA8wIAACkAAAB1bml2ZXJzYWwvc2tpbl9jdXN0b21pemF0aW9uX3NldHRpbmdzLnhtbI1S22obMRB9z1eI/IAljW4LW4OuxZCHQhPyvPWqYYmjLSuFhKKPrzatcdy6tJqnmXPmDDM6fX6ckn3OZX6avg9lmtPnWMqUHvL2CqF+Px/m5dMScyx5c6rcT2mcX3bp67zWWjWXIY3DMtoVzVuMwttDSmrlVMuYYRRJ5qlXyHluG9aB68A2zFFi+81vEj91l7iPqVxW7Tdn6J8Nu5TjUnZpjK9bOGe/h843+LgM49R4eSvYGvU4tTq2BmKES+4r1QAgkOWOOFyl7KQmyGPGMVSjKFBAhHPSiUok5dCy0ImmwnwnEJOMUVepp60baW0ctVVCR4hu07zqbA3BSIwRIQSYq1xAMBg1NjQNDWo9IDgwIKo2mihAwQYTWPXOC8uRol5gXJkxgPHpuKft3p/rVP3vdY7n/IfgxS+4iK7e2lwwV79/XpZGvo1P3w5DiejLkONu/HAd7m5urn958s2/R8Zq1LbxX339A1BLAwQUAAIACAA7Tp1Ih0o7lkIPAAAaJAAAFwAAAHVuaXZlcnNhbC91bml2ZXJzYWwucG5n7Vr5W9LZ/sdqxqZcxqZyF0unuVOOS163EilzoymbLHOslBozU8IlQSNF6jZZkxbpNJormaWYW0qKQkKON5nGhUrAEj8uWRIgmBIgoHI/0J078zzf73P/gPv4A8v7/Tqfc17nnPd5L+f5/PRdaLDxKqtVEAjEGBESEAaBrEBAIMuTVn4KajZQf3wH/hikhgX7Qxr6bYSgsCJu596dEEgTcfX88U9A+bPkkMhUCMSkS/cxYCWRT0AgDo2IgJ0Hz0ZLgNFaX6wta2Z6lAN9Bn2GHgvEfDESyPll1SeXLp0yr/C3/zQs2vLSWiBkxbn9xy/cvmK/RnTtyxXCsnvr+OIOeRM7nTG9gO2PZI66C9zej5VS3CkUd3pGf29qnHJ4aE9XMBT/EDfdofScfiTr51knPTIACT2wqsQd1JJNtpqSgvKZ829dJL2gFoIKh50w4ofMdhpCH36xDFTURWHz0I6quQki/zNdg8SrIgeqCOYNhIDC+ZI76t/qqSPnam11YPKBg9B27jVds7b4gDW6Bp8jdJK/o27IlXkrwG/7JWAJWAKWgCVgCVgCloAlYAlYApaAJWAJWAKWgCVgCVgC/veA17xR7aLSGPz3eO9X+TrNjyG6G8bPN+ruDndccdSpNvx34J+XNj69DM1qw41fMvfcB5NzJp8HQwHfD892KUtpUViNKI0nkfCWg2PKS4jH6RMs8Z1EguqJS1bKi5TEvUdkuSq6mOEsUpBk3to3IbOLmukkhqxs+qGXIjqcSk1Mp/rprjwH6dOMDDajjWCJLT0i5tXL6qraE1nvWWTNh1tyOPdp3pt2QTkqaayjQfdEoXxexk7CThQw5PVJ6BGcoGy7s3ZhmsBUjZsS2uQ/k+bfXJ8pZYsbmYvCVq28kYDnt6myaoSTKRQauxtDWBAjk6y9nOGKLEBu0X411qZY2sSy49PLCz0GNbVzDtjnlCfDJpDzJZXRTsyr+PoMLpEwP5HWEeex12vaioPP4H4VUGqDaEBduM8H6tmxnM5JgZ+yXXIhzitLCM6QOdG8ygmLs71R6JI5vprf2CP0Jg4p1gUnlBAmrEfn/n7z4BULZWD7NEOT9mlDcSOD98gDsIgg5qwy9UjMhLP5QjuHiKZc/ACXxpMPxrR3s2VRv6SSLhwaxPe6BFOXQ8YmyebX7QjzM2mE+L00LAkrq0MArAjVxvGneXfp+wcDqX7m4Ya/YB8cRopvU0pOHjJ8CRicLvNxhd7iYW1T8Uej0Uofb07k2nVBIk1sCNn+kDIcjzyOGo5zaM4VimZc+53uv3MlyWdUbALD+JuuBtZvgYX7xa6MUa+oetlZX9KW/Mz1cbdtU1tv8Q0gyakcy1Yg68UQRuwnnowsoTXSscyVeW/+0c1fc/2aFfYGDPpO+npPPjsU+KpH0/CDPz6qu1adVfp2/4aYgKtXjWOKt9qZrrMviLvEYWuk/ChiXo5zJaORJawQBjkVudATBL6oH8ixmJ7ydlsIxGsX/lAglfgwCFCzaThelQLfKJIhAvK/tTKsA9oiO8LgzPzRmuWylNZlgkEg3SHf6eJOPNPIOHYPPFc8VQVfuyENFuRMz42p3o7ROFdm+JXvok5FerF9wP6xstJd1NOQ8y211Og6VWpIAQ3tCs6o8hx/L3Wxeg3COd7mQdrEyZ6LnEhbi8GzF95QuEB6uns+ZhAZkD+B/XcHut4axuPgmsjtC2602OWQOqAYTn44gL4IAoe5TB9pa+fXfxCuGPFvQhWvcpRHfg7E7U+OlhcU+ezpIyHCColUzk2VO+Kkx8JZ+m5LknlY4TWxlQK/6SmD9VtsYcoUJn17vq9milLiNXI2RqbgJyG9jTB/UtjndXTTjZuJryAQlGK2x4WqCUTx0JdBBsUdalGtJM2bF5Xj2DP+MqXwOWjBtl8gNp+fUg/ex47B/FxTv7d7dMaupWzL+lxNlTTHzH+zP2chzAz1Y53ZXpH4ymcyXywsNZPs6samGK2j7AI3zKnSrrB6uIC+DlF+9vVPfSTtvEAL42u3z096MeOrYXePKOpKBDeiqPeypbMvvsng9VFsnGnGJ4FmAwhPNKzd+T6ai87RkePGjG3VCvc7tt/dNmZjSKI7jYpcc6mvnGxpfg2haPG57d9a7j+RW+vq1s19ZT0xq7p4JHiH5UCfElhphcXhAXN7Uda0s4t5VFCUYKULa7gAXzHZTBPE1CCPQTPfd2rLhSUSJVDkyFRzG1snRLN4whwtFrSjtJq3HHRNhTVT/Ac9P/W7SvQOURXskN4iaL1MTb05uUC0R+DGUPwiSGkhqD8M7BttYnruc69deJliC7z6FRvl0cBwZtm+0M9lA/ZIgq2gpxtdJyeTUDCRIPRaoyRilM1v4sh5b1uYMDYFk4d2OzoJmu+asSmQpaXZnWx14Mu9B0Rob9n737c0PjSoOKI47bPgLF/dvvGJxWTKhGCmZUBH0D37MNWNg35pfslEWGAMeRAkj1wLLD5rSjN2WMtZHG+oUISbRu2TKHlzTcT2YZZ13CEiJOVqYkYvDWdi2WWzOYGAZ5weKUSaeDAUg6hbyvgttziurSzG8dGZTjdntcpx42fJaYCs6XeZxWYjzIARPfutS3/iKwpu6B6+6wxNharWbWl19sz9Xx+hRaaTgbsQ+nXCyfq8+PiKAxxXk+Fvn+Spms0QkwvsVVYTde/MvBJuNcbFP7L3JN3bL+N9p8HLHrJErU91luHGUV/rSQvMd2O4T9bIG/BDZj8VuJ06PYrnSzeKmp6jf8Z/XKIJ7+13s2akOZBKT2JFVhPPhd/QnN5T/k01SWLdPSf9yCoONxT7i/Lw4JnnVADT8ynk+5LauSRPDyfTZ6xXtnK8OeL3JIKGL3nrYMN5ML2DUBrlZphndqJAc/EPNjgLcWZeSFh3ms2AC/W4T4RjDSuIuldhhjhPEZcTY8hwJ2DueJYGYaxZlaE/7g+SLCbojWXg+iSWhy6YdZyy/1pv2lV8023hxi2kSENx7D+J5zrvd7MNZ7A3kAUDuWJhto9RLmVfd9bIlZWCbRlt4LhWCVHiVq6au/omfePTM99nXzfLTrjF3lNUtiX/ZmLJlEP+1Ew1fCFeVgldOKU5f4sb69FQYth2QJlpsysiP84jK/PdgAVNuPv/UIrhTt+WzobqN0iouBjagrKAbttm8jp4jFzxemeZLWyadK1HfIzgSfpy6+vd+HocyvuDQoanobeKJ33uZtOAmA4ULD0wHwfrmQ18pkJ7emTZeV1xbLK5bptuCagxm89zLsrFSK16UgMmHJNPvyI96nMg+jarRBFMWlmQ04UucOcsCpgB6ZaEPQnvugv1rI6PunanI7cDzXGAL4sML5cbnsSlPW2g7NX7zL5Kot+QdHXZnWzVnnyzZdkpn8Ojx6w7j7W7HOmqWL6QcjJQMniNOuSkXd779R9Em+wmeqXq9uwmNBgyM8tUaIVHL4m1NVeSwc27a2cNeL4Kdoyc448utuLGLhi2brhrR6b7ynrd+fEJQ8XVdOcxJshz7h5NfJN+L8XqB7zkP0wflCYuDgkLYOAwJ+bHycdNvpS3ZEWHIj9S/dalg6Onijd81wPazaJwlsm3Sb0NJ+WdmVp87wx4FmFlNmFd3xNVe25Yhf7kOAFdw3mYanOY8Vt6Q0gY8Zp+c504RRtHQYfJd31RE48ql9LOa0XlRBkhuUj7EiNq98xu8DXVL1bZzO+P/+oLUnNxJVxooRo33ymqmtZ7AzBRO0iHY+qsFLa30/NOPAqvyjYzSSAvUGgN99yQlnE3OMlTRVw6hh8DPh5iLEOXK1mFeSeiWRUbQ9CkofX3GI247nMuyDnfYND4A6gwEzPEJjCdUivQf09d4dNdyJx/2+dCUPX0oRo7uj1kMpI2U9O6Oa0WmQzI3q4FHUfvJ/iIv9UIXq40kGNHDQ/rg+NUGJPMOkOfoTu7fNz14l1PfTEDabozWmkKn3//KzTzsGgsE1lHxr8urlI8mewR32Y6QzXN8gVnWeY64+63DvZHD1JhJwHfyxzJ4UQiGJmj/PqX1czE2BYkFA9tki/MBvanwFpIcGdrvrK58xSZ5Q/bRJOkXAnZWmN6op5tX7Q8pGa7Mp2pAQ7hmTbajml8kux9lynVcHxYQ3N9LKEJer7WB4xshwDOd4Ht5TFdZ7WvLUQqXhT7mT407Fs4U4/kAW1WtJ5v9Uft6wS+0+VEmj7WyidLklo1AahBfQgY0sfaVu9uMNam76L6URrxEhQ/giiAhHFRuO+iCvsGOPG+SPWLQumt6+KKnGXDDRmM0jsZfibh/SyNT7rxurDueLzmL2Gd3VRwPN4IeKh3L1OXzKNPKXN4dXwT0Eo9MqTtgiFJslPeiTPaBeXoevju9O+iCgbwMznI09UTI4OBBomDMGTocxg0Dtsd9ISlknh5cNjY34Gmavu0vwzhlvZJvhVNSNenLhNE+IjUuj6cCkZrX1S4tm/yThLFMiD/p5Az7tj95/lYduEBDJuV+k5/OC7rzwsogEaYNs3ULt7zI72hCVs7Qa9cP4JXAmnWpf6ORZgkao1y0cX0vrgZZ5VEbR+h/e3jyvvlwMNachNfueuy3JNk9t13ijwe+YgWZGXVMT/bI1GTdjsWcZizEr82+RNz5PyH8zQG8nqjaWI94RNf6NlUPObfnDiaZXTBm/Btkx2XEw0hj/tmIqdSgdUfk+W+cKmm3AbhlxOxgz1+KyJc+/4y/LTpykKzNzcaM99uKSEtfqiWGHgrW+GLM8T0FQaJyrGLpq1gp6Wamyya9HAQdapIl/hSOJFaYPHFYU5cMkYMq42n4QbvSCcSO1xEb0LORKGGm2KFoLNRTOYF28XHhFRX1eNo4mWLjSPQs9fhYdiy6kfKZxIIpM2nf+E1B0jrTZEWs8k+rJyLXwXni+fst8d2dShHMvjsTSppOpMflDdeFFf+KvTAAM8XwIIVX3I6d3UIyuhLlp2gwWMtd1vZxJPOnx0QPoNbbguS8yLCt5zjCH7m8I1E4q035scM4S8ZxhXdn+lKO2WrGGOUkXuAmJqkVpNe++e9qTorvFfoSYQpXiqQy9miZqvBPrCkgxzd9/8UhPVgLQSVrPzPyyj7/FR3/3wZRT5N0NL/FFuejp3WVaRjVfedw7o88znv2YRFStnnoOpY/f3LueMDIWFdzEV5Yx8LShju15WwD9Zz4fcvzhNenl5c3vnYbGCBv/u2bmBEYGhAg/+xf/wLUEsDBBQAAgAIADtOnUgrC8BtSgAAAGsAAAAbAAAAdW5pdmVyc2FsL3VuaXZlcnNhbC5wbmcueG1ss7GvyM1RKEstKs7Mz7NVMtQzULK34+WyKShKLctMLVeoAIoZ6RlAgJJCJSq3PDOlJAMoZGBujBDMSM1MzyixVbIwMIUL6gPNBABQSwECAAAUAAIACAAgTXtIFQ6tKGQEAAAHEQAAHQAAAAAAAAABAAAAAAAAAAAAdW5pdmVyc2FsL2NvbW1vbl9tZXNzYWdlcy5sbmdQSwECAAAUAAIACAAgTXtICH4LIykDAACGDAAAJwAAAAAAAAABAAAAAACfBAAAdW5pdmVyc2FsL2ZsYXNoX3B1Ymxpc2hpbmdfc2V0dGluZ3MueG1sUEsBAgAAFAACAAgAIE17SH4dtWa3AgAAUAoAACEAAAAAAAAAAQAAAAAADQgAAHVuaXZlcnNhbC9mbGFzaF9za2luX3NldHRpbmdzLnhtbFBLAQIAABQAAgAIACBNe0gqlg9n/gIAAJcLAAAmAAAAAAAAAAEAAAAAAAMLAAB1bml2ZXJzYWwvaHRtbF9wdWJsaXNoaW5nX3NldHRpbmdzLnhtbFBLAQIAABQAAgAIACBNe0j+2QZdoAEAAC0GAAAfAAAAAAAAAAEAAAAAAEUOAAB1bml2ZXJzYWwvaHRtbF9za2luX3NldHRpbmdzLmpzUEsBAgAAFAACAAgAO06dSD08L9HBAAAA5QEAABoAAAAAAAAAAQAAAAAAIhAAAHVuaXZlcnNhbC9pMThuX3ByZXNldHMueG1sUEsBAgAAFAACAAgAO06dSAzStqxuAAAAbgAAABwAAAAAAAAAAQAAAAAAGxEAAHVuaXZlcnNhbC9sb2NhbF9zZXR0aW5ncy54bWxQSwECAAAUAAIACABElFdHI7RO+/sCAACwCAAAFAAAAAAAAAABAAAAAADDEQAAdW5pdmVyc2FsL3BsYXllci54bWxQSwECAAAUAAIACAA7Tp1INdvZrWgBAADzAgAAKQAAAAAAAAABAAAAAADwFAAAdW5pdmVyc2FsL3NraW5fY3VzdG9taXphdGlvbl9zZXR0aW5ncy54bWxQSwECAAAUAAIACAA7Tp1Ih0o7lkIPAAAaJAAAFwAAAAAAAAAAAAAAAACfFgAAdW5pdmVyc2FsL3VuaXZlcnNhbC5wbmdQSwECAAAUAAIACAA7Tp1IKwvAbUoAAABrAAAAGwAAAAAAAAABAAAAAAAWJgAAdW5pdmVyc2FsL3VuaXZlcnNhbC5wbmcueG1sUEsFBgAAAAALAAsASQMAAJkmAAAAAA=="/>
  <p:tag name="ISPRING_PRESENTATION_TITLE" val="003-扁平化工作总结PPT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117</Words>
  <Application>Microsoft Office PowerPoint</Application>
  <PresentationFormat>宽屏</PresentationFormat>
  <Paragraphs>33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Gill Sans</vt:lpstr>
      <vt:lpstr>Lato Regular</vt:lpstr>
      <vt:lpstr>方正尚酷简体</vt:lpstr>
      <vt:lpstr>宋体</vt:lpstr>
      <vt:lpstr>宋体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简洁扁平化商务汇报</dc:title>
  <dc:creator>第一PPT模板网：www.1ppt.com</dc:creator>
  <cp:keywords>第一PPT模板网：www.1ppt.com</cp:keywords>
  <cp:lastModifiedBy>yan cong</cp:lastModifiedBy>
  <cp:revision>60</cp:revision>
  <dcterms:created xsi:type="dcterms:W3CDTF">2015-05-05T08:02:14Z</dcterms:created>
  <dcterms:modified xsi:type="dcterms:W3CDTF">2018-04-22T13:38:16Z</dcterms:modified>
</cp:coreProperties>
</file>