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729595" cy="1323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938020"/>
            <a:ext cx="8236585" cy="4726940"/>
          </a:xfrm>
          <a:prstGeom prst="rect">
            <a:avLst/>
          </a:prstGeom>
        </p:spPr>
      </p:pic>
      <p:sp>
        <p:nvSpPr>
          <p:cNvPr id="7" name="右大括号 6"/>
          <p:cNvSpPr/>
          <p:nvPr/>
        </p:nvSpPr>
        <p:spPr>
          <a:xfrm rot="5400000">
            <a:off x="2164080" y="-772795"/>
            <a:ext cx="499110" cy="4425315"/>
          </a:xfrm>
          <a:prstGeom prst="rightBrac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 rot="5400000">
            <a:off x="4848225" y="-675640"/>
            <a:ext cx="692785" cy="4425315"/>
          </a:xfrm>
          <a:prstGeom prst="rightBrac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 rot="5400000">
            <a:off x="7517765" y="-593725"/>
            <a:ext cx="857885" cy="4425315"/>
          </a:xfrm>
          <a:prstGeom prst="rightBrac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7" idx="1"/>
          </p:cNvCxnSpPr>
          <p:nvPr/>
        </p:nvCxnSpPr>
        <p:spPr>
          <a:xfrm>
            <a:off x="2413635" y="1689735"/>
            <a:ext cx="3810" cy="367030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8" idx="1"/>
          </p:cNvCxnSpPr>
          <p:nvPr/>
        </p:nvCxnSpPr>
        <p:spPr>
          <a:xfrm>
            <a:off x="5194935" y="1883410"/>
            <a:ext cx="0" cy="124460"/>
          </a:xfrm>
          <a:prstGeom prst="line">
            <a:avLst/>
          </a:prstGeom>
          <a:ln w="31750" cap="rnd">
            <a:solidFill>
              <a:prstClr val="black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周宸源</cp:lastModifiedBy>
  <cp:revision>155</cp:revision>
  <dcterms:created xsi:type="dcterms:W3CDTF">2019-06-19T02:08:00Z</dcterms:created>
  <dcterms:modified xsi:type="dcterms:W3CDTF">2025-05-18T04:39:19Z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24575F97159A408EA424AFF0403114AB_11</vt:lpwstr>
  </property>
</Properties>
</file>