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61" r:id="rId6"/>
    <p:sldId id="260" r:id="rId7"/>
    <p:sldId id="265" r:id="rId8"/>
    <p:sldId id="262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>
        <p:scale>
          <a:sx n="50" d="100"/>
          <a:sy n="50" d="100"/>
        </p:scale>
        <p:origin x="-112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Lucky</a:t>
            </a:r>
            <a:endParaRPr lang="zh-CN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7664" y="4941168"/>
            <a:ext cx="6400800" cy="76693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小组：吴润华、毛雨露、赵明远、陈可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42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114118"/>
            <a:ext cx="71256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</a:rPr>
              <a:t>2 0 1 4 1 1 1 1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4230" y="269172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0.1s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69172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0.01s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8068" y="269172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0.001s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350913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那么怎么解决这个问题呢？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844" y="4278182"/>
            <a:ext cx="859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https://github.com/huagegege/Lucky.git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060848"/>
            <a:ext cx="5388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</a:rPr>
              <a:t>谢谢观看 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1252736"/>
          </a:xfrm>
        </p:spPr>
        <p:txBody>
          <a:bodyPr/>
          <a:lstStyle/>
          <a:p>
            <a:pPr algn="ctr"/>
            <a:r>
              <a:rPr lang="en-US" altLang="zh-CN" dirty="0" err="1" smtClean="0"/>
              <a:t>HTML+JavaScript+Ajax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6723" y="3606781"/>
            <a:ext cx="7170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学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号范围：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20141641~20141928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980" y="2155309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需求：从农大来的九个班级中抽选出幸运儿们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9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8488"/>
            <a:ext cx="9144000" cy="4026715"/>
          </a:xfrm>
        </p:spPr>
      </p:pic>
      <p:sp>
        <p:nvSpPr>
          <p:cNvPr id="5" name="TextBox 4"/>
          <p:cNvSpPr txBox="1"/>
          <p:nvPr/>
        </p:nvSpPr>
        <p:spPr>
          <a:xfrm>
            <a:off x="0" y="1130003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学</a:t>
            </a:r>
            <a:r>
              <a:rPr lang="zh-CN" altLang="en-US" sz="2400" dirty="0" smtClean="0"/>
              <a:t>号范围</a:t>
            </a:r>
            <a:r>
              <a:rPr lang="en-US" altLang="zh-CN" sz="2400" dirty="0" smtClean="0"/>
              <a:t>20141641~20141928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48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实现原理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20496"/>
            <a:ext cx="9144000" cy="4026715"/>
          </a:xfrm>
        </p:spPr>
      </p:pic>
    </p:spTree>
    <p:extLst>
      <p:ext uri="{BB962C8B-B14F-4D97-AF65-F5344CB8AC3E}">
        <p14:creationId xmlns:p14="http://schemas.microsoft.com/office/powerpoint/2010/main" val="24230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7993" y="1916832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那么问题来了</a:t>
            </a:r>
            <a:endParaRPr lang="zh-CN" altLang="en-US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309" y="3789040"/>
            <a:ext cx="745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每个人被抽到的概率真的相等吗？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9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88640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641~699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728" y="2056590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700~799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728" y="3924540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800~899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728" y="5792490"/>
            <a:ext cx="2635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900~928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127085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641~649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420653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650~659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3850" y="714221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660~669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3850" y="1007789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670~679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9952" y="1301357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680~689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3850" y="1594925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690~699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3451" y="127085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(1/4)*(1/6)*(1/9)=1/216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3451" y="420653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(1/4)*(1/6)*(1/10)=1/240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7349" y="714221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(1/4)*(1/6)*(1/10)=1/240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7349" y="1007789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(1/4)*(1/6)*(1/10)=1/240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63451" y="1301357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(1/4)*(1/6)*(1/10)=1/240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57349" y="1594925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(1/4)*(1/6)*(1/10)=1/240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7349" y="2287422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(1/4)*(1/100)=1/400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349" y="4155372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(1/4)*(1/100)=1/400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33850" y="5628109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900~909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9952" y="592167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910-919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33850" y="6215245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920~928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8144" y="5656341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(1/4)*(1/3)*(1/10)=1/120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8144" y="5935793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(1/4)*(1/3)*(1/10)=1/120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8144" y="6215244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(1/4)*(1/3)*(1/8)=1/96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3947" y="2362622"/>
            <a:ext cx="5227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肖烈骏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刘洋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=2.25 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7386" y="1242046"/>
            <a:ext cx="5822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肖烈骏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李宝有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=1.25 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3946" y="3483198"/>
            <a:ext cx="5474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肖烈骏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金章水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=2.5 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4592687"/>
            <a:ext cx="4223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肖烈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骏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吴守钱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5157192"/>
            <a:ext cx="40879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4.1667</a:t>
            </a:r>
            <a:endParaRPr lang="zh-CN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31640" y="260648"/>
            <a:ext cx="6408712" cy="640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988" y="2996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858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549142" y="226330"/>
            <a:ext cx="0" cy="526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49142" y="3833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641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02881" y="3833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928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535996" y="6142992"/>
            <a:ext cx="0" cy="526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49142" y="622151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785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8464553" y="11981136"/>
            <a:ext cx="0" cy="526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02881" y="62312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786</a:t>
            </a:r>
            <a:endParaRPr lang="zh-CN" altLang="en-US" dirty="0"/>
          </a:p>
        </p:txBody>
      </p:sp>
      <p:cxnSp>
        <p:nvCxnSpPr>
          <p:cNvPr id="26" name="直接连接符 25"/>
          <p:cNvCxnSpPr>
            <a:endCxn id="4" idx="6"/>
          </p:cNvCxnSpPr>
          <p:nvPr/>
        </p:nvCxnSpPr>
        <p:spPr>
          <a:xfrm>
            <a:off x="7092280" y="346500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37752" y="2996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713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37752" y="35730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714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1331640" y="346500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43988" y="35541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857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4170743" y="752698"/>
            <a:ext cx="365253" cy="2712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217</Words>
  <Application>Microsoft Office PowerPoint</Application>
  <PresentationFormat>全屏显示(4:3)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Lucky</vt:lpstr>
      <vt:lpstr>技术</vt:lpstr>
      <vt:lpstr>PowerPoint 演示文稿</vt:lpstr>
      <vt:lpstr>实现原理</vt:lpstr>
      <vt:lpstr>实现原理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</dc:title>
  <dc:creator>wubobo</dc:creator>
  <cp:lastModifiedBy>微软用户</cp:lastModifiedBy>
  <cp:revision>24</cp:revision>
  <dcterms:created xsi:type="dcterms:W3CDTF">2017-07-26T12:11:20Z</dcterms:created>
  <dcterms:modified xsi:type="dcterms:W3CDTF">2017-07-27T03:13:06Z</dcterms:modified>
</cp:coreProperties>
</file>