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33" d="100"/>
          <a:sy n="133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e40f426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e40f426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e40f426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e40f426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e40f426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e40f426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e40f426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e40f426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e40f426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e40f426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e40f426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e40f426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e40f426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e40f426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e40f426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e40f426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uji@iscas.ac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8-riscv/v8/wiki/Upstream-Work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romium-review.googlesource.com/c/v8/v8/+/26901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JfZfF-27vUCjG2a2qjRunrDZKs0gsiB-6S7LYQ8Aclc/edit#slide=id.gc3f1046976_0_6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8-riscv/node/wik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www.tensorflow.org/js/tutorials/setu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8-riscv/v8/issues/53" TargetMode="External"/><Relationship Id="rId3" Type="http://schemas.openxmlformats.org/officeDocument/2006/relationships/hyperlink" Target="https://github.com/v8-riscv/v8/issues/414" TargetMode="External"/><Relationship Id="rId7" Type="http://schemas.openxmlformats.org/officeDocument/2006/relationships/hyperlink" Target="https://github.com/v8-riscv/v8/issues/20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v8-riscv/v8/issues/297" TargetMode="External"/><Relationship Id="rId5" Type="http://schemas.openxmlformats.org/officeDocument/2006/relationships/hyperlink" Target="https://github.com/v8-riscv/v8/issues/166" TargetMode="External"/><Relationship Id="rId4" Type="http://schemas.openxmlformats.org/officeDocument/2006/relationships/hyperlink" Target="https://github.com/v8-riscv/v8/issues/40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8-riscv/v8/wiki/Testing-Stat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Updates from PLCT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qiuji@iscas.ac.cn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Set up workflow after upstreaming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600"/>
              <a:t>will follow the description at </a:t>
            </a:r>
            <a:r>
              <a:rPr lang="zh-CN" sz="1200" u="sng">
                <a:solidFill>
                  <a:schemeClr val="hlink"/>
                </a:solidFill>
                <a:hlinkClick r:id="rId3"/>
              </a:rPr>
              <a:t>https://github.com/v8-riscv/v8/wiki/Upstream-Workflow</a:t>
            </a:r>
            <a:endParaRPr sz="19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now the master branch can be automatically sync up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riscv64 branch is waiting for: </a:t>
            </a:r>
            <a:r>
              <a:rPr lang="zh-CN" sz="1200" u="sng">
                <a:solidFill>
                  <a:schemeClr val="hlink"/>
                </a:solidFill>
                <a:hlinkClick r:id="rId4"/>
              </a:rPr>
              <a:t>https://chromium-review.googlesource.com/c/v8/v8/+/2690182</a:t>
            </a:r>
            <a:endParaRPr sz="2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automatic CI is WIP by wuwei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chatting with the maintainers of the MIPS backend, could share info later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New feature porting- SparkPlug is done for RV64G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See deck from Yahan: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3"/>
              </a:rPr>
              <a:t>https://docs.google.com/presentation/d/1JfZfF-27vUCjG2a2qjRunrDZKs0gsiB-6S7LYQ8Aclc/edit#slide=id.gc3f1046976_0_61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node.js support status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node.js officially updates </a:t>
            </a:r>
            <a:r>
              <a:rPr lang="en-US" altLang="zh-CN" dirty="0"/>
              <a:t>the version of </a:t>
            </a:r>
            <a:r>
              <a:rPr lang="zh-CN" dirty="0"/>
              <a:t>its embeded V8 twice a week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at Feb 24,  update V8 to 8.9.255.19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v8 with RISC-V 64bit upstreamed is in 9.0 (or? 9.1)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so, it’s expected that we can start the porting and upstreaming for RISC-V node.js in Mid or Late March.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application based on V8 launching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tensorflow.js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600" dirty="0"/>
              <a:t>based on node.js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600" dirty="0"/>
              <a:t>follow the build process on </a:t>
            </a:r>
            <a:r>
              <a:rPr lang="zh-CN" sz="1600" u="sng" dirty="0">
                <a:solidFill>
                  <a:schemeClr val="hlink"/>
                </a:solidFill>
                <a:hlinkClick r:id="rId3"/>
              </a:rPr>
              <a:t>https://github.com/v8-riscv/node/wiki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600" dirty="0"/>
              <a:t>copy the install package to Hifive and install it 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600" dirty="0"/>
              <a:t>follow the tf.js install process on </a:t>
            </a:r>
            <a:r>
              <a:rPr lang="zh-CN" sz="1600" u="sng" dirty="0">
                <a:solidFill>
                  <a:schemeClr val="hlink"/>
                </a:solidFill>
                <a:hlinkClick r:id="rId4"/>
              </a:rPr>
              <a:t>https://www.tensorflow.org/js/tutorials/setup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sz="1600" dirty="0"/>
              <a:t>successfully </a:t>
            </a:r>
            <a:r>
              <a:rPr lang="zh-CN" sz="1600" dirty="0"/>
              <a:t>run the </a:t>
            </a:r>
            <a:r>
              <a:rPr lang="en-US" altLang="zh-CN" sz="1600" dirty="0"/>
              <a:t>simplest </a:t>
            </a:r>
            <a:r>
              <a:rPr lang="zh-CN" sz="1600" dirty="0"/>
              <a:t>js </a:t>
            </a:r>
            <a:r>
              <a:rPr lang="en-US" altLang="zh-CN" sz="1600" dirty="0"/>
              <a:t>demo, </a:t>
            </a:r>
            <a:r>
              <a:rPr lang="zh-CN" sz="1600" dirty="0"/>
              <a:t>see the training of a very simple NN</a:t>
            </a:r>
            <a:r>
              <a:rPr lang="en-US" altLang="zh-CN" sz="1600" dirty="0"/>
              <a:t> below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600" dirty="0"/>
              <a:t>we are finding a more visiual demo case (by Jiang YuChen)</a:t>
            </a:r>
            <a:endParaRPr sz="16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25" y="3238225"/>
            <a:ext cx="8476827" cy="1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Github issues status update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l"/>
            </a:pPr>
            <a:r>
              <a:rPr lang="zh-CN" sz="1600" u="sng" dirty="0">
                <a:solidFill>
                  <a:schemeClr val="hlink"/>
                </a:solidFill>
                <a:hlinkClick r:id="rId3"/>
              </a:rPr>
              <a:t>https://github.com/v8-riscv/v8/issues/414</a:t>
            </a:r>
            <a:r>
              <a:rPr lang="zh-CN" sz="1600" u="sng" dirty="0">
                <a:solidFill>
                  <a:schemeClr val="hlink"/>
                </a:solidFill>
              </a:rPr>
              <a:t> </a:t>
            </a:r>
            <a:r>
              <a:rPr lang="zh-CN" sz="1600" dirty="0">
                <a:solidFill>
                  <a:srgbClr val="000000"/>
                </a:solidFill>
              </a:rPr>
              <a:t> still error, to be fixed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600" u="sng" dirty="0">
                <a:solidFill>
                  <a:schemeClr val="hlink"/>
                </a:solidFill>
                <a:hlinkClick r:id="rId4"/>
              </a:rPr>
              <a:t>https://github.com/v8-riscv/v8/issues/403</a:t>
            </a:r>
            <a:r>
              <a:rPr lang="zh-CN" sz="1600" u="sng" dirty="0">
                <a:solidFill>
                  <a:schemeClr val="hlink"/>
                </a:solidFill>
              </a:rPr>
              <a:t> </a:t>
            </a:r>
            <a:r>
              <a:rPr 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exports pass, import still error</a:t>
            </a:r>
            <a:endParaRPr sz="1600" u="sng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600" u="sng" dirty="0">
                <a:solidFill>
                  <a:schemeClr val="hlink"/>
                </a:solidFill>
                <a:hlinkClick r:id="rId5"/>
              </a:rPr>
              <a:t>https://github.com/v8-riscv/v8/issues/166</a:t>
            </a:r>
            <a:r>
              <a:rPr lang="zh-CN" sz="1600" u="sng" dirty="0">
                <a:solidFill>
                  <a:schemeClr val="hlink"/>
                </a:solidFill>
              </a:rPr>
              <a:t> </a:t>
            </a:r>
            <a:r>
              <a:rPr lang="zh-CN" sz="1600" dirty="0">
                <a:solidFill>
                  <a:srgbClr val="000000"/>
                </a:solidFill>
              </a:rPr>
              <a:t>still error, to be fixed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600" u="sng" dirty="0">
                <a:solidFill>
                  <a:schemeClr val="hlink"/>
                </a:solidFill>
                <a:hlinkClick r:id="rId6"/>
              </a:rPr>
              <a:t>https://github.com/v8-riscv/v8/issues/297</a:t>
            </a:r>
            <a:r>
              <a:rPr lang="zh-CN" sz="1600" u="sng" dirty="0">
                <a:solidFill>
                  <a:schemeClr val="hlink"/>
                </a:solidFill>
              </a:rPr>
              <a:t> </a:t>
            </a:r>
            <a:r>
              <a:rPr lang="zh-CN" sz="1600" dirty="0">
                <a:solidFill>
                  <a:srgbClr val="000000"/>
                </a:solidFill>
              </a:rPr>
              <a:t>still error, to be fixed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600" u="sng" dirty="0">
                <a:solidFill>
                  <a:schemeClr val="hlink"/>
                </a:solidFill>
                <a:hlinkClick r:id="rId7"/>
              </a:rPr>
              <a:t>https://github.com/v8-riscv/v8/issues/204</a:t>
            </a:r>
            <a:r>
              <a:rPr lang="zh-CN" sz="1600" u="sng" dirty="0">
                <a:solidFill>
                  <a:schemeClr val="hlink"/>
                </a:solidFill>
              </a:rPr>
              <a:t> </a:t>
            </a:r>
            <a:r>
              <a:rPr lang="zh-CN" sz="1600" dirty="0">
                <a:solidFill>
                  <a:srgbClr val="000000"/>
                </a:solidFill>
              </a:rPr>
              <a:t>upstream fixed, closed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600" u="sng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https://github.com/v8-riscv/v8/issues/53</a:t>
            </a:r>
            <a:r>
              <a:rPr lang="zh-CN" sz="1600" dirty="0">
                <a:solidFill>
                  <a:schemeClr val="dk1"/>
                </a:solidFill>
              </a:rPr>
              <a:t>  different encoding of sNAN and qNAN,need skip it permanently for RISC-V as MIPS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Github pull requests status update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PR408: madd/msub closed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PR404: add more allocatable reg closed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Github wiki updated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 sz="1500" u="sng">
                <a:solidFill>
                  <a:schemeClr val="hlink"/>
                </a:solidFill>
                <a:hlinkClick r:id="rId3"/>
              </a:rPr>
              <a:t>https://github.com/v8-riscv/v8/wiki/Testing-Status</a:t>
            </a:r>
            <a:r>
              <a:rPr lang="zh-CN" sz="2200"/>
              <a:t> </a:t>
            </a:r>
            <a:endParaRPr sz="2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updated with new test status, then closed #issue</a:t>
            </a:r>
            <a:r>
              <a:rPr lang="zh-CN"/>
              <a:t>447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source from the “upstream” branch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Regressions on debug version has serverl new fail cases,</a:t>
            </a:r>
            <a:r>
              <a:rPr lang="zh-CN" sz="1400">
                <a:solidFill>
                  <a:srgbClr val="FF0000"/>
                </a:solidFill>
              </a:rPr>
              <a:t> to be checked</a:t>
            </a:r>
            <a:endParaRPr sz="140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Regression and benchmarks on Hifive are not updated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That’s all.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482</Words>
  <Application>Microsoft Macintosh PowerPoint</Application>
  <PresentationFormat>全屏显示(16:9)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Wingdings</vt:lpstr>
      <vt:lpstr>Simple Light</vt:lpstr>
      <vt:lpstr>Updates from PLCT</vt:lpstr>
      <vt:lpstr>Set up workflow after upstreaming</vt:lpstr>
      <vt:lpstr>New feature porting- SparkPlug is done for RV64G</vt:lpstr>
      <vt:lpstr>node.js support status</vt:lpstr>
      <vt:lpstr>application based on V8 launching</vt:lpstr>
      <vt:lpstr>Github issues status update</vt:lpstr>
      <vt:lpstr>Github pull requests status update</vt:lpstr>
      <vt:lpstr>Github wiki updated</vt:lpstr>
      <vt:lpstr>That’s all.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from PLCT</dc:title>
  <cp:lastModifiedBy>邱 吉</cp:lastModifiedBy>
  <cp:revision>2</cp:revision>
  <dcterms:modified xsi:type="dcterms:W3CDTF">2021-03-04T00:58:11Z</dcterms:modified>
</cp:coreProperties>
</file>