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5" r:id="rId5"/>
    <p:sldId id="259" r:id="rId6"/>
    <p:sldId id="264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>
      <p:cViewPr varScale="1">
        <p:scale>
          <a:sx n="133" d="100"/>
          <a:sy n="133" d="100"/>
        </p:scale>
        <p:origin x="94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9e40f426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9e40f426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9e40f426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9e40f426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9e40f426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9e40f426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932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9e40f426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9e40f426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9e40f426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9e40f426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qiuji@iscas.ac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/riscv/v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yahan/nodejs-riscv64/tree/mast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Updates from PLCT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qiuji@iscas.ac.cn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U</a:t>
            </a:r>
            <a:r>
              <a:rPr lang="zh-CN" dirty="0"/>
              <a:t>pstreaming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/>
              <a:t>V8 repo move to </a:t>
            </a:r>
            <a:r>
              <a:rPr lang="en-US" sz="1600" dirty="0">
                <a:hlinkClick r:id="rId3"/>
              </a:rPr>
              <a:t>https://github/riscv/v8</a:t>
            </a:r>
            <a:r>
              <a:rPr lang="en-US" sz="1600" dirty="0"/>
              <a:t>, CI needs to be fixed. Wiki links have been updated.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 dirty="0"/>
              <a:t>PRs status</a:t>
            </a:r>
          </a:p>
        </p:txBody>
      </p:sp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507C4705-A912-A645-A63F-6C39F9C5C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63" y="2244492"/>
            <a:ext cx="8745673" cy="15686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Bug fix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en-US" dirty="0"/>
              <a:t>#403: import/export testcases already have the expected behavior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en-US" dirty="0"/>
              <a:t>#414:  unaligned mem read, fixed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en-US" dirty="0"/>
              <a:t>#297: </a:t>
            </a:r>
            <a:r>
              <a:rPr lang="en-US" dirty="0" err="1"/>
              <a:t>constant_pool</a:t>
            </a:r>
            <a:r>
              <a:rPr lang="en-US" dirty="0"/>
              <a:t> now is enabled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en-US" dirty="0"/>
              <a:t>#431: just remove the TODO comments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en-US" dirty="0"/>
              <a:t>#432: Simulator::</a:t>
            </a:r>
            <a:r>
              <a:rPr lang="en-US" dirty="0" err="1"/>
              <a:t>FMaxMinHelper</a:t>
            </a:r>
            <a:r>
              <a:rPr lang="en-US" dirty="0"/>
              <a:t> is correct as it is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en-US" dirty="0"/>
              <a:t>#220: not fail now, close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en-US" dirty="0"/>
              <a:t>#262: not fail now, close</a:t>
            </a:r>
          </a:p>
          <a:p>
            <a:pPr marL="285750" lvl="0" indent="-285750">
              <a:buFont typeface="Wingdings" pitchFamily="2" charset="2"/>
              <a:buChar char="l"/>
            </a:pPr>
            <a:r>
              <a:rPr lang="en-US" dirty="0"/>
              <a:t>#440: not fail now, close</a:t>
            </a:r>
          </a:p>
          <a:p>
            <a:pPr marL="285750" lvl="0" indent="-285750">
              <a:buFont typeface="Wingdings" pitchFamily="2" charset="2"/>
              <a:buChar char="l"/>
            </a:pPr>
            <a:r>
              <a:rPr lang="en-US" dirty="0"/>
              <a:t>#10: not fail now, close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Optimization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dirty="0"/>
              <a:t>#455: Take advantage of the load/store offset field to reduce code size</a:t>
            </a:r>
          </a:p>
          <a:p>
            <a:pPr marL="285750" indent="-285750">
              <a:buFont typeface="Wingdings" pitchFamily="2" charset="2"/>
              <a:buChar char="l"/>
            </a:pPr>
            <a:endParaRPr lang="en-US" altLang="zh-CN" u="sng" dirty="0"/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u="sng" dirty="0"/>
              <a:t>Results on Release build</a:t>
            </a:r>
          </a:p>
          <a:p>
            <a:pPr marL="0" indent="0">
              <a:buNone/>
            </a:pPr>
            <a:endParaRPr lang="en-US" altLang="zh-CN" u="sng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42D122D0-5229-1D43-8E71-096105652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688334"/>
              </p:ext>
            </p:extLst>
          </p:nvPr>
        </p:nvGraphicFramePr>
        <p:xfrm>
          <a:off x="1148613" y="2426302"/>
          <a:ext cx="6888480" cy="2001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296160">
                  <a:extLst>
                    <a:ext uri="{9D8B030D-6E8A-4147-A177-3AD203B41FA5}">
                      <a16:colId xmlns:a16="http://schemas.microsoft.com/office/drawing/2014/main" val="964820653"/>
                    </a:ext>
                  </a:extLst>
                </a:gridCol>
                <a:gridCol w="2296160">
                  <a:extLst>
                    <a:ext uri="{9D8B030D-6E8A-4147-A177-3AD203B41FA5}">
                      <a16:colId xmlns:a16="http://schemas.microsoft.com/office/drawing/2014/main" val="1935512697"/>
                    </a:ext>
                  </a:extLst>
                </a:gridCol>
                <a:gridCol w="2296160">
                  <a:extLst>
                    <a:ext uri="{9D8B030D-6E8A-4147-A177-3AD203B41FA5}">
                      <a16:colId xmlns:a16="http://schemas.microsoft.com/office/drawing/2014/main" val="464743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Delta of Static code 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Delta of Dynamic </a:t>
                      </a:r>
                      <a:r>
                        <a:rPr lang="en-US" altLang="zh-CN" dirty="0" err="1"/>
                        <a:t>instrucrtion</a:t>
                      </a:r>
                      <a:r>
                        <a:rPr lang="en-US" altLang="zh-CN" dirty="0"/>
                        <a:t> count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11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Builtins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75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Sunspider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2.71%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0.69%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979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Kraken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2.55%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0.32%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77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Octane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1.92%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0.28%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59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88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node.js support status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dirty="0"/>
              <a:t>at</a:t>
            </a:r>
            <a:r>
              <a:rPr lang="en-US" altLang="zh-CN" dirty="0"/>
              <a:t> March</a:t>
            </a:r>
            <a:r>
              <a:rPr lang="zh-CN" dirty="0"/>
              <a:t> </a:t>
            </a:r>
            <a:r>
              <a:rPr lang="en-US" altLang="zh-CN" dirty="0"/>
              <a:t>12</a:t>
            </a:r>
            <a:r>
              <a:rPr lang="zh-CN" dirty="0"/>
              <a:t>,  update V8 to </a:t>
            </a:r>
            <a:r>
              <a:rPr lang="en-US" altLang="zh-CN" dirty="0"/>
              <a:t>9.0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now pass build for RISCV64</a:t>
            </a:r>
          </a:p>
          <a:p>
            <a:pPr lvl="0"/>
            <a:r>
              <a:rPr lang="en" altLang="zh-CN" dirty="0">
                <a:hlinkClick r:id="rId3"/>
              </a:rPr>
              <a:t>https://github.com/luyahan/nodejs-riscv64/tree/master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That’s all.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Thanks!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199</Words>
  <Application>Microsoft Macintosh PowerPoint</Application>
  <PresentationFormat>全屏显示(16:9)</PresentationFormat>
  <Paragraphs>38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Wingdings</vt:lpstr>
      <vt:lpstr>Simple Light</vt:lpstr>
      <vt:lpstr>Updates from PLCT</vt:lpstr>
      <vt:lpstr>Upstreaming</vt:lpstr>
      <vt:lpstr>Bug fix</vt:lpstr>
      <vt:lpstr>Optimization</vt:lpstr>
      <vt:lpstr>node.js support status</vt:lpstr>
      <vt:lpstr>That’s all. 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from PLCT</dc:title>
  <cp:lastModifiedBy>邱 吉</cp:lastModifiedBy>
  <cp:revision>6</cp:revision>
  <cp:lastPrinted>2021-03-18T00:35:05Z</cp:lastPrinted>
  <dcterms:modified xsi:type="dcterms:W3CDTF">2021-03-18T01:03:57Z</dcterms:modified>
</cp:coreProperties>
</file>