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5" r:id="rId5"/>
    <p:sldId id="259" r:id="rId6"/>
    <p:sldId id="26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33" d="100"/>
          <a:sy n="133" d="100"/>
        </p:scale>
        <p:origin x="9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e40f426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e40f426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e40f426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e40f426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e40f426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e40f426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93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e40f426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e40f426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e40f426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e40f426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iuji@iscas.ac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Updates from PLCT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 dirty="0">
                <a:solidFill>
                  <a:schemeClr val="hlink"/>
                </a:solidFill>
                <a:hlinkClick r:id="rId3"/>
              </a:rPr>
              <a:t>qiuji@iscas.ac.cn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U</a:t>
            </a:r>
            <a:r>
              <a:rPr lang="zh-CN" dirty="0"/>
              <a:t>pstreaming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PR</a:t>
            </a:r>
            <a:r>
              <a:rPr lang="zh-CN" altLang="en-US" sz="1600" dirty="0"/>
              <a:t> </a:t>
            </a:r>
            <a:r>
              <a:rPr lang="en-US" altLang="zh-CN" sz="1600" dirty="0"/>
              <a:t>status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C67BCC-19D6-0A43-BB5F-F684872FD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7" y="1694046"/>
            <a:ext cx="8441356" cy="4656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0247B4-B0A9-9746-B130-C6832D0B7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07" y="2657805"/>
            <a:ext cx="8601293" cy="405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Bug fix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CN" dirty="0"/>
              <a:t>#166</a:t>
            </a:r>
            <a:r>
              <a:rPr lang="en-US" dirty="0"/>
              <a:t>: SEGV_MAPPER error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dirty="0"/>
              <a:t>#460: handling the difference of floating point instructions NAN and wasm-spec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Optimization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dirty="0"/>
              <a:t>#PR474: add PC-Relative offset feature 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dirty="0"/>
              <a:t>#PR485: add </a:t>
            </a:r>
            <a:r>
              <a:rPr lang="en-US" dirty="0" err="1"/>
              <a:t>CmpZero</a:t>
            </a:r>
            <a:r>
              <a:rPr lang="en-US" dirty="0"/>
              <a:t> ARCH OPCODE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u="sng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408088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node.js support status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" altLang="zh-CN" dirty="0"/>
              <a:t>Upstream</a:t>
            </a:r>
            <a:r>
              <a:rPr lang="zh-CN" altLang="en-US" dirty="0"/>
              <a:t>：</a:t>
            </a:r>
            <a:endParaRPr lang="en" altLang="zh-CN" u="sng" dirty="0"/>
          </a:p>
          <a:p>
            <a:pPr lvl="1"/>
            <a:r>
              <a:rPr lang="en" altLang="zh-CN" u="sng" dirty="0"/>
              <a:t>https://github.com/nodejs/node/pull</a:t>
            </a:r>
            <a:r>
              <a:rPr lang="en" altLang="zh-CN" u="sng"/>
              <a:t>/37980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That’s all.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71</Words>
  <Application>Microsoft Macintosh PowerPoint</Application>
  <PresentationFormat>全屏显示(16:9)</PresentationFormat>
  <Paragraphs>15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Wingdings</vt:lpstr>
      <vt:lpstr>Simple Light</vt:lpstr>
      <vt:lpstr>Updates from PLCT</vt:lpstr>
      <vt:lpstr>Upstreaming</vt:lpstr>
      <vt:lpstr>Bug fix</vt:lpstr>
      <vt:lpstr>Optimization</vt:lpstr>
      <vt:lpstr>node.js support status</vt:lpstr>
      <vt:lpstr>That’s all.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from PLCT</dc:title>
  <cp:lastModifiedBy>邱 吉</cp:lastModifiedBy>
  <cp:revision>10</cp:revision>
  <cp:lastPrinted>2021-03-18T00:35:05Z</cp:lastPrinted>
  <dcterms:modified xsi:type="dcterms:W3CDTF">2021-04-01T02:46:02Z</dcterms:modified>
</cp:coreProperties>
</file>