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1" r:id="rId5"/>
  </p:sldMasterIdLst>
  <p:notesMasterIdLst>
    <p:notesMasterId r:id="rId12"/>
  </p:notesMasterIdLst>
  <p:handoutMasterIdLst>
    <p:handoutMasterId r:id="rId13"/>
  </p:handoutMasterIdLst>
  <p:sldIdLst>
    <p:sldId id="263"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61" autoAdjust="0"/>
  </p:normalViewPr>
  <p:slideViewPr>
    <p:cSldViewPr snapToGrid="0">
      <p:cViewPr varScale="1">
        <p:scale>
          <a:sx n="94" d="100"/>
          <a:sy n="94" d="100"/>
        </p:scale>
        <p:origin x="1176"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8/19/2020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out/riscv64.sim/</a:t>
            </a:r>
            <a:r>
              <a:rPr lang="en-US" dirty="0" err="1"/>
              <a:t>cctest</a:t>
            </a:r>
            <a:r>
              <a:rPr lang="en-US" dirty="0"/>
              <a:t> --trace-sim test-simple-riscv64/RISCV_SIMPLE0</a:t>
            </a:r>
          </a:p>
          <a:p>
            <a:pPr marL="171450" indent="-171450">
              <a:buFont typeface="Arial" panose="020B0604020202020204" pitchFamily="34" charset="0"/>
              <a:buChar char="•"/>
            </a:pPr>
            <a:r>
              <a:rPr lang="en-US" dirty="0"/>
              <a:t>out/riscv64.sim/d8 --test --allow-natives-syntax --enable-inspector --print-code test/</a:t>
            </a:r>
            <a:r>
              <a:rPr lang="en-US" dirty="0" err="1"/>
              <a:t>mjsunit</a:t>
            </a:r>
            <a:r>
              <a:rPr lang="en-US" dirty="0"/>
              <a:t>/mjsunit.js test/debugger/test-api.js test/</a:t>
            </a:r>
            <a:r>
              <a:rPr lang="en-US" dirty="0" err="1"/>
              <a:t>mjsunit</a:t>
            </a:r>
            <a:r>
              <a:rPr lang="en-US" dirty="0"/>
              <a:t>/</a:t>
            </a:r>
            <a:r>
              <a:rPr lang="en-US" dirty="0" err="1"/>
              <a:t>asm</a:t>
            </a:r>
            <a:r>
              <a:rPr lang="en-US" dirty="0"/>
              <a:t>/</a:t>
            </a:r>
            <a:r>
              <a:rPr lang="en-US" dirty="0" err="1"/>
              <a:t>poppler</a:t>
            </a:r>
            <a:r>
              <a:rPr lang="en-US" dirty="0"/>
              <a:t>/poppler.js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out/riscv64.sim/</a:t>
            </a:r>
            <a:r>
              <a:rPr lang="en-US" dirty="0" err="1"/>
              <a:t>cctest</a:t>
            </a:r>
            <a:r>
              <a:rPr lang="en-US" dirty="0"/>
              <a:t> --print-all-code test-simple-riscv64/RISCV_SIMPLE0 &amp;&gt; </a:t>
            </a:r>
            <a:r>
              <a:rPr lang="en-US" dirty="0" err="1"/>
              <a:t>all.out</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2</a:t>
            </a:fld>
            <a:endParaRPr lang="en-US"/>
          </a:p>
        </p:txBody>
      </p:sp>
    </p:spTree>
    <p:extLst>
      <p:ext uri="{BB962C8B-B14F-4D97-AF65-F5344CB8AC3E}">
        <p14:creationId xmlns:p14="http://schemas.microsoft.com/office/powerpoint/2010/main" val="10547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OOM = Out of Memory</a:t>
            </a:r>
          </a:p>
          <a:p>
            <a:r>
              <a:rPr lang="en-US" dirty="0"/>
              <a:t>out/riscv64.sim/d8 --test --allow-natives-syntax --enable-inspector test/</a:t>
            </a:r>
            <a:r>
              <a:rPr lang="en-US" dirty="0" err="1"/>
              <a:t>mjsunit</a:t>
            </a:r>
            <a:r>
              <a:rPr lang="en-US" dirty="0"/>
              <a:t>/mjsunit.js test/debugger/test-api.js ../work/debug.js</a:t>
            </a:r>
          </a:p>
        </p:txBody>
      </p:sp>
      <p:sp>
        <p:nvSpPr>
          <p:cNvPr id="4" name="Slide Number Placeholder 3"/>
          <p:cNvSpPr>
            <a:spLocks noGrp="1"/>
          </p:cNvSpPr>
          <p:nvPr>
            <p:ph type="sldNum" sz="quarter" idx="5"/>
          </p:nvPr>
        </p:nvSpPr>
        <p:spPr/>
        <p:txBody>
          <a:bodyPr/>
          <a:lstStyle/>
          <a:p>
            <a:fld id="{77AA6347-9C5C-4498-B753-1DF27CA46170}" type="slidenum">
              <a:rPr lang="en-US" smtClean="0"/>
              <a:t>6</a:t>
            </a:fld>
            <a:endParaRPr lang="en-US"/>
          </a:p>
        </p:txBody>
      </p:sp>
    </p:spTree>
    <p:extLst>
      <p:ext uri="{BB962C8B-B14F-4D97-AF65-F5344CB8AC3E}">
        <p14:creationId xmlns:p14="http://schemas.microsoft.com/office/powerpoint/2010/main" val="1747191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rgbClr val="2C2C2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2020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rgbClr val="2C2C2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373495894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420840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4800" u="sng" baseline="0">
                <a:solidFill>
                  <a:schemeClr val="tx2"/>
                </a:solidFill>
                <a:uFill>
                  <a:solidFill>
                    <a:schemeClr val="accent1"/>
                  </a:solidFill>
                </a:uFill>
                <a:latin typeface="+mj-lt"/>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392200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4269235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75710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647044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217234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337891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893525" cy="611205"/>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9169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340711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179663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accent3"/>
                </a:solidFill>
              </a:rPr>
              <a:t>Thank You.</a:t>
            </a:r>
            <a:endParaRPr lang="zh-CN" altLang="zh-CN" sz="4800" dirty="0">
              <a:solidFill>
                <a:schemeClr val="accent3"/>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accent3"/>
                </a:solidFill>
              </a:rPr>
              <a:t>Copyright © 2020 Futurewei Technologies, Inc. </a:t>
            </a:r>
          </a:p>
          <a:p>
            <a:pPr algn="l">
              <a:defRPr/>
            </a:pPr>
            <a:r>
              <a:rPr lang="en-US" altLang="zh-CN" sz="900" b="1" dirty="0">
                <a:solidFill>
                  <a:schemeClr val="accent3"/>
                </a:solidFill>
              </a:rPr>
              <a:t>All Rights Reserved.</a:t>
            </a:r>
          </a:p>
          <a:p>
            <a:pPr algn="l">
              <a:defRPr/>
            </a:pPr>
            <a:endParaRPr lang="en-US" altLang="zh-CN" sz="900" b="1" dirty="0">
              <a:solidFill>
                <a:schemeClr val="accent3"/>
              </a:solidFill>
            </a:endParaRPr>
          </a:p>
          <a:p>
            <a:pPr algn="l">
              <a:defRPr/>
            </a:pPr>
            <a:r>
              <a:rPr lang="en-US" altLang="zh-CN" sz="900" dirty="0">
                <a:solidFill>
                  <a:schemeClr val="accent3"/>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accent3"/>
              </a:solidFill>
            </a:endParaRPr>
          </a:p>
        </p:txBody>
      </p:sp>
      <p:pic>
        <p:nvPicPr>
          <p:cNvPr id="5" name="Picture 4">
            <a:extLst>
              <a:ext uri="{FF2B5EF4-FFF2-40B4-BE49-F238E27FC236}">
                <a16:creationId xmlns:a16="http://schemas.microsoft.com/office/drawing/2014/main" id="{C4A97114-9CFD-4DBD-9C03-C889B513BC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7199" y="4523299"/>
            <a:ext cx="3172966" cy="1180380"/>
          </a:xfrm>
          <a:prstGeom prst="rect">
            <a:avLst/>
          </a:prstGeom>
        </p:spPr>
      </p:pic>
    </p:spTree>
    <p:extLst>
      <p:ext uri="{BB962C8B-B14F-4D97-AF65-F5344CB8AC3E}">
        <p14:creationId xmlns:p14="http://schemas.microsoft.com/office/powerpoint/2010/main" val="245426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accent3"/>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accent3"/>
                </a:solidFill>
              </a:defRPr>
            </a:lvl1pPr>
          </a:lstStyle>
          <a:p>
            <a:fld id="{3B917CB5-27BD-4ECA-9D86-80D4B900A204}" type="slidenum">
              <a:rPr lang="en-US" smtClean="0"/>
              <a:pPr/>
              <a:t>‹#›</a:t>
            </a:fld>
            <a:endParaRPr lang="en-US"/>
          </a:p>
        </p:txBody>
      </p:sp>
      <p:pic>
        <p:nvPicPr>
          <p:cNvPr id="8" name="Picture 7">
            <a:extLst>
              <a:ext uri="{FF2B5EF4-FFF2-40B4-BE49-F238E27FC236}">
                <a16:creationId xmlns:a16="http://schemas.microsoft.com/office/drawing/2014/main" id="{1CD46457-C4C5-4A4C-A651-7114D3A5CC2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22575" y="6116591"/>
            <a:ext cx="2022968" cy="752567"/>
          </a:xfrm>
          <a:prstGeom prst="rect">
            <a:avLst/>
          </a:prstGeom>
        </p:spPr>
      </p:pic>
    </p:spTree>
    <p:extLst>
      <p:ext uri="{BB962C8B-B14F-4D97-AF65-F5344CB8AC3E}">
        <p14:creationId xmlns:p14="http://schemas.microsoft.com/office/powerpoint/2010/main" val="4098332265"/>
      </p:ext>
    </p:extLst>
  </p:cSld>
  <p:clrMap bg1="lt1" tx1="dk1" bg2="lt2" tx2="dk2" accent1="accent1" accent2="accent2" accent3="accent3" accent4="accent4" accent5="accent5" accent6="accent6" hlink="hlink" folHlink="folHlink"/>
  <p:sldLayoutIdLst>
    <p:sldLayoutId id="2147483723" r:id="rId1"/>
    <p:sldLayoutId id="2147483732" r:id="rId2"/>
    <p:sldLayoutId id="2147483731"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dt="0"/>
  <p:txStyles>
    <p:titleStyle>
      <a:lvl1pPr algn="l" defTabSz="914400" rtl="0" eaLnBrk="1" latinLnBrk="0" hangingPunct="1">
        <a:lnSpc>
          <a:spcPct val="90000"/>
        </a:lnSpc>
        <a:spcBef>
          <a:spcPct val="0"/>
        </a:spcBef>
        <a:buNone/>
        <a:defRPr sz="48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CB82-126A-4422-B66D-9F5BF0F985DC}"/>
              </a:ext>
            </a:extLst>
          </p:cNvPr>
          <p:cNvSpPr>
            <a:spLocks noGrp="1"/>
          </p:cNvSpPr>
          <p:nvPr>
            <p:ph type="ctrTitle"/>
          </p:nvPr>
        </p:nvSpPr>
        <p:spPr/>
        <p:txBody>
          <a:bodyPr/>
          <a:lstStyle/>
          <a:p>
            <a:r>
              <a:rPr lang="en-US" dirty="0"/>
              <a:t>V8 Debugging Techniques</a:t>
            </a:r>
          </a:p>
        </p:txBody>
      </p:sp>
      <p:sp>
        <p:nvSpPr>
          <p:cNvPr id="3" name="Subtitle 2">
            <a:extLst>
              <a:ext uri="{FF2B5EF4-FFF2-40B4-BE49-F238E27FC236}">
                <a16:creationId xmlns:a16="http://schemas.microsoft.com/office/drawing/2014/main" id="{56D89C45-A471-44C4-86A1-F53B9C853579}"/>
              </a:ext>
            </a:extLst>
          </p:cNvPr>
          <p:cNvSpPr>
            <a:spLocks noGrp="1"/>
          </p:cNvSpPr>
          <p:nvPr>
            <p:ph type="subTitle" idx="1"/>
          </p:nvPr>
        </p:nvSpPr>
        <p:spPr/>
        <p:txBody>
          <a:bodyPr/>
          <a:lstStyle/>
          <a:p>
            <a:r>
              <a:rPr lang="en-US" dirty="0"/>
              <a:t>Brice Dobry</a:t>
            </a:r>
          </a:p>
        </p:txBody>
      </p:sp>
    </p:spTree>
    <p:extLst>
      <p:ext uri="{BB962C8B-B14F-4D97-AF65-F5344CB8AC3E}">
        <p14:creationId xmlns:p14="http://schemas.microsoft.com/office/powerpoint/2010/main" val="352824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C14E-7CBB-4790-9A40-7DE379998465}"/>
              </a:ext>
            </a:extLst>
          </p:cNvPr>
          <p:cNvSpPr>
            <a:spLocks noGrp="1"/>
          </p:cNvSpPr>
          <p:nvPr>
            <p:ph type="title"/>
          </p:nvPr>
        </p:nvSpPr>
        <p:spPr/>
        <p:txBody>
          <a:bodyPr/>
          <a:lstStyle/>
          <a:p>
            <a:r>
              <a:rPr lang="en-US" dirty="0"/>
              <a:t>Basic Flags</a:t>
            </a:r>
          </a:p>
        </p:txBody>
      </p:sp>
      <p:sp>
        <p:nvSpPr>
          <p:cNvPr id="3" name="Content Placeholder 2">
            <a:extLst>
              <a:ext uri="{FF2B5EF4-FFF2-40B4-BE49-F238E27FC236}">
                <a16:creationId xmlns:a16="http://schemas.microsoft.com/office/drawing/2014/main" id="{4FD6CB1A-8305-4D8C-B57C-E113CCB7E8B0}"/>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--trace-sim</a:t>
            </a:r>
            <a:r>
              <a:rPr lang="en-US" dirty="0"/>
              <a:t>		Dump a trace of all instructions executed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--print-code</a:t>
            </a:r>
            <a:r>
              <a:rPr lang="en-US" dirty="0"/>
              <a:t>		Print out all instructions generated during JIT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--print-all-code</a:t>
            </a:r>
            <a:r>
              <a:rPr lang="en-US" dirty="0"/>
              <a:t>	Print out all instructions generated ahead of time </a:t>
            </a:r>
            <a:br>
              <a:rPr lang="en-US" dirty="0"/>
            </a:br>
            <a:r>
              <a:rPr lang="en-US" dirty="0"/>
              <a:t>				and during JIT</a:t>
            </a:r>
          </a:p>
          <a:p>
            <a:endParaRPr lang="en-US" dirty="0"/>
          </a:p>
          <a:p>
            <a:r>
              <a:rPr lang="en-US" dirty="0">
                <a:latin typeface="Courier New" panose="02070309020205020404" pitchFamily="49" charset="0"/>
                <a:cs typeface="Courier New" panose="02070309020205020404" pitchFamily="49" charset="0"/>
              </a:rPr>
              <a:t>--print-*</a:t>
            </a:r>
            <a:r>
              <a:rPr lang="en-US" dirty="0"/>
              <a:t>		Print out various stages: </a:t>
            </a:r>
            <a:r>
              <a:rPr lang="en-US" dirty="0" err="1">
                <a:latin typeface="Courier New" panose="02070309020205020404" pitchFamily="49" charset="0"/>
                <a:cs typeface="Courier New" panose="02070309020205020404" pitchFamily="49" charset="0"/>
              </a:rPr>
              <a:t>ast</a:t>
            </a:r>
            <a:r>
              <a:rPr lang="en-US" dirty="0"/>
              <a:t>, </a:t>
            </a:r>
            <a:r>
              <a:rPr lang="en-US" dirty="0" err="1">
                <a:latin typeface="Courier New" panose="02070309020205020404" pitchFamily="49" charset="0"/>
                <a:cs typeface="Courier New" panose="02070309020205020404" pitchFamily="49" charset="0"/>
              </a:rPr>
              <a:t>wasm</a:t>
            </a:r>
            <a:r>
              <a:rPr lang="en-US" dirty="0">
                <a:latin typeface="Courier New" panose="02070309020205020404" pitchFamily="49" charset="0"/>
                <a:cs typeface="Courier New" panose="02070309020205020404" pitchFamily="49" charset="0"/>
              </a:rPr>
              <a:t>-code</a:t>
            </a:r>
            <a:r>
              <a:rPr lang="en-US" dirty="0"/>
              <a:t>, </a:t>
            </a:r>
            <a:br>
              <a:rPr lang="en-US" dirty="0"/>
            </a:br>
            <a:r>
              <a:rPr lang="en-US" dirty="0"/>
              <a:t>				</a:t>
            </a:r>
            <a:r>
              <a:rPr lang="en-US" dirty="0">
                <a:latin typeface="Courier New" panose="02070309020205020404" pitchFamily="49" charset="0"/>
                <a:cs typeface="Courier New" panose="02070309020205020404" pitchFamily="49" charset="0"/>
              </a:rPr>
              <a:t>bytecode</a:t>
            </a:r>
            <a:r>
              <a:rPr lang="en-US" dirty="0"/>
              <a:t>, etc. (see </a:t>
            </a:r>
            <a:r>
              <a:rPr lang="en-US" dirty="0">
                <a:latin typeface="Courier New" panose="02070309020205020404" pitchFamily="49" charset="0"/>
                <a:cs typeface="Courier New" panose="02070309020205020404" pitchFamily="49" charset="0"/>
              </a:rPr>
              <a:t>--help</a:t>
            </a:r>
            <a:r>
              <a:rPr lang="en-US" dirty="0"/>
              <a:t>)</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1728-6B3E-4A37-9422-72ABDA3BD578}"/>
              </a:ext>
            </a:extLst>
          </p:cNvPr>
          <p:cNvSpPr>
            <a:spLocks noGrp="1"/>
          </p:cNvSpPr>
          <p:nvPr>
            <p:ph type="title"/>
          </p:nvPr>
        </p:nvSpPr>
        <p:spPr/>
        <p:txBody>
          <a:bodyPr/>
          <a:lstStyle/>
          <a:p>
            <a:r>
              <a:rPr lang="en-US" dirty="0"/>
              <a:t>analyze.py Script</a:t>
            </a:r>
          </a:p>
        </p:txBody>
      </p:sp>
      <p:sp>
        <p:nvSpPr>
          <p:cNvPr id="3" name="Content Placeholder 2">
            <a:extLst>
              <a:ext uri="{FF2B5EF4-FFF2-40B4-BE49-F238E27FC236}">
                <a16:creationId xmlns:a16="http://schemas.microsoft.com/office/drawing/2014/main" id="{E9CD1CF2-F68A-4758-8DB6-1349AE59E356}"/>
              </a:ext>
            </a:extLst>
          </p:cNvPr>
          <p:cNvSpPr>
            <a:spLocks noGrp="1"/>
          </p:cNvSpPr>
          <p:nvPr>
            <p:ph idx="1"/>
          </p:nvPr>
        </p:nvSpPr>
        <p:spPr/>
        <p:txBody>
          <a:bodyPr/>
          <a:lstStyle/>
          <a:p>
            <a:r>
              <a:rPr lang="en-US" dirty="0"/>
              <a:t>Python script in v8-riscv-tools/</a:t>
            </a:r>
          </a:p>
          <a:p>
            <a:endParaRPr lang="en-US" dirty="0"/>
          </a:p>
          <a:p>
            <a:r>
              <a:rPr lang="en-US" dirty="0"/>
              <a:t>Parses output from a simulation run with </a:t>
            </a:r>
            <a:r>
              <a:rPr lang="en-US" dirty="0">
                <a:latin typeface="Courier New" panose="02070309020205020404" pitchFamily="49" charset="0"/>
                <a:cs typeface="Courier New" panose="02070309020205020404" pitchFamily="49" charset="0"/>
              </a:rPr>
              <a:t>--print-all-code </a:t>
            </a:r>
            <a:r>
              <a:rPr lang="en-US" dirty="0"/>
              <a:t>and  </a:t>
            </a:r>
            <a:br>
              <a:rPr lang="en-US" dirty="0"/>
            </a:br>
            <a:r>
              <a:rPr lang="en-US" dirty="0">
                <a:latin typeface="Courier New" panose="02070309020205020404" pitchFamily="49" charset="0"/>
                <a:cs typeface="Courier New" panose="02070309020205020404" pitchFamily="49" charset="0"/>
              </a:rPr>
              <a:t>--trace-sim</a:t>
            </a:r>
            <a:r>
              <a:rPr lang="en-US" dirty="0"/>
              <a:t>, tracks call/return and generates a call-tree</a:t>
            </a:r>
          </a:p>
          <a:p>
            <a:endParaRPr lang="en-US" dirty="0"/>
          </a:p>
          <a:p>
            <a:r>
              <a:rPr lang="en-US" dirty="0"/>
              <a:t>This tool has not been kept up to date and currently needs an update</a:t>
            </a:r>
          </a:p>
        </p:txBody>
      </p:sp>
      <p:sp>
        <p:nvSpPr>
          <p:cNvPr id="4" name="Footer Placeholder 3">
            <a:extLst>
              <a:ext uri="{FF2B5EF4-FFF2-40B4-BE49-F238E27FC236}">
                <a16:creationId xmlns:a16="http://schemas.microsoft.com/office/drawing/2014/main" id="{2275C30A-4A86-42F1-B462-1B909F5411F0}"/>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176ACCD7-0E8A-445E-8320-0FDF0CB4A2BB}"/>
              </a:ext>
            </a:extLst>
          </p:cNvPr>
          <p:cNvSpPr>
            <a:spLocks noGrp="1"/>
          </p:cNvSpPr>
          <p:nvPr>
            <p:ph type="sldNum" sz="quarter" idx="12"/>
          </p:nvPr>
        </p:nvSpPr>
        <p:spPr/>
        <p:txBody>
          <a:bodyPr/>
          <a:lstStyle/>
          <a:p>
            <a:fld id="{3B917CB5-27BD-4ECA-9D86-80D4B900A204}" type="slidenum">
              <a:rPr lang="en-US" smtClean="0"/>
              <a:t>3</a:t>
            </a:fld>
            <a:endParaRPr lang="en-US"/>
          </a:p>
        </p:txBody>
      </p:sp>
    </p:spTree>
    <p:extLst>
      <p:ext uri="{BB962C8B-B14F-4D97-AF65-F5344CB8AC3E}">
        <p14:creationId xmlns:p14="http://schemas.microsoft.com/office/powerpoint/2010/main" val="40214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EA7A-98DE-4012-9886-F93D323AFA6A}"/>
              </a:ext>
            </a:extLst>
          </p:cNvPr>
          <p:cNvSpPr>
            <a:spLocks noGrp="1"/>
          </p:cNvSpPr>
          <p:nvPr>
            <p:ph type="title"/>
          </p:nvPr>
        </p:nvSpPr>
        <p:spPr/>
        <p:txBody>
          <a:bodyPr/>
          <a:lstStyle/>
          <a:p>
            <a:r>
              <a:rPr lang="en-US" dirty="0"/>
              <a:t>GDB Functions</a:t>
            </a:r>
          </a:p>
        </p:txBody>
      </p:sp>
      <p:sp>
        <p:nvSpPr>
          <p:cNvPr id="3" name="Content Placeholder 2">
            <a:extLst>
              <a:ext uri="{FF2B5EF4-FFF2-40B4-BE49-F238E27FC236}">
                <a16:creationId xmlns:a16="http://schemas.microsoft.com/office/drawing/2014/main" id="{20E5147C-273A-4073-89C0-E1B61AFF9978}"/>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gdb</a:t>
            </a:r>
            <a:r>
              <a:rPr lang="en-US" dirty="0">
                <a:latin typeface="Courier New" panose="02070309020205020404" pitchFamily="49" charset="0"/>
                <a:cs typeface="Courier New" panose="02070309020205020404" pitchFamily="49" charset="0"/>
              </a:rPr>
              <a:t>) source tools/</a:t>
            </a:r>
            <a:r>
              <a:rPr lang="en-US" dirty="0" err="1">
                <a:latin typeface="Courier New" panose="02070309020205020404" pitchFamily="49" charset="0"/>
                <a:cs typeface="Courier New" panose="02070309020205020404" pitchFamily="49" charset="0"/>
              </a:rPr>
              <a:t>gdbinit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job</a:t>
            </a:r>
            <a:r>
              <a:rPr lang="en-US" dirty="0">
                <a:cs typeface="Courier New" panose="02070309020205020404" pitchFamily="49" charset="0"/>
              </a:rPr>
              <a:t>		Print out a JavaScript object</a:t>
            </a:r>
          </a:p>
          <a:p>
            <a:r>
              <a:rPr lang="en-US" dirty="0" err="1">
                <a:latin typeface="Courier New" panose="02070309020205020404" pitchFamily="49" charset="0"/>
                <a:cs typeface="Courier New" panose="02070309020205020404" pitchFamily="49" charset="0"/>
              </a:rPr>
              <a:t>jh</a:t>
            </a:r>
            <a:r>
              <a:rPr lang="en-US" dirty="0">
                <a:cs typeface="Courier New" panose="02070309020205020404" pitchFamily="49" charset="0"/>
              </a:rPr>
              <a:t>		Print out a v8::internal::Handle</a:t>
            </a:r>
          </a:p>
          <a:p>
            <a:r>
              <a:rPr lang="en-US" dirty="0" err="1">
                <a:latin typeface="Courier New" panose="02070309020205020404" pitchFamily="49" charset="0"/>
                <a:cs typeface="Courier New" panose="02070309020205020404" pitchFamily="49" charset="0"/>
              </a:rPr>
              <a:t>jlh</a:t>
            </a:r>
            <a:r>
              <a:rPr lang="en-US" dirty="0">
                <a:cs typeface="Courier New" panose="02070309020205020404" pitchFamily="49" charset="0"/>
              </a:rPr>
              <a:t>		Print out a v8::Local</a:t>
            </a:r>
          </a:p>
          <a:p>
            <a:r>
              <a:rPr lang="en-US" dirty="0" err="1">
                <a:latin typeface="Courier New" panose="02070309020205020404" pitchFamily="49" charset="0"/>
                <a:cs typeface="Courier New" panose="02070309020205020404" pitchFamily="49" charset="0"/>
              </a:rPr>
              <a:t>jst</a:t>
            </a:r>
            <a:r>
              <a:rPr lang="en-US" dirty="0">
                <a:cs typeface="Courier New" panose="02070309020205020404" pitchFamily="49" charset="0"/>
              </a:rPr>
              <a:t>		Print the current JavaScript stack trace</a:t>
            </a:r>
          </a:p>
          <a:p>
            <a:r>
              <a:rPr lang="en-US" dirty="0" err="1">
                <a:latin typeface="Courier New" panose="02070309020205020404" pitchFamily="49" charset="0"/>
                <a:cs typeface="Courier New" panose="02070309020205020404" pitchFamily="49" charset="0"/>
              </a:rPr>
              <a:t>jss</a:t>
            </a:r>
            <a:r>
              <a:rPr lang="en-US" dirty="0">
                <a:cs typeface="Courier New" panose="02070309020205020404" pitchFamily="49" charset="0"/>
              </a:rPr>
              <a:t>		Print the JavaScript stack</a:t>
            </a:r>
          </a:p>
          <a:p>
            <a:r>
              <a:rPr lang="en-US" dirty="0">
                <a:cs typeface="Courier New" panose="02070309020205020404" pitchFamily="49" charset="0"/>
              </a:rPr>
              <a:t>And more…</a:t>
            </a:r>
          </a:p>
        </p:txBody>
      </p:sp>
      <p:sp>
        <p:nvSpPr>
          <p:cNvPr id="4" name="Footer Placeholder 3">
            <a:extLst>
              <a:ext uri="{FF2B5EF4-FFF2-40B4-BE49-F238E27FC236}">
                <a16:creationId xmlns:a16="http://schemas.microsoft.com/office/drawing/2014/main" id="{71E712E0-5F9A-4508-9208-8C3488FF4AC0}"/>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3B0568A1-13AA-46BC-8560-CEFEAED83C7E}"/>
              </a:ext>
            </a:extLst>
          </p:cNvPr>
          <p:cNvSpPr>
            <a:spLocks noGrp="1"/>
          </p:cNvSpPr>
          <p:nvPr>
            <p:ph type="sldNum" sz="quarter" idx="12"/>
          </p:nvPr>
        </p:nvSpPr>
        <p:spPr/>
        <p:txBody>
          <a:bodyPr/>
          <a:lstStyle/>
          <a:p>
            <a:fld id="{3B917CB5-27BD-4ECA-9D86-80D4B900A204}" type="slidenum">
              <a:rPr lang="en-US" smtClean="0"/>
              <a:t>4</a:t>
            </a:fld>
            <a:endParaRPr lang="en-US"/>
          </a:p>
        </p:txBody>
      </p:sp>
    </p:spTree>
    <p:extLst>
      <p:ext uri="{BB962C8B-B14F-4D97-AF65-F5344CB8AC3E}">
        <p14:creationId xmlns:p14="http://schemas.microsoft.com/office/powerpoint/2010/main" val="353023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62DD-1EA7-4E37-A04E-73FEBF2F0FB2}"/>
              </a:ext>
            </a:extLst>
          </p:cNvPr>
          <p:cNvSpPr>
            <a:spLocks noGrp="1"/>
          </p:cNvSpPr>
          <p:nvPr>
            <p:ph type="title"/>
          </p:nvPr>
        </p:nvSpPr>
        <p:spPr/>
        <p:txBody>
          <a:bodyPr/>
          <a:lstStyle/>
          <a:p>
            <a:r>
              <a:rPr lang="en-US" dirty="0" err="1"/>
              <a:t>Builtin</a:t>
            </a:r>
            <a:r>
              <a:rPr lang="en-US" dirty="0"/>
              <a:t> Functions</a:t>
            </a:r>
          </a:p>
        </p:txBody>
      </p:sp>
      <p:sp>
        <p:nvSpPr>
          <p:cNvPr id="3" name="Content Placeholder 2">
            <a:extLst>
              <a:ext uri="{FF2B5EF4-FFF2-40B4-BE49-F238E27FC236}">
                <a16:creationId xmlns:a16="http://schemas.microsoft.com/office/drawing/2014/main" id="{DF1CCFB9-63A5-4AA5-8A06-A3B2AF8C86A1}"/>
              </a:ext>
            </a:extLst>
          </p:cNvPr>
          <p:cNvSpPr>
            <a:spLocks noGrp="1"/>
          </p:cNvSpPr>
          <p:nvPr>
            <p:ph idx="1"/>
          </p:nvPr>
        </p:nvSpPr>
        <p:spPr/>
        <p:txBody>
          <a:bodyPr/>
          <a:lstStyle/>
          <a:p>
            <a:r>
              <a:rPr lang="en-US" dirty="0"/>
              <a:t>Use flag </a:t>
            </a:r>
            <a:r>
              <a:rPr lang="en-US" dirty="0">
                <a:latin typeface="Courier New" panose="02070309020205020404" pitchFamily="49" charset="0"/>
                <a:cs typeface="Courier New" panose="02070309020205020404" pitchFamily="49" charset="0"/>
              </a:rPr>
              <a:t>--enable-natives-syntax </a:t>
            </a:r>
            <a:r>
              <a:rPr lang="en-US" dirty="0"/>
              <a:t>to enable special </a:t>
            </a:r>
            <a:r>
              <a:rPr lang="en-US" dirty="0" err="1"/>
              <a:t>builtin</a:t>
            </a:r>
            <a:r>
              <a:rPr lang="en-US" dirty="0"/>
              <a:t> JS commands</a:t>
            </a:r>
          </a:p>
          <a:p>
            <a:endParaRPr lang="en-US" dirty="0"/>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SystemBreak</a:t>
            </a:r>
            <a:r>
              <a:rPr lang="en-US" dirty="0">
                <a:latin typeface="Courier New" panose="02070309020205020404" pitchFamily="49" charset="0"/>
                <a:cs typeface="Courier New" panose="02070309020205020404" pitchFamily="49" charset="0"/>
              </a:rPr>
              <a:t>()</a:t>
            </a:r>
            <a:r>
              <a:rPr lang="en-US" dirty="0"/>
              <a:t>			Trigger a break in </a:t>
            </a:r>
            <a:r>
              <a:rPr lang="en-US" dirty="0" err="1"/>
              <a:t>gdb</a:t>
            </a:r>
            <a:endParaRPr lang="en-US" dirty="0"/>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OptimizeFunctionOnNextCall</a:t>
            </a:r>
            <a:r>
              <a:rPr lang="en-US" dirty="0">
                <a:latin typeface="Courier New" panose="02070309020205020404" pitchFamily="49" charset="0"/>
                <a:cs typeface="Courier New" panose="02070309020205020404" pitchFamily="49" charset="0"/>
              </a:rPr>
              <a:t>(f)</a:t>
            </a:r>
            <a:r>
              <a:rPr lang="en-US" dirty="0"/>
              <a:t>	Force a JIT on next call of </a:t>
            </a:r>
            <a:r>
              <a:rPr lang="en-US" dirty="0">
                <a:latin typeface="Courier New" panose="02070309020205020404" pitchFamily="49" charset="0"/>
                <a:cs typeface="Courier New" panose="02070309020205020404" pitchFamily="49" charset="0"/>
              </a:rPr>
              <a:t>f</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CollectGarbage</a:t>
            </a:r>
            <a:r>
              <a:rPr lang="en-US" dirty="0">
                <a:latin typeface="Courier New" panose="02070309020205020404" pitchFamily="49" charset="0"/>
                <a:cs typeface="Courier New" panose="02070309020205020404" pitchFamily="49" charset="0"/>
              </a:rPr>
              <a:t>()</a:t>
            </a:r>
            <a:r>
              <a:rPr lang="en-US" dirty="0"/>
              <a:t>			Manually trigger GC</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DebugPrint</a:t>
            </a:r>
            <a:r>
              <a:rPr lang="en-US" dirty="0">
                <a:latin typeface="Courier New" panose="02070309020205020404" pitchFamily="49" charset="0"/>
                <a:cs typeface="Courier New" panose="02070309020205020404" pitchFamily="49" charset="0"/>
              </a:rPr>
              <a:t>(obj)</a:t>
            </a:r>
            <a:r>
              <a:rPr lang="en-US" dirty="0"/>
              <a:t>			Print internal details of a JavaScript object</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IsArray</a:t>
            </a:r>
            <a:r>
              <a:rPr lang="en-US" dirty="0">
                <a:latin typeface="Courier New" panose="02070309020205020404" pitchFamily="49" charset="0"/>
                <a:cs typeface="Courier New" panose="02070309020205020404" pitchFamily="49" charset="0"/>
              </a:rPr>
              <a:t>(obj)</a:t>
            </a:r>
            <a:r>
              <a:rPr lang="en-US" dirty="0"/>
              <a:t>				Check for various </a:t>
            </a:r>
            <a:r>
              <a:rPr lang="en-US" dirty="0" err="1"/>
              <a:t>builtin</a:t>
            </a:r>
            <a:r>
              <a:rPr lang="en-US" dirty="0"/>
              <a:t> types</a:t>
            </a:r>
          </a:p>
          <a:p>
            <a:pPr lvl="1"/>
            <a:endParaRPr lang="en-US" dirty="0"/>
          </a:p>
          <a:p>
            <a:r>
              <a:rPr lang="en-US" dirty="0"/>
              <a:t>See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/runtime/</a:t>
            </a:r>
            <a:r>
              <a:rPr lang="en-US" dirty="0" err="1">
                <a:latin typeface="Courier New" panose="02070309020205020404" pitchFamily="49" charset="0"/>
                <a:cs typeface="Courier New" panose="02070309020205020404" pitchFamily="49" charset="0"/>
              </a:rPr>
              <a:t>runtime.h</a:t>
            </a:r>
            <a:r>
              <a:rPr lang="en-US" dirty="0"/>
              <a:t> for the full list</a:t>
            </a:r>
          </a:p>
          <a:p>
            <a:r>
              <a:rPr lang="en-US" dirty="0"/>
              <a:t>See </a:t>
            </a:r>
            <a:r>
              <a:rPr lang="en-US" dirty="0">
                <a:latin typeface="Courier New" panose="02070309020205020404" pitchFamily="49" charset="0"/>
                <a:cs typeface="Courier New" panose="02070309020205020404" pitchFamily="49" charset="0"/>
              </a:rPr>
              <a:t>test/debugger/debug/</a:t>
            </a:r>
            <a:r>
              <a:rPr lang="en-US" dirty="0"/>
              <a:t> for examples</a:t>
            </a:r>
          </a:p>
        </p:txBody>
      </p:sp>
      <p:sp>
        <p:nvSpPr>
          <p:cNvPr id="4" name="Footer Placeholder 3">
            <a:extLst>
              <a:ext uri="{FF2B5EF4-FFF2-40B4-BE49-F238E27FC236}">
                <a16:creationId xmlns:a16="http://schemas.microsoft.com/office/drawing/2014/main" id="{09BD0158-66E5-4599-A7B2-676E72472B02}"/>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8BE91D50-F43F-4C6D-AACF-8CA4FDE10E35}"/>
              </a:ext>
            </a:extLst>
          </p:cNvPr>
          <p:cNvSpPr>
            <a:spLocks noGrp="1"/>
          </p:cNvSpPr>
          <p:nvPr>
            <p:ph type="sldNum" sz="quarter" idx="12"/>
          </p:nvPr>
        </p:nvSpPr>
        <p:spPr/>
        <p:txBody>
          <a:bodyPr/>
          <a:lstStyle/>
          <a:p>
            <a:fld id="{3B917CB5-27BD-4ECA-9D86-80D4B900A204}" type="slidenum">
              <a:rPr lang="en-US" smtClean="0"/>
              <a:t>5</a:t>
            </a:fld>
            <a:endParaRPr lang="en-US"/>
          </a:p>
        </p:txBody>
      </p:sp>
    </p:spTree>
    <p:extLst>
      <p:ext uri="{BB962C8B-B14F-4D97-AF65-F5344CB8AC3E}">
        <p14:creationId xmlns:p14="http://schemas.microsoft.com/office/powerpoint/2010/main" val="43592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8CCC-DD2E-40AC-8F67-A2DD5632A467}"/>
              </a:ext>
            </a:extLst>
          </p:cNvPr>
          <p:cNvSpPr>
            <a:spLocks noGrp="1"/>
          </p:cNvSpPr>
          <p:nvPr>
            <p:ph type="title"/>
          </p:nvPr>
        </p:nvSpPr>
        <p:spPr/>
        <p:txBody>
          <a:bodyPr/>
          <a:lstStyle/>
          <a:p>
            <a:r>
              <a:rPr lang="en-US" dirty="0"/>
              <a:t>JavaScript-Level Debugging</a:t>
            </a:r>
          </a:p>
        </p:txBody>
      </p:sp>
      <p:sp>
        <p:nvSpPr>
          <p:cNvPr id="3" name="Content Placeholder 2">
            <a:extLst>
              <a:ext uri="{FF2B5EF4-FFF2-40B4-BE49-F238E27FC236}">
                <a16:creationId xmlns:a16="http://schemas.microsoft.com/office/drawing/2014/main" id="{51D5B28B-ACB5-4184-A60A-9FC5C099FDC9}"/>
              </a:ext>
            </a:extLst>
          </p:cNvPr>
          <p:cNvSpPr>
            <a:spLocks noGrp="1"/>
          </p:cNvSpPr>
          <p:nvPr>
            <p:ph idx="1"/>
          </p:nvPr>
        </p:nvSpPr>
        <p:spPr>
          <a:xfrm>
            <a:off x="299720" y="1929669"/>
            <a:ext cx="5471160" cy="4351338"/>
          </a:xfrm>
        </p:spPr>
        <p:txBody>
          <a:bodyPr>
            <a:normAutofit fontScale="92500"/>
          </a:bodyPr>
          <a:lstStyle/>
          <a:p>
            <a:r>
              <a:rPr lang="en-US" dirty="0"/>
              <a:t>Enable the inspector interface with the </a:t>
            </a:r>
            <a:r>
              <a:rPr lang="en-US" dirty="0">
                <a:latin typeface="Courier New" panose="02070309020205020404" pitchFamily="49" charset="0"/>
                <a:cs typeface="Courier New" panose="02070309020205020404" pitchFamily="49" charset="0"/>
              </a:rPr>
              <a:t>--enable-inspector</a:t>
            </a:r>
            <a:r>
              <a:rPr lang="en-US" dirty="0"/>
              <a:t> flag</a:t>
            </a:r>
          </a:p>
          <a:p>
            <a:r>
              <a:rPr lang="en-US" dirty="0"/>
              <a:t>Include </a:t>
            </a:r>
            <a:r>
              <a:rPr lang="en-US" dirty="0">
                <a:latin typeface="Courier New" panose="02070309020205020404" pitchFamily="49" charset="0"/>
                <a:cs typeface="Courier New" panose="02070309020205020404" pitchFamily="49" charset="0"/>
              </a:rPr>
              <a:t>test/</a:t>
            </a:r>
            <a:r>
              <a:rPr lang="en-US" dirty="0" err="1">
                <a:latin typeface="Courier New" panose="02070309020205020404" pitchFamily="49" charset="0"/>
                <a:cs typeface="Courier New" panose="02070309020205020404" pitchFamily="49" charset="0"/>
              </a:rPr>
              <a:t>mjsunit</a:t>
            </a:r>
            <a:r>
              <a:rPr lang="en-US" dirty="0">
                <a:latin typeface="Courier New" panose="02070309020205020404" pitchFamily="49" charset="0"/>
                <a:cs typeface="Courier New" panose="02070309020205020404" pitchFamily="49" charset="0"/>
              </a:rPr>
              <a:t>/mjsunit.js</a:t>
            </a:r>
            <a:r>
              <a:rPr lang="en-US" dirty="0"/>
              <a:t> and </a:t>
            </a:r>
            <a:r>
              <a:rPr lang="en-US" dirty="0">
                <a:latin typeface="Courier New" panose="02070309020205020404" pitchFamily="49" charset="0"/>
                <a:cs typeface="Courier New" panose="02070309020205020404" pitchFamily="49" charset="0"/>
              </a:rPr>
              <a:t>test/debugger/test-api.js</a:t>
            </a:r>
          </a:p>
          <a:p>
            <a:r>
              <a:rPr lang="en-US" dirty="0"/>
              <a:t>Define a listener to respond to various events</a:t>
            </a:r>
          </a:p>
          <a:p>
            <a:pPr lvl="1"/>
            <a:r>
              <a:rPr lang="en-US" dirty="0" err="1">
                <a:latin typeface="Courier New" panose="02070309020205020404" pitchFamily="49" charset="0"/>
                <a:cs typeface="Courier New" panose="02070309020205020404" pitchFamily="49" charset="0"/>
              </a:rPr>
              <a:t>DebugEvent</a:t>
            </a:r>
            <a:r>
              <a:rPr lang="en-US" dirty="0">
                <a:latin typeface="Courier New" panose="02070309020205020404" pitchFamily="49" charset="0"/>
                <a:cs typeface="Courier New" panose="02070309020205020404" pitchFamily="49" charset="0"/>
              </a:rPr>
              <a:t>: Break, Exception, </a:t>
            </a:r>
            <a:r>
              <a:rPr lang="en-US" dirty="0" err="1">
                <a:latin typeface="Courier New" panose="02070309020205020404" pitchFamily="49" charset="0"/>
                <a:cs typeface="Courier New" panose="02070309020205020404" pitchFamily="49" charset="0"/>
              </a:rPr>
              <a:t>AfterCompile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CompileError</a:t>
            </a:r>
            <a:r>
              <a:rPr lang="en-US" dirty="0">
                <a:latin typeface="Courier New" panose="02070309020205020404" pitchFamily="49" charset="0"/>
                <a:cs typeface="Courier New" panose="02070309020205020404" pitchFamily="49" charset="0"/>
              </a:rPr>
              <a:t>, OOM</a:t>
            </a:r>
          </a:p>
          <a:p>
            <a:r>
              <a:rPr lang="en-US" dirty="0"/>
              <a:t>Insert </a:t>
            </a:r>
            <a:r>
              <a:rPr lang="en-US" dirty="0">
                <a:latin typeface="Courier New" panose="02070309020205020404" pitchFamily="49" charset="0"/>
                <a:cs typeface="Courier New" panose="02070309020205020404" pitchFamily="49" charset="0"/>
              </a:rPr>
              <a:t>debugger;</a:t>
            </a:r>
            <a:r>
              <a:rPr lang="en-US" dirty="0"/>
              <a:t> into code to trigger a </a:t>
            </a:r>
            <a:r>
              <a:rPr lang="en-US" dirty="0">
                <a:latin typeface="Courier New" panose="02070309020205020404" pitchFamily="49" charset="0"/>
                <a:cs typeface="Courier New" panose="02070309020205020404" pitchFamily="49" charset="0"/>
              </a:rPr>
              <a:t>Break</a:t>
            </a:r>
            <a:r>
              <a:rPr lang="en-US" dirty="0"/>
              <a:t> event</a:t>
            </a:r>
          </a:p>
          <a:p>
            <a:r>
              <a:rPr lang="en-US" dirty="0"/>
              <a:t>See tests in </a:t>
            </a:r>
            <a:r>
              <a:rPr lang="en-US" dirty="0">
                <a:latin typeface="Courier New" panose="02070309020205020404" pitchFamily="49" charset="0"/>
                <a:cs typeface="Courier New" panose="02070309020205020404" pitchFamily="49" charset="0"/>
              </a:rPr>
              <a:t>test/debugger/debug/ </a:t>
            </a:r>
            <a:r>
              <a:rPr lang="en-US" dirty="0"/>
              <a:t>for examples</a:t>
            </a:r>
          </a:p>
        </p:txBody>
      </p:sp>
      <p:sp>
        <p:nvSpPr>
          <p:cNvPr id="4" name="Footer Placeholder 3">
            <a:extLst>
              <a:ext uri="{FF2B5EF4-FFF2-40B4-BE49-F238E27FC236}">
                <a16:creationId xmlns:a16="http://schemas.microsoft.com/office/drawing/2014/main" id="{F002D415-D983-4E60-BAA7-558EE4B19D9F}"/>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36F99D7C-79F8-4324-B1B5-EC302C68E9CA}"/>
              </a:ext>
            </a:extLst>
          </p:cNvPr>
          <p:cNvSpPr>
            <a:spLocks noGrp="1"/>
          </p:cNvSpPr>
          <p:nvPr>
            <p:ph type="sldNum" sz="quarter" idx="12"/>
          </p:nvPr>
        </p:nvSpPr>
        <p:spPr/>
        <p:txBody>
          <a:bodyPr/>
          <a:lstStyle/>
          <a:p>
            <a:fld id="{3B917CB5-27BD-4ECA-9D86-80D4B900A204}" type="slidenum">
              <a:rPr lang="en-US" smtClean="0"/>
              <a:t>6</a:t>
            </a:fld>
            <a:endParaRPr lang="en-US"/>
          </a:p>
        </p:txBody>
      </p:sp>
      <p:pic>
        <p:nvPicPr>
          <p:cNvPr id="9" name="Picture 8" descr="A screenshot of a computer screen&#10;&#10;Description automatically generated">
            <a:extLst>
              <a:ext uri="{FF2B5EF4-FFF2-40B4-BE49-F238E27FC236}">
                <a16:creationId xmlns:a16="http://schemas.microsoft.com/office/drawing/2014/main" id="{5B21419D-1987-476A-8A26-39E9AA2AF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702" y="1555181"/>
            <a:ext cx="7567863" cy="4663440"/>
          </a:xfrm>
          <a:prstGeom prst="rect">
            <a:avLst/>
          </a:prstGeom>
        </p:spPr>
      </p:pic>
    </p:spTree>
    <p:extLst>
      <p:ext uri="{BB962C8B-B14F-4D97-AF65-F5344CB8AC3E}">
        <p14:creationId xmlns:p14="http://schemas.microsoft.com/office/powerpoint/2010/main" val="1472666213"/>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10A8FE-DC8C-4E18-A4E4-27E458E60FC0}" vid="{AA04514B-6E53-4B23-A593-42DB47B6B067}"/>
    </a:ext>
  </a:extLst>
</a:theme>
</file>

<file path=ppt/theme/theme2.xml><?xml version="1.0" encoding="utf-8"?>
<a:theme xmlns:a="http://schemas.openxmlformats.org/drawingml/2006/main" name="1_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10A8FE-DC8C-4E18-A4E4-27E458E60FC0}" vid="{77A3FFFC-7234-4C98-B9B0-843E5CF99E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7FA843FFB1774DA5D8B47EC3D2BF56" ma:contentTypeVersion="6" ma:contentTypeDescription="Create a new document." ma:contentTypeScope="" ma:versionID="5e8376ee3f1f1873e213d41cf82f0ab1">
  <xsd:schema xmlns:xsd="http://www.w3.org/2001/XMLSchema" xmlns:xs="http://www.w3.org/2001/XMLSchema" xmlns:p="http://schemas.microsoft.com/office/2006/metadata/properties" xmlns:ns2="ff21e10b-75e6-4049-815c-3a7a2114cee0" targetNamespace="http://schemas.microsoft.com/office/2006/metadata/properties" ma:root="true" ma:fieldsID="2a4689e39f6a2a6b11117540ae099d4a" ns2:_="">
    <xsd:import namespace="ff21e10b-75e6-4049-815c-3a7a2114cee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21e10b-75e6-4049-815c-3a7a2114c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14CCB4-62E2-4596-AEDB-2E269A4EF159}">
  <ds:schemaRefs>
    <ds:schemaRef ds:uri="http://schemas.microsoft.com/sharepoint/v3/contenttype/forms"/>
  </ds:schemaRefs>
</ds:datastoreItem>
</file>

<file path=customXml/itemProps2.xml><?xml version="1.0" encoding="utf-8"?>
<ds:datastoreItem xmlns:ds="http://schemas.openxmlformats.org/officeDocument/2006/customXml" ds:itemID="{590728A4-5FF7-41C7-8DE8-17180DB6EA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21e10b-75e6-4049-815c-3a7a2114ce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32FD88-F4FA-4645-8422-21510C893F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FutureweiDark</Template>
  <TotalTime>389</TotalTime>
  <Words>464</Words>
  <Application>Microsoft Office PowerPoint</Application>
  <PresentationFormat>Widescreen</PresentationFormat>
  <Paragraphs>58</Paragraphs>
  <Slides>6</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Courier New</vt:lpstr>
      <vt:lpstr>BCW</vt:lpstr>
      <vt:lpstr>1_BCW</vt:lpstr>
      <vt:lpstr>V8 Debugging Techniques</vt:lpstr>
      <vt:lpstr>Basic Flags</vt:lpstr>
      <vt:lpstr>analyze.py Script</vt:lpstr>
      <vt:lpstr>GDB Functions</vt:lpstr>
      <vt:lpstr>Builtin Functions</vt:lpstr>
      <vt:lpstr>JavaScript-Level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V8 Debugging Techniques</dc:title>
  <dc:creator>Brice Dobry</dc:creator>
  <cp:lastModifiedBy>Brice Dobry</cp:lastModifiedBy>
  <cp:revision>23</cp:revision>
  <dcterms:created xsi:type="dcterms:W3CDTF">2020-08-19T18:42:37Z</dcterms:created>
  <dcterms:modified xsi:type="dcterms:W3CDTF">2020-08-20T01:12:20Z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ContentTypeId">
    <vt:lpwstr>0x010100E17FA843FFB1774DA5D8B47EC3D2BF56</vt:lpwstr>
  </property>
</Properties>
</file>