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sheng" initials="J" lastIdx="2" clrIdx="0">
    <p:extLst>
      <p:ext uri="{19B8F6BF-5375-455C-9EA6-DF929625EA0E}">
        <p15:presenceInfo xmlns:p15="http://schemas.microsoft.com/office/powerpoint/2012/main" userId="ea95100d9dd1ca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7D4-5263-43AE-8168-5C756ECC3B34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9F77-7985-4C81-93DF-87ECF5647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8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7D4-5263-43AE-8168-5C756ECC3B34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9F77-7985-4C81-93DF-87ECF5647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4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7D4-5263-43AE-8168-5C756ECC3B34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9F77-7985-4C81-93DF-87ECF5647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8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7D4-5263-43AE-8168-5C756ECC3B34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9F77-7985-4C81-93DF-87ECF5647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3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7D4-5263-43AE-8168-5C756ECC3B34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9F77-7985-4C81-93DF-87ECF5647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67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7D4-5263-43AE-8168-5C756ECC3B34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9F77-7985-4C81-93DF-87ECF5647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7D4-5263-43AE-8168-5C756ECC3B34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9F77-7985-4C81-93DF-87ECF5647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7D4-5263-43AE-8168-5C756ECC3B34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9F77-7985-4C81-93DF-87ECF5647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8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7D4-5263-43AE-8168-5C756ECC3B34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9F77-7985-4C81-93DF-87ECF5647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60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7D4-5263-43AE-8168-5C756ECC3B34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9F77-7985-4C81-93DF-87ECF5647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7D4-5263-43AE-8168-5C756ECC3B34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9F77-7985-4C81-93DF-87ECF5647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0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7D4-5263-43AE-8168-5C756ECC3B34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9F77-7985-4C81-93DF-87ECF5647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52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7D4-5263-43AE-8168-5C756ECC3B34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9F77-7985-4C81-93DF-87ECF5647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9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289B7D4-5263-43AE-8168-5C756ECC3B34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7F79F77-7985-4C81-93DF-87ECF5647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289B7D4-5263-43AE-8168-5C756ECC3B34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7F79F77-7985-4C81-93DF-87ECF5647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21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FDCCD-8107-4E77-9611-EC0B901F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6"/>
            <a:ext cx="10566400" cy="1136504"/>
          </a:xfrm>
        </p:spPr>
        <p:txBody>
          <a:bodyPr/>
          <a:lstStyle/>
          <a:p>
            <a:r>
              <a:rPr lang="en-US" altLang="zh-CN" sz="3600" dirty="0"/>
              <a:t>CAN301 MOBILE COMPUTING GROUP PROJECT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477582-721A-451B-B634-F6383751624D}"/>
              </a:ext>
            </a:extLst>
          </p:cNvPr>
          <p:cNvSpPr txBox="1"/>
          <p:nvPr/>
        </p:nvSpPr>
        <p:spPr>
          <a:xfrm>
            <a:off x="876300" y="2889505"/>
            <a:ext cx="627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Cutofftime mobile application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62F7C5-AC87-4F4D-83B9-16C8A5FD61C8}"/>
              </a:ext>
            </a:extLst>
          </p:cNvPr>
          <p:cNvSpPr txBox="1"/>
          <p:nvPr/>
        </p:nvSpPr>
        <p:spPr>
          <a:xfrm>
            <a:off x="7696200" y="4800600"/>
            <a:ext cx="3783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Team member: Ning Wang </a:t>
            </a:r>
            <a:endParaRPr lang="en-US" altLang="zh-CN" sz="1400" dirty="0"/>
          </a:p>
          <a:p>
            <a:r>
              <a:rPr lang="en-US" altLang="zh-CN" dirty="0"/>
              <a:t>			      Qiuzhang Chen </a:t>
            </a:r>
            <a:endParaRPr lang="en-US" altLang="zh-CN" sz="1400" dirty="0"/>
          </a:p>
          <a:p>
            <a:r>
              <a:rPr lang="en-US" altLang="zh-CN" dirty="0"/>
              <a:t>			      Yifei Fan </a:t>
            </a:r>
            <a:endParaRPr lang="en-US" altLang="zh-CN" sz="1400" dirty="0"/>
          </a:p>
          <a:p>
            <a:r>
              <a:rPr lang="en-US" altLang="zh-CN" dirty="0"/>
              <a:t>			      Shengshuo Hua </a:t>
            </a:r>
            <a:endParaRPr lang="en-US" altLang="zh-CN" sz="1400" dirty="0"/>
          </a:p>
          <a:p>
            <a:r>
              <a:rPr lang="en-US" altLang="zh-CN" dirty="0"/>
              <a:t>			</a:t>
            </a:r>
            <a:r>
              <a:rPr lang="zh-CN" altLang="en-US" dirty="0"/>
              <a:t>      </a:t>
            </a:r>
            <a:r>
              <a:rPr lang="en-US" altLang="zh-CN" dirty="0"/>
              <a:t>Jisheng Li 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16782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1468D-6A24-4ADD-A9F6-E6851DDB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328654"/>
            <a:ext cx="10571998" cy="1965812"/>
          </a:xfrm>
        </p:spPr>
        <p:txBody>
          <a:bodyPr/>
          <a:lstStyle/>
          <a:p>
            <a:r>
              <a:rPr lang="en-US" altLang="zh-CN" sz="4000" dirty="0"/>
              <a:t>Percentage of the contribution of each group member</a:t>
            </a:r>
            <a:r>
              <a:rPr lang="en-US" altLang="zh-CN" dirty="0"/>
              <a:t> </a:t>
            </a:r>
            <a:br>
              <a:rPr lang="en-US" altLang="zh-CN" sz="1600" b="0" dirty="0"/>
            </a:br>
            <a:endParaRPr lang="zh-CN" altLang="en-US" dirty="0"/>
          </a:p>
        </p:txBody>
      </p:sp>
      <p:sp>
        <p:nvSpPr>
          <p:cNvPr id="5" name="fair workload">
            <a:extLst>
              <a:ext uri="{FF2B5EF4-FFF2-40B4-BE49-F238E27FC236}">
                <a16:creationId xmlns:a16="http://schemas.microsoft.com/office/drawing/2014/main" id="{16492843-3873-4197-BAA4-F5518BA105D3}"/>
              </a:ext>
            </a:extLst>
          </p:cNvPr>
          <p:cNvSpPr txBox="1"/>
          <p:nvPr/>
        </p:nvSpPr>
        <p:spPr>
          <a:xfrm>
            <a:off x="156249" y="2294465"/>
            <a:ext cx="148959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2000"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fair workload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BDCD8A3-6510-4AC6-83B4-6034E4FBD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85391"/>
              </p:ext>
            </p:extLst>
          </p:nvPr>
        </p:nvGraphicFramePr>
        <p:xfrm>
          <a:off x="1850618" y="2294465"/>
          <a:ext cx="9440334" cy="453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043">
                  <a:extLst>
                    <a:ext uri="{9D8B030D-6E8A-4147-A177-3AD203B41FA5}">
                      <a16:colId xmlns:a16="http://schemas.microsoft.com/office/drawing/2014/main" val="1288798278"/>
                    </a:ext>
                  </a:extLst>
                </a:gridCol>
                <a:gridCol w="5650291">
                  <a:extLst>
                    <a:ext uri="{9D8B030D-6E8A-4147-A177-3AD203B41FA5}">
                      <a16:colId xmlns:a16="http://schemas.microsoft.com/office/drawing/2014/main" val="4074196118"/>
                    </a:ext>
                  </a:extLst>
                </a:gridCol>
              </a:tblGrid>
              <a:tr h="5597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student name</a:t>
                      </a:r>
                      <a:endParaRPr lang="en-US" altLang="zh-CN" sz="1400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user interface design and logic implementation </a:t>
                      </a:r>
                      <a:endParaRPr lang="en-US" altLang="zh-CN" sz="1400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27251"/>
                  </a:ext>
                </a:extLst>
              </a:tr>
              <a:tr h="782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Ning Wang </a:t>
                      </a:r>
                      <a:endParaRPr lang="en-US" altLang="zh-CN" sz="1400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login, logout, signup, and time addition features of the system</a:t>
                      </a:r>
                      <a:endParaRPr lang="en-US" altLang="zh-CN" sz="1400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566544"/>
                  </a:ext>
                </a:extLst>
              </a:tr>
              <a:tr h="5597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Qiuzhang Chen </a:t>
                      </a:r>
                      <a:endParaRPr lang="en-US" altLang="zh-CN" sz="1400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viewing features of the deadline management</a:t>
                      </a:r>
                      <a:endParaRPr lang="en-US" altLang="zh-CN" sz="1400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8620"/>
                  </a:ext>
                </a:extLst>
              </a:tr>
              <a:tr h="782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Yifei Fan </a:t>
                      </a:r>
                      <a:endParaRPr lang="en-US" altLang="zh-CN" sz="1400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edition and deletion features  the deadline management</a:t>
                      </a:r>
                      <a:endParaRPr lang="en-US" altLang="zh-CN" sz="1400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66598"/>
                  </a:ext>
                </a:extLst>
              </a:tr>
              <a:tr h="782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Shengshuo Hua </a:t>
                      </a:r>
                      <a:endParaRPr lang="en-US" altLang="zh-CN" sz="1400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push notification when the deadlines are coming</a:t>
                      </a:r>
                      <a:endParaRPr lang="en-US" altLang="zh-CN" sz="1400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213009"/>
                  </a:ext>
                </a:extLst>
              </a:tr>
              <a:tr h="547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Jisheng Li </a:t>
                      </a:r>
                      <a:endParaRPr lang="en-US" altLang="zh-CN" sz="1400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data analysis and chart representation </a:t>
                      </a:r>
                      <a:endParaRPr lang="en-US" altLang="zh-CN" sz="1400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9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3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9153C-BCE8-42EB-9EB0-23005D62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EFC62-626A-485C-8202-8E59D96F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Thanks for watching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832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FDCCD-8107-4E77-9611-EC0B901F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504"/>
          </a:xfrm>
        </p:spPr>
        <p:txBody>
          <a:bodyPr/>
          <a:lstStyle/>
          <a:p>
            <a:r>
              <a:rPr lang="en-US" altLang="zh-CN" dirty="0"/>
              <a:t>Negative Impacts Of Late Submission: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FB2D71-1E8D-4C33-87FA-23C34023C2C9}"/>
              </a:ext>
            </a:extLst>
          </p:cNvPr>
          <p:cNvSpPr/>
          <p:nvPr/>
        </p:nvSpPr>
        <p:spPr>
          <a:xfrm>
            <a:off x="1936283" y="2317715"/>
            <a:ext cx="2450634" cy="633423"/>
          </a:xfrm>
          <a:prstGeom prst="rect">
            <a:avLst/>
          </a:prstGeom>
          <a:noFill/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A0B6F1-9D60-4072-BC7E-B5D606B16AFB}"/>
              </a:ext>
            </a:extLst>
          </p:cNvPr>
          <p:cNvSpPr txBox="1"/>
          <p:nvPr/>
        </p:nvSpPr>
        <p:spPr>
          <a:xfrm>
            <a:off x="2114026" y="4971648"/>
            <a:ext cx="214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graduation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706633-FA0E-4F26-9CE0-7466506D6911}"/>
              </a:ext>
            </a:extLst>
          </p:cNvPr>
          <p:cNvSpPr txBox="1"/>
          <p:nvPr/>
        </p:nvSpPr>
        <p:spPr>
          <a:xfrm>
            <a:off x="1936283" y="2408321"/>
            <a:ext cx="244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a poor mark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78D64CE-CE71-4A62-8E18-D36D7528BC60}"/>
              </a:ext>
            </a:extLst>
          </p:cNvPr>
          <p:cNvSpPr/>
          <p:nvPr/>
        </p:nvSpPr>
        <p:spPr>
          <a:xfrm>
            <a:off x="3044154" y="3011863"/>
            <a:ext cx="234892" cy="520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893F189-EEB0-4580-8945-70554EBB3FE3}"/>
              </a:ext>
            </a:extLst>
          </p:cNvPr>
          <p:cNvSpPr/>
          <p:nvPr/>
        </p:nvSpPr>
        <p:spPr>
          <a:xfrm rot="16200000">
            <a:off x="4521744" y="4911645"/>
            <a:ext cx="234892" cy="520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811E09-C928-4E0D-8CBE-47E7ED4ED815}"/>
              </a:ext>
            </a:extLst>
          </p:cNvPr>
          <p:cNvSpPr/>
          <p:nvPr/>
        </p:nvSpPr>
        <p:spPr>
          <a:xfrm>
            <a:off x="2114026" y="3590434"/>
            <a:ext cx="2146533" cy="629498"/>
          </a:xfrm>
          <a:prstGeom prst="rect">
            <a:avLst/>
          </a:prstGeom>
          <a:noFill/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EFEF86-6B38-4C6B-9653-4A3AB6F40BDA}"/>
              </a:ext>
            </a:extLst>
          </p:cNvPr>
          <p:cNvSpPr txBox="1"/>
          <p:nvPr/>
        </p:nvSpPr>
        <p:spPr>
          <a:xfrm>
            <a:off x="2114026" y="3703832"/>
            <a:ext cx="214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the course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1D4428-AFDE-4FA0-8721-20528DC12AC2}"/>
              </a:ext>
            </a:extLst>
          </p:cNvPr>
          <p:cNvSpPr/>
          <p:nvPr/>
        </p:nvSpPr>
        <p:spPr>
          <a:xfrm>
            <a:off x="2114026" y="4856956"/>
            <a:ext cx="2146532" cy="6294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A77B7750-1686-4098-934F-EF6BB7CC3E3A}"/>
              </a:ext>
            </a:extLst>
          </p:cNvPr>
          <p:cNvSpPr/>
          <p:nvPr/>
        </p:nvSpPr>
        <p:spPr>
          <a:xfrm>
            <a:off x="3069846" y="4278385"/>
            <a:ext cx="234892" cy="520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8C5C15-28B9-48C5-998E-7E3CA6A4AD66}"/>
              </a:ext>
            </a:extLst>
          </p:cNvPr>
          <p:cNvSpPr/>
          <p:nvPr/>
        </p:nvSpPr>
        <p:spPr>
          <a:xfrm>
            <a:off x="5017822" y="4856956"/>
            <a:ext cx="4281276" cy="942942"/>
          </a:xfrm>
          <a:prstGeom prst="rect">
            <a:avLst/>
          </a:prstGeom>
          <a:noFill/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0475CDE-A7AC-4B81-ABA7-155C29B2F7C1}"/>
              </a:ext>
            </a:extLst>
          </p:cNvPr>
          <p:cNvSpPr txBox="1"/>
          <p:nvPr/>
        </p:nvSpPr>
        <p:spPr>
          <a:xfrm>
            <a:off x="5142523" y="4989252"/>
            <a:ext cx="4031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apply to study in top schools/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look for good jobs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爆炸形: 14 pt  18">
            <a:extLst>
              <a:ext uri="{FF2B5EF4-FFF2-40B4-BE49-F238E27FC236}">
                <a16:creationId xmlns:a16="http://schemas.microsoft.com/office/drawing/2014/main" id="{0D8B6863-2EDF-4278-AA49-80599B453EFB}"/>
              </a:ext>
            </a:extLst>
          </p:cNvPr>
          <p:cNvSpPr/>
          <p:nvPr/>
        </p:nvSpPr>
        <p:spPr>
          <a:xfrm>
            <a:off x="5414995" y="2271670"/>
            <a:ext cx="3884103" cy="2000504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1FE6CA-25BF-4E0E-9BCD-8D1FAF0FC0EF}"/>
              </a:ext>
            </a:extLst>
          </p:cNvPr>
          <p:cNvSpPr txBox="1"/>
          <p:nvPr/>
        </p:nvSpPr>
        <p:spPr>
          <a:xfrm rot="20855630">
            <a:off x="6016941" y="2856423"/>
            <a:ext cx="2680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FF0000"/>
                </a:solidFill>
              </a:rPr>
              <a:t>Terrible!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6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10" grpId="0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60B85-4446-47B5-8263-273C6875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/>
          <a:lstStyle/>
          <a:p>
            <a:r>
              <a:rPr lang="en-US" altLang="zh-CN" dirty="0"/>
              <a:t>Introduction: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85863-23FD-47B0-9843-B6A49DA9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471727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Users: University students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Record deadlines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Edit recorded deadlines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Search recorded deadlines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Delete recorded deadlines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Send reminder to the users (When deadline is coming)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Data visualization (Pie chart)</a:t>
            </a:r>
          </a:p>
        </p:txBody>
      </p:sp>
    </p:spTree>
    <p:extLst>
      <p:ext uri="{BB962C8B-B14F-4D97-AF65-F5344CB8AC3E}">
        <p14:creationId xmlns:p14="http://schemas.microsoft.com/office/powerpoint/2010/main" val="16267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B149E-9404-4038-B5E8-DB400DCD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C75FC-8698-4B00-A991-868A0C46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79" y="2163020"/>
            <a:ext cx="10554574" cy="1562313"/>
          </a:xfrm>
        </p:spPr>
        <p:txBody>
          <a:bodyPr/>
          <a:lstStyle/>
          <a:p>
            <a:r>
              <a:rPr lang="en-US" altLang="zh-CN" dirty="0"/>
              <a:t>TYPE: Schedule management APP, Time management APP</a:t>
            </a:r>
          </a:p>
          <a:p>
            <a:r>
              <a:rPr lang="en-US" altLang="zh-CN" dirty="0"/>
              <a:t>FEATURE: show to-do list, notification, record completion, planning  time, etc.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0FF486-FFC7-4659-B855-D488A2F24959}"/>
              </a:ext>
            </a:extLst>
          </p:cNvPr>
          <p:cNvSpPr txBox="1"/>
          <p:nvPr/>
        </p:nvSpPr>
        <p:spPr>
          <a:xfrm>
            <a:off x="691712" y="3059668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Example: </a:t>
            </a:r>
            <a:r>
              <a:rPr lang="en-US" altLang="zh-CN" dirty="0" err="1"/>
              <a:t>Todo</a:t>
            </a:r>
            <a:r>
              <a:rPr lang="en-US" altLang="zh-CN" dirty="0"/>
              <a:t>, </a:t>
            </a:r>
            <a:r>
              <a:rPr lang="en-US" altLang="zh-CN" dirty="0" err="1"/>
              <a:t>Clockify</a:t>
            </a:r>
            <a:r>
              <a:rPr lang="en-US" altLang="zh-CN" dirty="0"/>
              <a:t>, memo</a:t>
            </a:r>
            <a:endParaRPr lang="zh-CN" alt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D0D9BBD1-91CD-40FA-A933-38300DF46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000" y="3429000"/>
            <a:ext cx="3476247" cy="332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E57647-2168-4C90-95C2-1D778C462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1413" y="3428999"/>
            <a:ext cx="4021062" cy="332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088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35AEA-27B7-4D4E-923B-4792F958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2BC60E-DA93-4980-8EAE-F9F643047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74849"/>
              </p:ext>
            </p:extLst>
          </p:nvPr>
        </p:nvGraphicFramePr>
        <p:xfrm>
          <a:off x="2024034" y="1896534"/>
          <a:ext cx="8143932" cy="4961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Related 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Our job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045">
                <a:tc>
                  <a:txBody>
                    <a:bodyPr/>
                    <a:lstStyle/>
                    <a:p>
                      <a:r>
                        <a:rPr lang="en-US" altLang="zh-CN" dirty="0"/>
                        <a:t>Vision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Exquisite, interesting</a:t>
                      </a:r>
                    </a:p>
                    <a:p>
                      <a:r>
                        <a:rPr lang="en-US" altLang="zh-CN" dirty="0"/>
                        <a:t>Cover the keyword of the to</a:t>
                      </a:r>
                      <a:r>
                        <a:rPr lang="en-US" altLang="zh-CN" baseline="0" dirty="0"/>
                        <a:t>-do list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Concise ,no interferences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Cover all</a:t>
                      </a:r>
                      <a:r>
                        <a:rPr lang="en-US" altLang="zh-CN" baseline="0" dirty="0"/>
                        <a:t> information </a:t>
                      </a:r>
                      <a:r>
                        <a:rPr lang="en-US" altLang="zh-CN" dirty="0"/>
                        <a:t>of the to</a:t>
                      </a:r>
                      <a:r>
                        <a:rPr lang="en-US" altLang="zh-CN" baseline="0" dirty="0"/>
                        <a:t>-do list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633"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Generally, the task list is listed in units of days</a:t>
                      </a:r>
                    </a:p>
                    <a:p>
                      <a:endParaRPr lang="en-US" altLang="zh-CN" baseline="0" dirty="0"/>
                    </a:p>
                    <a:p>
                      <a:r>
                        <a:rPr lang="en-US" altLang="zh-CN" baseline="0" dirty="0"/>
                        <a:t>Analyze the percentage of completed/uncompleted tasks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 assignments due in the next period of time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Analyze coursework distribution(chart) to user when users</a:t>
                      </a:r>
                      <a:r>
                        <a:rPr lang="en-US" altLang="zh-CN" baseline="0" dirty="0"/>
                        <a:t> plan time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394">
                <a:tc>
                  <a:txBody>
                    <a:bodyPr/>
                    <a:lstStyle/>
                    <a:p>
                      <a:r>
                        <a:rPr lang="en-US" altLang="zh-CN" dirty="0"/>
                        <a:t>Target</a:t>
                      </a:r>
                      <a:r>
                        <a:rPr lang="en-US" altLang="zh-CN" baseline="0" dirty="0"/>
                        <a:t> user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 people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University student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8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25146-C09F-4086-AA2C-B5EB711C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848600" cy="970450"/>
          </a:xfrm>
        </p:spPr>
        <p:txBody>
          <a:bodyPr/>
          <a:lstStyle/>
          <a:p>
            <a:r>
              <a:rPr lang="en-US" altLang="zh-CN" dirty="0"/>
              <a:t>Overall infrastructure and key components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007F7A8-BB6F-43B2-9BB4-A7C97D2E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DDL management system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Key components:</a:t>
            </a:r>
          </a:p>
          <a:p>
            <a:pPr lvl="1"/>
            <a:r>
              <a:rPr lang="en-US" altLang="zh-CN" dirty="0"/>
              <a:t>Activity</a:t>
            </a:r>
          </a:p>
          <a:p>
            <a:pPr lvl="1"/>
            <a:r>
              <a:rPr lang="en-US" altLang="zh-CN" dirty="0"/>
              <a:t>Content provider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66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9BB39-051A-4373-A474-7605C34C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 to improve the usability of app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F39104-4CAB-437F-85CE-3B1DF39D5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Graphical interface:</a:t>
            </a:r>
          </a:p>
          <a:p>
            <a:pPr lvl="1"/>
            <a:r>
              <a:rPr lang="en-US" altLang="zh-CN" dirty="0"/>
              <a:t>Intuitive and clear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Prompt function:</a:t>
            </a:r>
          </a:p>
          <a:p>
            <a:pPr lvl="1"/>
            <a:r>
              <a:rPr lang="en-US" altLang="zh-CN" dirty="0"/>
              <a:t>Format of input information</a:t>
            </a:r>
          </a:p>
          <a:p>
            <a:pPr lvl="1"/>
            <a:r>
              <a:rPr lang="en-US" altLang="zh-CN" dirty="0"/>
              <a:t>Show the specific message</a:t>
            </a:r>
          </a:p>
          <a:p>
            <a:endParaRPr lang="en-US" altLang="zh-CN" dirty="0"/>
          </a:p>
          <a:p>
            <a:r>
              <a:rPr lang="en-US" altLang="zh-CN" dirty="0"/>
              <a:t>Simple and flat page design:</a:t>
            </a:r>
          </a:p>
          <a:p>
            <a:pPr lvl="1"/>
            <a:r>
              <a:rPr lang="en-US" altLang="zh-CN" dirty="0"/>
              <a:t>Reduce the learning cost</a:t>
            </a:r>
          </a:p>
        </p:txBody>
      </p:sp>
    </p:spTree>
    <p:extLst>
      <p:ext uri="{BB962C8B-B14F-4D97-AF65-F5344CB8AC3E}">
        <p14:creationId xmlns:p14="http://schemas.microsoft.com/office/powerpoint/2010/main" val="253970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238FE-4856-418E-BB87-60BA3815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00" y="999202"/>
            <a:ext cx="10571998" cy="970450"/>
          </a:xfrm>
        </p:spPr>
        <p:txBody>
          <a:bodyPr/>
          <a:lstStyle/>
          <a:p>
            <a:r>
              <a:rPr lang="en-US" altLang="zh-CN" dirty="0"/>
              <a:t>Any findings identified during the project</a:t>
            </a:r>
            <a:br>
              <a:rPr lang="en-US" altLang="zh-CN" b="0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12D1C-1E7C-4341-8229-C0EEE2903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1.The boundaries of the system should be identified </a:t>
            </a:r>
          </a:p>
          <a:p>
            <a:endParaRPr lang="en-US" altLang="zh-CN" dirty="0"/>
          </a:p>
          <a:p>
            <a:r>
              <a:rPr lang="en-US" altLang="zh-CN" dirty="0"/>
              <a:t>2.Consider for users </a:t>
            </a:r>
          </a:p>
          <a:p>
            <a:endParaRPr lang="en-US" altLang="zh-CN" dirty="0"/>
          </a:p>
          <a:p>
            <a:r>
              <a:rPr lang="en-US" altLang="zh-CN" dirty="0"/>
              <a:t>3.the developmental quality is as important as the development speed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28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ECA8B-AAEE-45CE-A137-F0585087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99202"/>
            <a:ext cx="10571998" cy="970450"/>
          </a:xfrm>
        </p:spPr>
        <p:txBody>
          <a:bodyPr/>
          <a:lstStyle/>
          <a:p>
            <a:r>
              <a:rPr lang="en-US" altLang="zh-CN" sz="4000" dirty="0"/>
              <a:t>Challenges:</a:t>
            </a:r>
            <a:br>
              <a:rPr lang="zh-CN" altLang="en-US" sz="4000" dirty="0"/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7B1089-2318-4B77-9D5B-A13B9041C236}"/>
              </a:ext>
            </a:extLst>
          </p:cNvPr>
          <p:cNvSpPr txBox="1"/>
          <p:nvPr/>
        </p:nvSpPr>
        <p:spPr>
          <a:xfrm>
            <a:off x="0" y="2271863"/>
            <a:ext cx="358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Distinguish between different users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3D23C0-23EC-4942-9EE0-35B78441E134}"/>
              </a:ext>
            </a:extLst>
          </p:cNvPr>
          <p:cNvSpPr txBox="1"/>
          <p:nvPr/>
        </p:nvSpPr>
        <p:spPr>
          <a:xfrm>
            <a:off x="0" y="485025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Database operations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47DF52-2FB0-40F8-B39D-F2F49D4FF53F}"/>
              </a:ext>
            </a:extLst>
          </p:cNvPr>
          <p:cNvSpPr txBox="1"/>
          <p:nvPr/>
        </p:nvSpPr>
        <p:spPr>
          <a:xfrm>
            <a:off x="7957595" y="2087197"/>
            <a:ext cx="27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Display of different events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953F684-B38D-4A3B-854A-28570978D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681" y="2049101"/>
            <a:ext cx="2122999" cy="20628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A3C4C8-B60E-4212-995F-B2D64EE87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67" y="4560785"/>
            <a:ext cx="3991185" cy="20336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77FAB3-D371-4881-8C82-EC13A6BA2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62" y="2574074"/>
            <a:ext cx="2878373" cy="30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12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205</TotalTime>
  <Words>395</Words>
  <Application>Microsoft Office PowerPoint</Application>
  <PresentationFormat>宽屏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Century Gothic</vt:lpstr>
      <vt:lpstr>Times</vt:lpstr>
      <vt:lpstr>Times New Roman</vt:lpstr>
      <vt:lpstr>Wingdings 2</vt:lpstr>
      <vt:lpstr>引用</vt:lpstr>
      <vt:lpstr>CAN301 MOBILE COMPUTING GROUP PROJECT</vt:lpstr>
      <vt:lpstr>Negative Impacts Of Late Submission:</vt:lpstr>
      <vt:lpstr>Introduction:</vt:lpstr>
      <vt:lpstr>Related Work</vt:lpstr>
      <vt:lpstr>Comparison</vt:lpstr>
      <vt:lpstr>Overall infrastructure and key components</vt:lpstr>
      <vt:lpstr>Methods to improve the usability of app</vt:lpstr>
      <vt:lpstr>Any findings identified during the project </vt:lpstr>
      <vt:lpstr>Challenges: </vt:lpstr>
      <vt:lpstr>Percentage of the contribution of each group member 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Jisheng</dc:creator>
  <cp:lastModifiedBy>滑 胜烁</cp:lastModifiedBy>
  <cp:revision>9</cp:revision>
  <dcterms:created xsi:type="dcterms:W3CDTF">2021-11-26T04:14:50Z</dcterms:created>
  <dcterms:modified xsi:type="dcterms:W3CDTF">2021-12-13T08:44:49Z</dcterms:modified>
</cp:coreProperties>
</file>