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过程 3"/>
          <p:cNvSpPr/>
          <p:nvPr/>
        </p:nvSpPr>
        <p:spPr>
          <a:xfrm>
            <a:off x="735965" y="488315"/>
            <a:ext cx="10052050" cy="58039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439785" y="1068705"/>
            <a:ext cx="2348865" cy="38246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735965" y="4893310"/>
            <a:ext cx="10052050" cy="53213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672830" y="2733040"/>
            <a:ext cx="1924050" cy="3702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TravelAgent.Model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74735" y="2190750"/>
            <a:ext cx="1922145" cy="3702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TravelAgent.Pay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674735" y="1646555"/>
            <a:ext cx="1922145" cy="3702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TravelAgent.Tool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74735" y="4252595"/>
            <a:ext cx="1922145" cy="3702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TravelAgent.WapPay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674735" y="3753485"/>
            <a:ext cx="1922145" cy="3702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TravelAgent.WeiPay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674735" y="3237865"/>
            <a:ext cx="1922145" cy="3702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TravelAgent.WxPay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674735" y="1142365"/>
            <a:ext cx="1922780" cy="3702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TravelAgent.Web.UI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5965" y="2374265"/>
            <a:ext cx="1837690" cy="1946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330575" y="2381885"/>
            <a:ext cx="1978025" cy="1946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991860" y="2381885"/>
            <a:ext cx="1997075" cy="1946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062345" y="2822575"/>
            <a:ext cx="1838960" cy="3702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TravelAgent.IDAl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8" name="右箭头 37"/>
          <p:cNvSpPr/>
          <p:nvPr/>
        </p:nvSpPr>
        <p:spPr>
          <a:xfrm>
            <a:off x="2631440" y="3192780"/>
            <a:ext cx="640715" cy="24955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5351145" y="3192780"/>
            <a:ext cx="640715" cy="24955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>
            <a:off x="1379855" y="4358005"/>
            <a:ext cx="266065" cy="44069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4070350" y="4345305"/>
            <a:ext cx="266065" cy="44069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6857365" y="4345305"/>
            <a:ext cx="266065" cy="44069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35965" y="1288415"/>
            <a:ext cx="7576185" cy="515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062345" y="3688080"/>
            <a:ext cx="1855470" cy="3702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TravelAgent.DALSQL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72160" y="3093720"/>
            <a:ext cx="1764665" cy="3702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TravelAgent.Web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437255" y="3093720"/>
            <a:ext cx="1764665" cy="3702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TravelAgent.BLL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487420" y="1361440"/>
            <a:ext cx="2279650" cy="3702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TravelAgent.DALFactory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0" name="下箭头 49"/>
          <p:cNvSpPr/>
          <p:nvPr/>
        </p:nvSpPr>
        <p:spPr>
          <a:xfrm rot="10800000">
            <a:off x="4286250" y="1872615"/>
            <a:ext cx="266065" cy="44069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下箭头 50"/>
          <p:cNvSpPr/>
          <p:nvPr/>
        </p:nvSpPr>
        <p:spPr>
          <a:xfrm rot="10800000">
            <a:off x="6805295" y="3208655"/>
            <a:ext cx="266065" cy="44069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1379855" y="245681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UI</a:t>
            </a:r>
            <a:r>
              <a:rPr lang="zh-CN" altLang="en-US">
                <a:solidFill>
                  <a:schemeClr val="bg1"/>
                </a:solidFill>
              </a:rPr>
              <a:t>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874770" y="2456815"/>
            <a:ext cx="10896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业务层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393180" y="2456815"/>
            <a:ext cx="1508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数据访问层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379855" y="13614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DI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339215" y="594360"/>
            <a:ext cx="1197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Common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WPS 演示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jjh</dc:creator>
  <cp:lastModifiedBy>jjh</cp:lastModifiedBy>
  <cp:revision>1</cp:revision>
  <dcterms:created xsi:type="dcterms:W3CDTF">2016-09-13T06:35:47Z</dcterms:created>
  <dcterms:modified xsi:type="dcterms:W3CDTF">2016-09-13T08:15:43Z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