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本专科比例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c:formatCode="General">
                  <c:v>4.3</c:v>
                </c:pt>
                <c:pt idx="1" c:formatCode="General">
                  <c:v>2.5</c:v>
                </c:pt>
                <c:pt idx="2" c:formatCode="General">
                  <c:v>3.5</c:v>
                </c:pt>
                <c:pt idx="3" c:formatCode="General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c:formatCode="General">
                  <c:v>2.4</c:v>
                </c:pt>
                <c:pt idx="1" c:formatCode="General">
                  <c:v>4.4</c:v>
                </c:pt>
                <c:pt idx="2" c:formatCode="General">
                  <c:v>1.8</c:v>
                </c:pt>
                <c:pt idx="3" c:formatCode="General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 c:formatCode="General">
                  <c:v>2</c:v>
                </c:pt>
                <c:pt idx="1" c:formatCode="General">
                  <c:v>2</c:v>
                </c:pt>
                <c:pt idx="2" c:formatCode="General">
                  <c:v>3</c:v>
                </c:pt>
                <c:pt idx="3" c:formatCode="General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2894627"/>
        <c:axId val="127933160"/>
      </c:barChart>
      <c:catAx>
        <c:axId val="9728946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7933160"/>
        <c:crosses val="autoZero"/>
        <c:auto val="1"/>
        <c:lblAlgn val="ctr"/>
        <c:lblOffset val="100"/>
        <c:noMultiLvlLbl val="0"/>
      </c:catAx>
      <c:valAx>
        <c:axId val="12793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28946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jjh</cp:lastModifiedBy>
  <cp:revision>2</cp:revision>
  <dcterms:created xsi:type="dcterms:W3CDTF">2015-05-05T08:02:00Z</dcterms:created>
  <dcterms:modified xsi:type="dcterms:W3CDTF">2016-08-19T04:18:36Z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