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4" r:id="rId2"/>
    <p:sldId id="267" r:id="rId3"/>
    <p:sldId id="273" r:id="rId4"/>
    <p:sldId id="272" r:id="rId5"/>
    <p:sldId id="289" r:id="rId6"/>
    <p:sldId id="274" r:id="rId7"/>
    <p:sldId id="296" r:id="rId8"/>
    <p:sldId id="295" r:id="rId9"/>
    <p:sldId id="293" r:id="rId10"/>
    <p:sldId id="294" r:id="rId11"/>
    <p:sldId id="297" r:id="rId12"/>
    <p:sldId id="298" r:id="rId1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BABC"/>
    <a:srgbClr val="EBBB01"/>
    <a:srgbClr val="C1D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Box 18"/>
          <p:cNvSpPr/>
          <p:nvPr/>
        </p:nvSpPr>
        <p:spPr>
          <a:xfrm>
            <a:off x="15558" y="4587875"/>
            <a:ext cx="4791075" cy="521970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lvl="0" algn="ctr"/>
            <a:r>
              <a:rPr 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招聘简章</a:t>
            </a:r>
            <a:endParaRPr 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任意多边形 12"/>
          <p:cNvSpPr/>
          <p:nvPr/>
        </p:nvSpPr>
        <p:spPr>
          <a:xfrm rot="3540000">
            <a:off x="8071318" y="4049790"/>
            <a:ext cx="5271135" cy="341630"/>
          </a:xfrm>
          <a:custGeom>
            <a:avLst/>
            <a:gdLst>
              <a:gd name="connsiteX0" fmla="*/ 18 w 8301"/>
              <a:gd name="connsiteY0" fmla="*/ 538 h 538"/>
              <a:gd name="connsiteX1" fmla="*/ 0 w 8301"/>
              <a:gd name="connsiteY1" fmla="*/ 0 h 538"/>
              <a:gd name="connsiteX2" fmla="*/ 8301 w 8301"/>
              <a:gd name="connsiteY2" fmla="*/ 134 h 538"/>
              <a:gd name="connsiteX3" fmla="*/ 18 w 8301"/>
              <a:gd name="connsiteY3" fmla="*/ 538 h 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01" h="538">
                <a:moveTo>
                  <a:pt x="18" y="538"/>
                </a:moveTo>
                <a:lnTo>
                  <a:pt x="0" y="0"/>
                </a:lnTo>
                <a:lnTo>
                  <a:pt x="8301" y="134"/>
                </a:lnTo>
                <a:lnTo>
                  <a:pt x="18" y="53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5" name="文本框 11"/>
          <p:cNvSpPr/>
          <p:nvPr/>
        </p:nvSpPr>
        <p:spPr>
          <a:xfrm>
            <a:off x="-165251" y="3898025"/>
            <a:ext cx="472313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仓耳章鱼小丸子体 W01" panose="02020400000000000000" pitchFamily="18" charset="-122"/>
                <a:ea typeface="仓耳章鱼小丸子体 W01" panose="02020400000000000000" pitchFamily="18" charset="-122"/>
                <a:sym typeface="+mn-ea"/>
              </a:rPr>
              <a:t>奕星娱乐</a:t>
            </a:r>
          </a:p>
        </p:txBody>
      </p:sp>
      <p:sp>
        <p:nvSpPr>
          <p:cNvPr id="3" name="平行四边形 2"/>
          <p:cNvSpPr/>
          <p:nvPr/>
        </p:nvSpPr>
        <p:spPr>
          <a:xfrm>
            <a:off x="2983230" y="-24130"/>
            <a:ext cx="3246755" cy="1761490"/>
          </a:xfrm>
          <a:prstGeom prst="parallelogram">
            <a:avLst>
              <a:gd name="adj" fmla="val 17415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AutoShape 4" descr="每天40元置业马尼拉大都会中心，三轨交汇，未来可期！ - 有路网|Uoolu.com">
            <a:extLst>
              <a:ext uri="{FF2B5EF4-FFF2-40B4-BE49-F238E27FC236}">
                <a16:creationId xmlns:a16="http://schemas.microsoft.com/office/drawing/2014/main" id="{A9C90F53-47C4-4D27-B350-7DEBC9E637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任意多边形 1">
            <a:extLst>
              <a:ext uri="{FF2B5EF4-FFF2-40B4-BE49-F238E27FC236}">
                <a16:creationId xmlns:a16="http://schemas.microsoft.com/office/drawing/2014/main" id="{870DD251-B7F4-4F04-A23A-B748388944C6}"/>
              </a:ext>
            </a:extLst>
          </p:cNvPr>
          <p:cNvSpPr/>
          <p:nvPr/>
        </p:nvSpPr>
        <p:spPr>
          <a:xfrm flipH="1">
            <a:off x="3302000" y="-14287"/>
            <a:ext cx="8921750" cy="6873875"/>
          </a:xfrm>
          <a:custGeom>
            <a:avLst/>
            <a:gdLst>
              <a:gd name="connsiteX0" fmla="*/ 0 w 14050"/>
              <a:gd name="connsiteY0" fmla="*/ 0 h 10825"/>
              <a:gd name="connsiteX1" fmla="*/ 9089 w 14050"/>
              <a:gd name="connsiteY1" fmla="*/ 0 h 10825"/>
              <a:gd name="connsiteX2" fmla="*/ 14050 w 14050"/>
              <a:gd name="connsiteY2" fmla="*/ 2991 h 10825"/>
              <a:gd name="connsiteX3" fmla="*/ 9089 w 14050"/>
              <a:gd name="connsiteY3" fmla="*/ 10825 h 10825"/>
              <a:gd name="connsiteX4" fmla="*/ 0 w 14050"/>
              <a:gd name="connsiteY4" fmla="*/ 10825 h 10825"/>
              <a:gd name="connsiteX5" fmla="*/ 5106 w 14050"/>
              <a:gd name="connsiteY5" fmla="*/ 3230 h 10825"/>
              <a:gd name="connsiteX6" fmla="*/ 0 w 14050"/>
              <a:gd name="connsiteY6" fmla="*/ 0 h 1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50" h="10825">
                <a:moveTo>
                  <a:pt x="0" y="0"/>
                </a:moveTo>
                <a:lnTo>
                  <a:pt x="9089" y="0"/>
                </a:lnTo>
                <a:lnTo>
                  <a:pt x="14050" y="2991"/>
                </a:lnTo>
                <a:lnTo>
                  <a:pt x="9089" y="10825"/>
                </a:lnTo>
                <a:lnTo>
                  <a:pt x="0" y="10825"/>
                </a:lnTo>
                <a:lnTo>
                  <a:pt x="5106" y="32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27965" y="56515"/>
            <a:ext cx="1271270" cy="400110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/>
          <a:p>
            <a:pPr lvl="0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招聘岗位</a:t>
            </a:r>
          </a:p>
        </p:txBody>
      </p:sp>
      <p:sp>
        <p:nvSpPr>
          <p:cNvPr id="8" name="矩形 7"/>
          <p:cNvSpPr/>
          <p:nvPr/>
        </p:nvSpPr>
        <p:spPr>
          <a:xfrm>
            <a:off x="336000" y="542925"/>
            <a:ext cx="11520000" cy="177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672590" y="81280"/>
            <a:ext cx="396430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Recruitment position</a:t>
            </a:r>
            <a:endParaRPr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348" name="文本框 22"/>
          <p:cNvSpPr txBox="1"/>
          <p:nvPr/>
        </p:nvSpPr>
        <p:spPr>
          <a:xfrm flipH="1">
            <a:off x="734131" y="2162756"/>
            <a:ext cx="4810444" cy="88113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薪资：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25K-60K+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提成</a:t>
            </a:r>
          </a:p>
          <a:p>
            <a:pPr algn="just">
              <a:lnSpc>
                <a:spcPct val="150000"/>
              </a:lnSpc>
            </a:pP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工作时间：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小时月休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29" name="直接连接符 28"/>
          <p:cNvCxnSpPr>
            <a:cxnSpLocks/>
          </p:cNvCxnSpPr>
          <p:nvPr/>
        </p:nvCxnSpPr>
        <p:spPr>
          <a:xfrm flipV="1">
            <a:off x="44570" y="3145442"/>
            <a:ext cx="4349625" cy="29043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351" name="文本框 20"/>
          <p:cNvSpPr txBox="1"/>
          <p:nvPr/>
        </p:nvSpPr>
        <p:spPr>
          <a:xfrm flipH="1">
            <a:off x="1499235" y="1705461"/>
            <a:ext cx="1995487" cy="369332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b="1" dirty="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薪酬待遇</a:t>
            </a:r>
          </a:p>
        </p:txBody>
      </p:sp>
      <p:sp>
        <p:nvSpPr>
          <p:cNvPr id="2050" name="团队"/>
          <p:cNvSpPr/>
          <p:nvPr/>
        </p:nvSpPr>
        <p:spPr bwMode="auto">
          <a:xfrm>
            <a:off x="573405" y="724472"/>
            <a:ext cx="1099185" cy="742851"/>
          </a:xfrm>
          <a:custGeom>
            <a:avLst/>
            <a:gdLst/>
            <a:ahLst/>
            <a:cxnLst/>
            <a:rect l="0" t="0" r="r" b="b"/>
            <a:pathLst>
              <a:path w="2608263" h="1778000">
                <a:moveTo>
                  <a:pt x="1956693" y="381000"/>
                </a:moveTo>
                <a:lnTo>
                  <a:pt x="1966217" y="381397"/>
                </a:lnTo>
                <a:lnTo>
                  <a:pt x="1975740" y="382192"/>
                </a:lnTo>
                <a:lnTo>
                  <a:pt x="1986057" y="382986"/>
                </a:lnTo>
                <a:lnTo>
                  <a:pt x="1995581" y="384575"/>
                </a:lnTo>
                <a:lnTo>
                  <a:pt x="2005501" y="386562"/>
                </a:lnTo>
                <a:lnTo>
                  <a:pt x="2018819" y="388548"/>
                </a:lnTo>
                <a:lnTo>
                  <a:pt x="2025739" y="391726"/>
                </a:lnTo>
                <a:lnTo>
                  <a:pt x="2035263" y="394904"/>
                </a:lnTo>
                <a:lnTo>
                  <a:pt x="2045580" y="398876"/>
                </a:lnTo>
                <a:lnTo>
                  <a:pt x="2055500" y="403246"/>
                </a:lnTo>
                <a:lnTo>
                  <a:pt x="2065421" y="408807"/>
                </a:lnTo>
                <a:lnTo>
                  <a:pt x="2075738" y="414766"/>
                </a:lnTo>
                <a:lnTo>
                  <a:pt x="2101927" y="438998"/>
                </a:lnTo>
                <a:lnTo>
                  <a:pt x="2143990" y="446149"/>
                </a:lnTo>
                <a:lnTo>
                  <a:pt x="2147958" y="448929"/>
                </a:lnTo>
                <a:lnTo>
                  <a:pt x="2151926" y="452107"/>
                </a:lnTo>
                <a:lnTo>
                  <a:pt x="2155497" y="455683"/>
                </a:lnTo>
                <a:lnTo>
                  <a:pt x="2158672" y="459655"/>
                </a:lnTo>
                <a:lnTo>
                  <a:pt x="2161847" y="464025"/>
                </a:lnTo>
                <a:lnTo>
                  <a:pt x="2164624" y="468395"/>
                </a:lnTo>
                <a:lnTo>
                  <a:pt x="2169783" y="477531"/>
                </a:lnTo>
                <a:lnTo>
                  <a:pt x="2173751" y="485874"/>
                </a:lnTo>
                <a:lnTo>
                  <a:pt x="2176529" y="493024"/>
                </a:lnTo>
                <a:lnTo>
                  <a:pt x="2179306" y="499380"/>
                </a:lnTo>
                <a:lnTo>
                  <a:pt x="2182878" y="516064"/>
                </a:lnTo>
                <a:lnTo>
                  <a:pt x="2186052" y="532749"/>
                </a:lnTo>
                <a:lnTo>
                  <a:pt x="2188036" y="549433"/>
                </a:lnTo>
                <a:lnTo>
                  <a:pt x="2189623" y="565720"/>
                </a:lnTo>
                <a:lnTo>
                  <a:pt x="2190417" y="582008"/>
                </a:lnTo>
                <a:lnTo>
                  <a:pt x="2190814" y="598692"/>
                </a:lnTo>
                <a:lnTo>
                  <a:pt x="2190814" y="615376"/>
                </a:lnTo>
                <a:lnTo>
                  <a:pt x="2190417" y="632855"/>
                </a:lnTo>
                <a:lnTo>
                  <a:pt x="2190020" y="642389"/>
                </a:lnTo>
                <a:lnTo>
                  <a:pt x="2188830" y="656293"/>
                </a:lnTo>
                <a:lnTo>
                  <a:pt x="2185259" y="692840"/>
                </a:lnTo>
                <a:lnTo>
                  <a:pt x="2183671" y="711908"/>
                </a:lnTo>
                <a:lnTo>
                  <a:pt x="2182878" y="730578"/>
                </a:lnTo>
                <a:lnTo>
                  <a:pt x="2182084" y="746468"/>
                </a:lnTo>
                <a:lnTo>
                  <a:pt x="2182481" y="753221"/>
                </a:lnTo>
                <a:lnTo>
                  <a:pt x="2182878" y="758386"/>
                </a:lnTo>
                <a:lnTo>
                  <a:pt x="2183671" y="765139"/>
                </a:lnTo>
                <a:lnTo>
                  <a:pt x="2184862" y="771098"/>
                </a:lnTo>
                <a:lnTo>
                  <a:pt x="2186449" y="775865"/>
                </a:lnTo>
                <a:lnTo>
                  <a:pt x="2188433" y="779837"/>
                </a:lnTo>
                <a:lnTo>
                  <a:pt x="2192798" y="787782"/>
                </a:lnTo>
                <a:lnTo>
                  <a:pt x="2195179" y="792152"/>
                </a:lnTo>
                <a:lnTo>
                  <a:pt x="2198353" y="798508"/>
                </a:lnTo>
                <a:lnTo>
                  <a:pt x="2200734" y="804069"/>
                </a:lnTo>
                <a:lnTo>
                  <a:pt x="2202719" y="810028"/>
                </a:lnTo>
                <a:lnTo>
                  <a:pt x="2204306" y="815987"/>
                </a:lnTo>
                <a:lnTo>
                  <a:pt x="2205496" y="822343"/>
                </a:lnTo>
                <a:lnTo>
                  <a:pt x="2206687" y="829096"/>
                </a:lnTo>
                <a:lnTo>
                  <a:pt x="2207480" y="835452"/>
                </a:lnTo>
                <a:lnTo>
                  <a:pt x="2207877" y="842205"/>
                </a:lnTo>
                <a:lnTo>
                  <a:pt x="2207877" y="848561"/>
                </a:lnTo>
                <a:lnTo>
                  <a:pt x="2207480" y="862465"/>
                </a:lnTo>
                <a:lnTo>
                  <a:pt x="2206290" y="875177"/>
                </a:lnTo>
                <a:lnTo>
                  <a:pt x="2204306" y="887889"/>
                </a:lnTo>
                <a:lnTo>
                  <a:pt x="2202321" y="899806"/>
                </a:lnTo>
                <a:lnTo>
                  <a:pt x="2199544" y="913312"/>
                </a:lnTo>
                <a:lnTo>
                  <a:pt x="2197560" y="920463"/>
                </a:lnTo>
                <a:lnTo>
                  <a:pt x="2195179" y="927613"/>
                </a:lnTo>
                <a:lnTo>
                  <a:pt x="2192798" y="934367"/>
                </a:lnTo>
                <a:lnTo>
                  <a:pt x="2190020" y="941517"/>
                </a:lnTo>
                <a:lnTo>
                  <a:pt x="2186846" y="947873"/>
                </a:lnTo>
                <a:lnTo>
                  <a:pt x="2183275" y="953037"/>
                </a:lnTo>
                <a:lnTo>
                  <a:pt x="2181291" y="955818"/>
                </a:lnTo>
                <a:lnTo>
                  <a:pt x="2178909" y="958201"/>
                </a:lnTo>
                <a:lnTo>
                  <a:pt x="2176132" y="960188"/>
                </a:lnTo>
                <a:lnTo>
                  <a:pt x="2173354" y="961777"/>
                </a:lnTo>
                <a:lnTo>
                  <a:pt x="2167799" y="965749"/>
                </a:lnTo>
                <a:lnTo>
                  <a:pt x="2162243" y="968530"/>
                </a:lnTo>
                <a:lnTo>
                  <a:pt x="2156291" y="971708"/>
                </a:lnTo>
                <a:lnTo>
                  <a:pt x="2151133" y="975283"/>
                </a:lnTo>
                <a:lnTo>
                  <a:pt x="2147958" y="977269"/>
                </a:lnTo>
                <a:lnTo>
                  <a:pt x="2145974" y="979653"/>
                </a:lnTo>
                <a:lnTo>
                  <a:pt x="2143593" y="982434"/>
                </a:lnTo>
                <a:lnTo>
                  <a:pt x="2142006" y="985612"/>
                </a:lnTo>
                <a:lnTo>
                  <a:pt x="2139625" y="990379"/>
                </a:lnTo>
                <a:lnTo>
                  <a:pt x="2137641" y="995543"/>
                </a:lnTo>
                <a:lnTo>
                  <a:pt x="2136450" y="1000707"/>
                </a:lnTo>
                <a:lnTo>
                  <a:pt x="2135260" y="1005871"/>
                </a:lnTo>
                <a:lnTo>
                  <a:pt x="2134466" y="1011433"/>
                </a:lnTo>
                <a:lnTo>
                  <a:pt x="2133673" y="1016597"/>
                </a:lnTo>
                <a:lnTo>
                  <a:pt x="2132879" y="1028514"/>
                </a:lnTo>
                <a:lnTo>
                  <a:pt x="2132085" y="1039637"/>
                </a:lnTo>
                <a:lnTo>
                  <a:pt x="2131292" y="1051158"/>
                </a:lnTo>
                <a:lnTo>
                  <a:pt x="2130895" y="1056719"/>
                </a:lnTo>
                <a:lnTo>
                  <a:pt x="2130101" y="1061883"/>
                </a:lnTo>
                <a:lnTo>
                  <a:pt x="2128911" y="1067445"/>
                </a:lnTo>
                <a:lnTo>
                  <a:pt x="2127721" y="1072212"/>
                </a:lnTo>
                <a:lnTo>
                  <a:pt x="2125736" y="1078170"/>
                </a:lnTo>
                <a:lnTo>
                  <a:pt x="2123355" y="1082937"/>
                </a:lnTo>
                <a:lnTo>
                  <a:pt x="2120578" y="1087307"/>
                </a:lnTo>
                <a:lnTo>
                  <a:pt x="2117800" y="1091280"/>
                </a:lnTo>
                <a:lnTo>
                  <a:pt x="2112245" y="1098430"/>
                </a:lnTo>
                <a:lnTo>
                  <a:pt x="2106293" y="1105183"/>
                </a:lnTo>
                <a:lnTo>
                  <a:pt x="2103515" y="1109156"/>
                </a:lnTo>
                <a:lnTo>
                  <a:pt x="2101134" y="1112731"/>
                </a:lnTo>
                <a:lnTo>
                  <a:pt x="2098356" y="1116703"/>
                </a:lnTo>
                <a:lnTo>
                  <a:pt x="2096372" y="1121470"/>
                </a:lnTo>
                <a:lnTo>
                  <a:pt x="2093991" y="1126237"/>
                </a:lnTo>
                <a:lnTo>
                  <a:pt x="2092801" y="1131799"/>
                </a:lnTo>
                <a:lnTo>
                  <a:pt x="2091610" y="1138155"/>
                </a:lnTo>
                <a:lnTo>
                  <a:pt x="2090817" y="1145305"/>
                </a:lnTo>
                <a:lnTo>
                  <a:pt x="2127721" y="1150470"/>
                </a:lnTo>
                <a:lnTo>
                  <a:pt x="2138435" y="1173907"/>
                </a:lnTo>
                <a:lnTo>
                  <a:pt x="2144783" y="1187016"/>
                </a:lnTo>
                <a:lnTo>
                  <a:pt x="2152323" y="1201317"/>
                </a:lnTo>
                <a:lnTo>
                  <a:pt x="2159863" y="1214426"/>
                </a:lnTo>
                <a:lnTo>
                  <a:pt x="2163831" y="1220782"/>
                </a:lnTo>
                <a:lnTo>
                  <a:pt x="2167799" y="1226741"/>
                </a:lnTo>
                <a:lnTo>
                  <a:pt x="2171767" y="1231905"/>
                </a:lnTo>
                <a:lnTo>
                  <a:pt x="2175735" y="1236672"/>
                </a:lnTo>
                <a:lnTo>
                  <a:pt x="2180497" y="1240645"/>
                </a:lnTo>
                <a:lnTo>
                  <a:pt x="2184862" y="1243823"/>
                </a:lnTo>
                <a:lnTo>
                  <a:pt x="2241606" y="1259713"/>
                </a:lnTo>
                <a:lnTo>
                  <a:pt x="2293192" y="1281164"/>
                </a:lnTo>
                <a:lnTo>
                  <a:pt x="2345572" y="1303807"/>
                </a:lnTo>
                <a:lnTo>
                  <a:pt x="2397951" y="1326053"/>
                </a:lnTo>
                <a:lnTo>
                  <a:pt x="2449140" y="1347902"/>
                </a:lnTo>
                <a:lnTo>
                  <a:pt x="2461045" y="1352669"/>
                </a:lnTo>
                <a:lnTo>
                  <a:pt x="2472552" y="1356641"/>
                </a:lnTo>
                <a:lnTo>
                  <a:pt x="2496361" y="1365381"/>
                </a:lnTo>
                <a:lnTo>
                  <a:pt x="2519773" y="1373723"/>
                </a:lnTo>
                <a:lnTo>
                  <a:pt x="2530884" y="1378093"/>
                </a:lnTo>
                <a:lnTo>
                  <a:pt x="2541995" y="1382860"/>
                </a:lnTo>
                <a:lnTo>
                  <a:pt x="2552312" y="1388421"/>
                </a:lnTo>
                <a:lnTo>
                  <a:pt x="2562233" y="1394380"/>
                </a:lnTo>
                <a:lnTo>
                  <a:pt x="2566597" y="1397558"/>
                </a:lnTo>
                <a:lnTo>
                  <a:pt x="2571756" y="1400736"/>
                </a:lnTo>
                <a:lnTo>
                  <a:pt x="2576121" y="1404311"/>
                </a:lnTo>
                <a:lnTo>
                  <a:pt x="2580089" y="1407886"/>
                </a:lnTo>
                <a:lnTo>
                  <a:pt x="2584057" y="1411859"/>
                </a:lnTo>
                <a:lnTo>
                  <a:pt x="2587629" y="1416228"/>
                </a:lnTo>
                <a:lnTo>
                  <a:pt x="2591200" y="1420598"/>
                </a:lnTo>
                <a:lnTo>
                  <a:pt x="2594375" y="1425365"/>
                </a:lnTo>
                <a:lnTo>
                  <a:pt x="2597946" y="1430132"/>
                </a:lnTo>
                <a:lnTo>
                  <a:pt x="2600723" y="1435296"/>
                </a:lnTo>
                <a:lnTo>
                  <a:pt x="2603105" y="1440858"/>
                </a:lnTo>
                <a:lnTo>
                  <a:pt x="2605089" y="1446817"/>
                </a:lnTo>
                <a:lnTo>
                  <a:pt x="2605485" y="1465487"/>
                </a:lnTo>
                <a:lnTo>
                  <a:pt x="2605882" y="1488528"/>
                </a:lnTo>
                <a:lnTo>
                  <a:pt x="2607073" y="1542951"/>
                </a:lnTo>
                <a:lnTo>
                  <a:pt x="2608263" y="1599757"/>
                </a:lnTo>
                <a:lnTo>
                  <a:pt x="2608263" y="1625975"/>
                </a:lnTo>
                <a:lnTo>
                  <a:pt x="2608263" y="1649413"/>
                </a:lnTo>
                <a:lnTo>
                  <a:pt x="2308271" y="1649413"/>
                </a:lnTo>
                <a:lnTo>
                  <a:pt x="2307081" y="1594196"/>
                </a:lnTo>
                <a:lnTo>
                  <a:pt x="2305493" y="1538581"/>
                </a:lnTo>
                <a:lnTo>
                  <a:pt x="2305097" y="1494486"/>
                </a:lnTo>
                <a:lnTo>
                  <a:pt x="2305097" y="1482172"/>
                </a:lnTo>
                <a:lnTo>
                  <a:pt x="2301129" y="1470651"/>
                </a:lnTo>
                <a:lnTo>
                  <a:pt x="2297557" y="1461117"/>
                </a:lnTo>
                <a:lnTo>
                  <a:pt x="2293986" y="1451981"/>
                </a:lnTo>
                <a:lnTo>
                  <a:pt x="2289224" y="1443241"/>
                </a:lnTo>
                <a:lnTo>
                  <a:pt x="2284859" y="1434899"/>
                </a:lnTo>
                <a:lnTo>
                  <a:pt x="2280097" y="1426954"/>
                </a:lnTo>
                <a:lnTo>
                  <a:pt x="2275335" y="1419406"/>
                </a:lnTo>
                <a:lnTo>
                  <a:pt x="2270177" y="1411859"/>
                </a:lnTo>
                <a:lnTo>
                  <a:pt x="2264621" y="1405106"/>
                </a:lnTo>
                <a:lnTo>
                  <a:pt x="2258669" y="1398352"/>
                </a:lnTo>
                <a:lnTo>
                  <a:pt x="2252717" y="1391996"/>
                </a:lnTo>
                <a:lnTo>
                  <a:pt x="2246765" y="1386435"/>
                </a:lnTo>
                <a:lnTo>
                  <a:pt x="2240416" y="1380079"/>
                </a:lnTo>
                <a:lnTo>
                  <a:pt x="2234067" y="1374915"/>
                </a:lnTo>
                <a:lnTo>
                  <a:pt x="2226924" y="1369750"/>
                </a:lnTo>
                <a:lnTo>
                  <a:pt x="2220188" y="1364983"/>
                </a:lnTo>
                <a:lnTo>
                  <a:pt x="2213433" y="1360217"/>
                </a:lnTo>
                <a:lnTo>
                  <a:pt x="2206290" y="1355450"/>
                </a:lnTo>
                <a:lnTo>
                  <a:pt x="2198750" y="1351080"/>
                </a:lnTo>
                <a:lnTo>
                  <a:pt x="2184465" y="1343532"/>
                </a:lnTo>
                <a:lnTo>
                  <a:pt x="2169386" y="1336382"/>
                </a:lnTo>
                <a:lnTo>
                  <a:pt x="2154307" y="1330026"/>
                </a:lnTo>
                <a:lnTo>
                  <a:pt x="2139228" y="1323670"/>
                </a:lnTo>
                <a:lnTo>
                  <a:pt x="2124546" y="1318108"/>
                </a:lnTo>
                <a:lnTo>
                  <a:pt x="2095578" y="1307780"/>
                </a:lnTo>
                <a:lnTo>
                  <a:pt x="2067405" y="1297849"/>
                </a:lnTo>
                <a:lnTo>
                  <a:pt x="2053913" y="1293082"/>
                </a:lnTo>
                <a:lnTo>
                  <a:pt x="2041215" y="1287917"/>
                </a:lnTo>
                <a:lnTo>
                  <a:pt x="1985264" y="1263685"/>
                </a:lnTo>
                <a:lnTo>
                  <a:pt x="1926932" y="1239056"/>
                </a:lnTo>
                <a:lnTo>
                  <a:pt x="1840427" y="1202112"/>
                </a:lnTo>
                <a:lnTo>
                  <a:pt x="1797571" y="1183441"/>
                </a:lnTo>
                <a:lnTo>
                  <a:pt x="1755111" y="1166359"/>
                </a:lnTo>
                <a:lnTo>
                  <a:pt x="1762651" y="1150470"/>
                </a:lnTo>
                <a:lnTo>
                  <a:pt x="1790031" y="1143716"/>
                </a:lnTo>
                <a:lnTo>
                  <a:pt x="1788047" y="1138155"/>
                </a:lnTo>
                <a:lnTo>
                  <a:pt x="1786460" y="1132196"/>
                </a:lnTo>
                <a:lnTo>
                  <a:pt x="1784873" y="1127429"/>
                </a:lnTo>
                <a:lnTo>
                  <a:pt x="1782492" y="1123457"/>
                </a:lnTo>
                <a:lnTo>
                  <a:pt x="1780111" y="1119484"/>
                </a:lnTo>
                <a:lnTo>
                  <a:pt x="1777730" y="1115909"/>
                </a:lnTo>
                <a:lnTo>
                  <a:pt x="1772571" y="1109950"/>
                </a:lnTo>
                <a:lnTo>
                  <a:pt x="1767413" y="1103594"/>
                </a:lnTo>
                <a:lnTo>
                  <a:pt x="1762254" y="1097636"/>
                </a:lnTo>
                <a:lnTo>
                  <a:pt x="1759476" y="1094458"/>
                </a:lnTo>
                <a:lnTo>
                  <a:pt x="1757095" y="1091280"/>
                </a:lnTo>
                <a:lnTo>
                  <a:pt x="1755111" y="1087307"/>
                </a:lnTo>
                <a:lnTo>
                  <a:pt x="1753524" y="1082937"/>
                </a:lnTo>
                <a:lnTo>
                  <a:pt x="1743207" y="973694"/>
                </a:lnTo>
                <a:lnTo>
                  <a:pt x="1743207" y="974091"/>
                </a:lnTo>
                <a:lnTo>
                  <a:pt x="1742413" y="974091"/>
                </a:lnTo>
                <a:lnTo>
                  <a:pt x="1739636" y="973694"/>
                </a:lnTo>
                <a:lnTo>
                  <a:pt x="1730112" y="972105"/>
                </a:lnTo>
                <a:lnTo>
                  <a:pt x="1720985" y="969324"/>
                </a:lnTo>
                <a:lnTo>
                  <a:pt x="1717414" y="968133"/>
                </a:lnTo>
                <a:lnTo>
                  <a:pt x="1715033" y="967338"/>
                </a:lnTo>
                <a:lnTo>
                  <a:pt x="1711065" y="963763"/>
                </a:lnTo>
                <a:lnTo>
                  <a:pt x="1707097" y="960188"/>
                </a:lnTo>
                <a:lnTo>
                  <a:pt x="1703129" y="955818"/>
                </a:lnTo>
                <a:lnTo>
                  <a:pt x="1699954" y="950654"/>
                </a:lnTo>
                <a:lnTo>
                  <a:pt x="1697177" y="945490"/>
                </a:lnTo>
                <a:lnTo>
                  <a:pt x="1694399" y="939531"/>
                </a:lnTo>
                <a:lnTo>
                  <a:pt x="1692018" y="932778"/>
                </a:lnTo>
                <a:lnTo>
                  <a:pt x="1689637" y="926422"/>
                </a:lnTo>
                <a:lnTo>
                  <a:pt x="1688050" y="919668"/>
                </a:lnTo>
                <a:lnTo>
                  <a:pt x="1686066" y="912518"/>
                </a:lnTo>
                <a:lnTo>
                  <a:pt x="1683288" y="897423"/>
                </a:lnTo>
                <a:lnTo>
                  <a:pt x="1681304" y="882327"/>
                </a:lnTo>
                <a:lnTo>
                  <a:pt x="1679717" y="867232"/>
                </a:lnTo>
                <a:lnTo>
                  <a:pt x="1684875" y="862465"/>
                </a:lnTo>
                <a:lnTo>
                  <a:pt x="1689637" y="857698"/>
                </a:lnTo>
                <a:lnTo>
                  <a:pt x="1694796" y="851739"/>
                </a:lnTo>
                <a:lnTo>
                  <a:pt x="1699161" y="845780"/>
                </a:lnTo>
                <a:lnTo>
                  <a:pt x="1703525" y="839424"/>
                </a:lnTo>
                <a:lnTo>
                  <a:pt x="1707891" y="832671"/>
                </a:lnTo>
                <a:lnTo>
                  <a:pt x="1711462" y="825918"/>
                </a:lnTo>
                <a:lnTo>
                  <a:pt x="1715033" y="818767"/>
                </a:lnTo>
                <a:lnTo>
                  <a:pt x="1718208" y="811617"/>
                </a:lnTo>
                <a:lnTo>
                  <a:pt x="1720985" y="804466"/>
                </a:lnTo>
                <a:lnTo>
                  <a:pt x="1726144" y="790166"/>
                </a:lnTo>
                <a:lnTo>
                  <a:pt x="1730509" y="776262"/>
                </a:lnTo>
                <a:lnTo>
                  <a:pt x="1734080" y="762755"/>
                </a:lnTo>
                <a:lnTo>
                  <a:pt x="1736858" y="750838"/>
                </a:lnTo>
                <a:lnTo>
                  <a:pt x="1738842" y="740510"/>
                </a:lnTo>
                <a:lnTo>
                  <a:pt x="1742413" y="720647"/>
                </a:lnTo>
                <a:lnTo>
                  <a:pt x="1743604" y="709524"/>
                </a:lnTo>
                <a:lnTo>
                  <a:pt x="1745191" y="698798"/>
                </a:lnTo>
                <a:lnTo>
                  <a:pt x="1746381" y="687278"/>
                </a:lnTo>
                <a:lnTo>
                  <a:pt x="1747175" y="675361"/>
                </a:lnTo>
                <a:lnTo>
                  <a:pt x="1747572" y="663443"/>
                </a:lnTo>
                <a:lnTo>
                  <a:pt x="1747572" y="651129"/>
                </a:lnTo>
                <a:lnTo>
                  <a:pt x="1747175" y="638814"/>
                </a:lnTo>
                <a:lnTo>
                  <a:pt x="1746381" y="626102"/>
                </a:lnTo>
                <a:lnTo>
                  <a:pt x="1744794" y="613787"/>
                </a:lnTo>
                <a:lnTo>
                  <a:pt x="1742810" y="601473"/>
                </a:lnTo>
                <a:lnTo>
                  <a:pt x="1740033" y="589158"/>
                </a:lnTo>
                <a:lnTo>
                  <a:pt x="1736461" y="576843"/>
                </a:lnTo>
                <a:lnTo>
                  <a:pt x="1732096" y="564529"/>
                </a:lnTo>
                <a:lnTo>
                  <a:pt x="1726937" y="553008"/>
                </a:lnTo>
                <a:lnTo>
                  <a:pt x="1723366" y="546255"/>
                </a:lnTo>
                <a:lnTo>
                  <a:pt x="1720192" y="539899"/>
                </a:lnTo>
                <a:lnTo>
                  <a:pt x="1715033" y="530365"/>
                </a:lnTo>
                <a:lnTo>
                  <a:pt x="1712652" y="526393"/>
                </a:lnTo>
                <a:lnTo>
                  <a:pt x="1711859" y="521229"/>
                </a:lnTo>
                <a:lnTo>
                  <a:pt x="1711859" y="516064"/>
                </a:lnTo>
                <a:lnTo>
                  <a:pt x="1711462" y="509708"/>
                </a:lnTo>
                <a:lnTo>
                  <a:pt x="1712255" y="493421"/>
                </a:lnTo>
                <a:lnTo>
                  <a:pt x="1716223" y="486271"/>
                </a:lnTo>
                <a:lnTo>
                  <a:pt x="1720192" y="479915"/>
                </a:lnTo>
                <a:lnTo>
                  <a:pt x="1724557" y="473559"/>
                </a:lnTo>
                <a:lnTo>
                  <a:pt x="1728922" y="467600"/>
                </a:lnTo>
                <a:lnTo>
                  <a:pt x="1734080" y="462039"/>
                </a:lnTo>
                <a:lnTo>
                  <a:pt x="1738842" y="456477"/>
                </a:lnTo>
                <a:lnTo>
                  <a:pt x="1743604" y="451313"/>
                </a:lnTo>
                <a:lnTo>
                  <a:pt x="1748762" y="446546"/>
                </a:lnTo>
                <a:lnTo>
                  <a:pt x="1754318" y="442176"/>
                </a:lnTo>
                <a:lnTo>
                  <a:pt x="1759476" y="438204"/>
                </a:lnTo>
                <a:lnTo>
                  <a:pt x="1765429" y="434231"/>
                </a:lnTo>
                <a:lnTo>
                  <a:pt x="1771381" y="430259"/>
                </a:lnTo>
                <a:lnTo>
                  <a:pt x="1776936" y="427081"/>
                </a:lnTo>
                <a:lnTo>
                  <a:pt x="1782888" y="424300"/>
                </a:lnTo>
                <a:lnTo>
                  <a:pt x="1789634" y="421917"/>
                </a:lnTo>
                <a:lnTo>
                  <a:pt x="1795587" y="419533"/>
                </a:lnTo>
                <a:lnTo>
                  <a:pt x="1820983" y="409999"/>
                </a:lnTo>
                <a:lnTo>
                  <a:pt x="1834871" y="404438"/>
                </a:lnTo>
                <a:lnTo>
                  <a:pt x="1849950" y="399273"/>
                </a:lnTo>
                <a:lnTo>
                  <a:pt x="1865823" y="394506"/>
                </a:lnTo>
                <a:lnTo>
                  <a:pt x="1882886" y="390137"/>
                </a:lnTo>
                <a:lnTo>
                  <a:pt x="1900742" y="386562"/>
                </a:lnTo>
                <a:lnTo>
                  <a:pt x="1909472" y="384973"/>
                </a:lnTo>
                <a:lnTo>
                  <a:pt x="1918599" y="383384"/>
                </a:lnTo>
                <a:lnTo>
                  <a:pt x="1927726" y="382589"/>
                </a:lnTo>
                <a:lnTo>
                  <a:pt x="1937249" y="381795"/>
                </a:lnTo>
                <a:lnTo>
                  <a:pt x="1946773" y="381397"/>
                </a:lnTo>
                <a:lnTo>
                  <a:pt x="1956693" y="381000"/>
                </a:lnTo>
                <a:close/>
                <a:moveTo>
                  <a:pt x="674585" y="381000"/>
                </a:moveTo>
                <a:lnTo>
                  <a:pt x="684505" y="381397"/>
                </a:lnTo>
                <a:lnTo>
                  <a:pt x="694029" y="382192"/>
                </a:lnTo>
                <a:lnTo>
                  <a:pt x="703552" y="382986"/>
                </a:lnTo>
                <a:lnTo>
                  <a:pt x="713870" y="384575"/>
                </a:lnTo>
                <a:lnTo>
                  <a:pt x="723790" y="386562"/>
                </a:lnTo>
                <a:lnTo>
                  <a:pt x="733710" y="388548"/>
                </a:lnTo>
                <a:lnTo>
                  <a:pt x="743631" y="391726"/>
                </a:lnTo>
                <a:lnTo>
                  <a:pt x="753551" y="394904"/>
                </a:lnTo>
                <a:lnTo>
                  <a:pt x="763868" y="398876"/>
                </a:lnTo>
                <a:lnTo>
                  <a:pt x="773789" y="403246"/>
                </a:lnTo>
                <a:lnTo>
                  <a:pt x="783709" y="408807"/>
                </a:lnTo>
                <a:lnTo>
                  <a:pt x="793629" y="414766"/>
                </a:lnTo>
                <a:lnTo>
                  <a:pt x="820216" y="438998"/>
                </a:lnTo>
                <a:lnTo>
                  <a:pt x="861088" y="446149"/>
                </a:lnTo>
                <a:lnTo>
                  <a:pt x="863866" y="468792"/>
                </a:lnTo>
                <a:lnTo>
                  <a:pt x="867040" y="491832"/>
                </a:lnTo>
                <a:lnTo>
                  <a:pt x="871008" y="514873"/>
                </a:lnTo>
                <a:lnTo>
                  <a:pt x="876167" y="539105"/>
                </a:lnTo>
                <a:lnTo>
                  <a:pt x="871405" y="548241"/>
                </a:lnTo>
                <a:lnTo>
                  <a:pt x="868231" y="554200"/>
                </a:lnTo>
                <a:lnTo>
                  <a:pt x="864659" y="560556"/>
                </a:lnTo>
                <a:lnTo>
                  <a:pt x="861088" y="568501"/>
                </a:lnTo>
                <a:lnTo>
                  <a:pt x="858310" y="577241"/>
                </a:lnTo>
                <a:lnTo>
                  <a:pt x="855533" y="586377"/>
                </a:lnTo>
                <a:lnTo>
                  <a:pt x="854342" y="591144"/>
                </a:lnTo>
                <a:lnTo>
                  <a:pt x="853548" y="596309"/>
                </a:lnTo>
                <a:lnTo>
                  <a:pt x="853152" y="602267"/>
                </a:lnTo>
                <a:lnTo>
                  <a:pt x="852755" y="607431"/>
                </a:lnTo>
                <a:lnTo>
                  <a:pt x="852755" y="613390"/>
                </a:lnTo>
                <a:lnTo>
                  <a:pt x="853152" y="619349"/>
                </a:lnTo>
                <a:lnTo>
                  <a:pt x="854739" y="642786"/>
                </a:lnTo>
                <a:lnTo>
                  <a:pt x="856723" y="670991"/>
                </a:lnTo>
                <a:lnTo>
                  <a:pt x="857913" y="686087"/>
                </a:lnTo>
                <a:lnTo>
                  <a:pt x="859501" y="700785"/>
                </a:lnTo>
                <a:lnTo>
                  <a:pt x="861485" y="716675"/>
                </a:lnTo>
                <a:lnTo>
                  <a:pt x="863469" y="732167"/>
                </a:lnTo>
                <a:lnTo>
                  <a:pt x="866247" y="748057"/>
                </a:lnTo>
                <a:lnTo>
                  <a:pt x="869818" y="763153"/>
                </a:lnTo>
                <a:lnTo>
                  <a:pt x="873786" y="779043"/>
                </a:lnTo>
                <a:lnTo>
                  <a:pt x="878548" y="793741"/>
                </a:lnTo>
                <a:lnTo>
                  <a:pt x="883706" y="808439"/>
                </a:lnTo>
                <a:lnTo>
                  <a:pt x="886881" y="815589"/>
                </a:lnTo>
                <a:lnTo>
                  <a:pt x="890055" y="822343"/>
                </a:lnTo>
                <a:lnTo>
                  <a:pt x="893230" y="829493"/>
                </a:lnTo>
                <a:lnTo>
                  <a:pt x="896801" y="835849"/>
                </a:lnTo>
                <a:lnTo>
                  <a:pt x="901166" y="842205"/>
                </a:lnTo>
                <a:lnTo>
                  <a:pt x="905134" y="848561"/>
                </a:lnTo>
                <a:lnTo>
                  <a:pt x="909896" y="854520"/>
                </a:lnTo>
                <a:lnTo>
                  <a:pt x="914261" y="860081"/>
                </a:lnTo>
                <a:lnTo>
                  <a:pt x="919420" y="865643"/>
                </a:lnTo>
                <a:lnTo>
                  <a:pt x="924578" y="870807"/>
                </a:lnTo>
                <a:lnTo>
                  <a:pt x="922594" y="885902"/>
                </a:lnTo>
                <a:lnTo>
                  <a:pt x="920213" y="899806"/>
                </a:lnTo>
                <a:lnTo>
                  <a:pt x="917436" y="913312"/>
                </a:lnTo>
                <a:lnTo>
                  <a:pt x="915451" y="920463"/>
                </a:lnTo>
                <a:lnTo>
                  <a:pt x="913467" y="927613"/>
                </a:lnTo>
                <a:lnTo>
                  <a:pt x="911087" y="934367"/>
                </a:lnTo>
                <a:lnTo>
                  <a:pt x="908309" y="941517"/>
                </a:lnTo>
                <a:lnTo>
                  <a:pt x="905134" y="947873"/>
                </a:lnTo>
                <a:lnTo>
                  <a:pt x="901563" y="953037"/>
                </a:lnTo>
                <a:lnTo>
                  <a:pt x="899182" y="955818"/>
                </a:lnTo>
                <a:lnTo>
                  <a:pt x="896801" y="958201"/>
                </a:lnTo>
                <a:lnTo>
                  <a:pt x="894420" y="960188"/>
                </a:lnTo>
                <a:lnTo>
                  <a:pt x="891643" y="961777"/>
                </a:lnTo>
                <a:lnTo>
                  <a:pt x="886087" y="965749"/>
                </a:lnTo>
                <a:lnTo>
                  <a:pt x="880532" y="968530"/>
                </a:lnTo>
                <a:lnTo>
                  <a:pt x="874580" y="971708"/>
                </a:lnTo>
                <a:lnTo>
                  <a:pt x="869024" y="975283"/>
                </a:lnTo>
                <a:lnTo>
                  <a:pt x="866247" y="977269"/>
                </a:lnTo>
                <a:lnTo>
                  <a:pt x="863866" y="979653"/>
                </a:lnTo>
                <a:lnTo>
                  <a:pt x="861881" y="982434"/>
                </a:lnTo>
                <a:lnTo>
                  <a:pt x="859897" y="985612"/>
                </a:lnTo>
                <a:lnTo>
                  <a:pt x="857913" y="990379"/>
                </a:lnTo>
                <a:lnTo>
                  <a:pt x="855929" y="995543"/>
                </a:lnTo>
                <a:lnTo>
                  <a:pt x="854342" y="1000707"/>
                </a:lnTo>
                <a:lnTo>
                  <a:pt x="853152" y="1005871"/>
                </a:lnTo>
                <a:lnTo>
                  <a:pt x="852358" y="1011433"/>
                </a:lnTo>
                <a:lnTo>
                  <a:pt x="851961" y="1016597"/>
                </a:lnTo>
                <a:lnTo>
                  <a:pt x="851167" y="1028514"/>
                </a:lnTo>
                <a:lnTo>
                  <a:pt x="850374" y="1039637"/>
                </a:lnTo>
                <a:lnTo>
                  <a:pt x="849580" y="1051158"/>
                </a:lnTo>
                <a:lnTo>
                  <a:pt x="849183" y="1056719"/>
                </a:lnTo>
                <a:lnTo>
                  <a:pt x="848390" y="1061883"/>
                </a:lnTo>
                <a:lnTo>
                  <a:pt x="847199" y="1067445"/>
                </a:lnTo>
                <a:lnTo>
                  <a:pt x="845612" y="1072212"/>
                </a:lnTo>
                <a:lnTo>
                  <a:pt x="843231" y="1078170"/>
                </a:lnTo>
                <a:lnTo>
                  <a:pt x="841247" y="1082937"/>
                </a:lnTo>
                <a:lnTo>
                  <a:pt x="838469" y="1087307"/>
                </a:lnTo>
                <a:lnTo>
                  <a:pt x="836089" y="1091280"/>
                </a:lnTo>
                <a:lnTo>
                  <a:pt x="830136" y="1098430"/>
                </a:lnTo>
                <a:lnTo>
                  <a:pt x="824581" y="1105183"/>
                </a:lnTo>
                <a:lnTo>
                  <a:pt x="821803" y="1109156"/>
                </a:lnTo>
                <a:lnTo>
                  <a:pt x="819026" y="1112731"/>
                </a:lnTo>
                <a:lnTo>
                  <a:pt x="816248" y="1116703"/>
                </a:lnTo>
                <a:lnTo>
                  <a:pt x="814264" y="1121470"/>
                </a:lnTo>
                <a:lnTo>
                  <a:pt x="812280" y="1126237"/>
                </a:lnTo>
                <a:lnTo>
                  <a:pt x="810692" y="1131799"/>
                </a:lnTo>
                <a:lnTo>
                  <a:pt x="809899" y="1138155"/>
                </a:lnTo>
                <a:lnTo>
                  <a:pt x="809105" y="1145305"/>
                </a:lnTo>
                <a:lnTo>
                  <a:pt x="845612" y="1150470"/>
                </a:lnTo>
                <a:lnTo>
                  <a:pt x="853152" y="1166757"/>
                </a:lnTo>
                <a:lnTo>
                  <a:pt x="811089" y="1183838"/>
                </a:lnTo>
                <a:lnTo>
                  <a:pt x="768233" y="1202112"/>
                </a:lnTo>
                <a:lnTo>
                  <a:pt x="682521" y="1239056"/>
                </a:lnTo>
                <a:lnTo>
                  <a:pt x="624586" y="1263685"/>
                </a:lnTo>
                <a:lnTo>
                  <a:pt x="568635" y="1287917"/>
                </a:lnTo>
                <a:lnTo>
                  <a:pt x="555541" y="1293082"/>
                </a:lnTo>
                <a:lnTo>
                  <a:pt x="542446" y="1297849"/>
                </a:lnTo>
                <a:lnTo>
                  <a:pt x="514669" y="1307780"/>
                </a:lnTo>
                <a:lnTo>
                  <a:pt x="485304" y="1318108"/>
                </a:lnTo>
                <a:lnTo>
                  <a:pt x="470225" y="1323670"/>
                </a:lnTo>
                <a:lnTo>
                  <a:pt x="455146" y="1330026"/>
                </a:lnTo>
                <a:lnTo>
                  <a:pt x="440464" y="1336382"/>
                </a:lnTo>
                <a:lnTo>
                  <a:pt x="425385" y="1343532"/>
                </a:lnTo>
                <a:lnTo>
                  <a:pt x="410703" y="1351080"/>
                </a:lnTo>
                <a:lnTo>
                  <a:pt x="403561" y="1355450"/>
                </a:lnTo>
                <a:lnTo>
                  <a:pt x="396418" y="1360217"/>
                </a:lnTo>
                <a:lnTo>
                  <a:pt x="389275" y="1364983"/>
                </a:lnTo>
                <a:lnTo>
                  <a:pt x="382529" y="1369750"/>
                </a:lnTo>
                <a:lnTo>
                  <a:pt x="376180" y="1374915"/>
                </a:lnTo>
                <a:lnTo>
                  <a:pt x="369038" y="1380079"/>
                </a:lnTo>
                <a:lnTo>
                  <a:pt x="363085" y="1386435"/>
                </a:lnTo>
                <a:lnTo>
                  <a:pt x="356736" y="1391996"/>
                </a:lnTo>
                <a:lnTo>
                  <a:pt x="350784" y="1398352"/>
                </a:lnTo>
                <a:lnTo>
                  <a:pt x="345229" y="1405106"/>
                </a:lnTo>
                <a:lnTo>
                  <a:pt x="339277" y="1411859"/>
                </a:lnTo>
                <a:lnTo>
                  <a:pt x="334118" y="1419406"/>
                </a:lnTo>
                <a:lnTo>
                  <a:pt x="329356" y="1426954"/>
                </a:lnTo>
                <a:lnTo>
                  <a:pt x="324594" y="1434899"/>
                </a:lnTo>
                <a:lnTo>
                  <a:pt x="320229" y="1443241"/>
                </a:lnTo>
                <a:lnTo>
                  <a:pt x="315865" y="1451981"/>
                </a:lnTo>
                <a:lnTo>
                  <a:pt x="311896" y="1461117"/>
                </a:lnTo>
                <a:lnTo>
                  <a:pt x="308325" y="1470651"/>
                </a:lnTo>
                <a:lnTo>
                  <a:pt x="304357" y="1482172"/>
                </a:lnTo>
                <a:lnTo>
                  <a:pt x="304357" y="1494486"/>
                </a:lnTo>
                <a:lnTo>
                  <a:pt x="303960" y="1538581"/>
                </a:lnTo>
                <a:lnTo>
                  <a:pt x="302770" y="1594196"/>
                </a:lnTo>
                <a:lnTo>
                  <a:pt x="301182" y="1649413"/>
                </a:lnTo>
                <a:lnTo>
                  <a:pt x="0" y="1649413"/>
                </a:lnTo>
                <a:lnTo>
                  <a:pt x="0" y="1625975"/>
                </a:lnTo>
                <a:lnTo>
                  <a:pt x="0" y="1599757"/>
                </a:lnTo>
                <a:lnTo>
                  <a:pt x="1190" y="1542951"/>
                </a:lnTo>
                <a:lnTo>
                  <a:pt x="2381" y="1488528"/>
                </a:lnTo>
                <a:lnTo>
                  <a:pt x="2778" y="1465487"/>
                </a:lnTo>
                <a:lnTo>
                  <a:pt x="2778" y="1446817"/>
                </a:lnTo>
                <a:lnTo>
                  <a:pt x="5159" y="1440858"/>
                </a:lnTo>
                <a:lnTo>
                  <a:pt x="7539" y="1435296"/>
                </a:lnTo>
                <a:lnTo>
                  <a:pt x="10317" y="1430132"/>
                </a:lnTo>
                <a:lnTo>
                  <a:pt x="13889" y="1425365"/>
                </a:lnTo>
                <a:lnTo>
                  <a:pt x="17063" y="1420598"/>
                </a:lnTo>
                <a:lnTo>
                  <a:pt x="20634" y="1416228"/>
                </a:lnTo>
                <a:lnTo>
                  <a:pt x="24206" y="1411859"/>
                </a:lnTo>
                <a:lnTo>
                  <a:pt x="28174" y="1407886"/>
                </a:lnTo>
                <a:lnTo>
                  <a:pt x="32142" y="1404311"/>
                </a:lnTo>
                <a:lnTo>
                  <a:pt x="36507" y="1400736"/>
                </a:lnTo>
                <a:lnTo>
                  <a:pt x="41269" y="1397558"/>
                </a:lnTo>
                <a:lnTo>
                  <a:pt x="46031" y="1394380"/>
                </a:lnTo>
                <a:lnTo>
                  <a:pt x="55951" y="1388421"/>
                </a:lnTo>
                <a:lnTo>
                  <a:pt x="66665" y="1382860"/>
                </a:lnTo>
                <a:lnTo>
                  <a:pt x="77379" y="1378093"/>
                </a:lnTo>
                <a:lnTo>
                  <a:pt x="88490" y="1373723"/>
                </a:lnTo>
                <a:lnTo>
                  <a:pt x="111902" y="1365381"/>
                </a:lnTo>
                <a:lnTo>
                  <a:pt x="135711" y="1356641"/>
                </a:lnTo>
                <a:lnTo>
                  <a:pt x="147218" y="1352669"/>
                </a:lnTo>
                <a:lnTo>
                  <a:pt x="158726" y="1347902"/>
                </a:lnTo>
                <a:lnTo>
                  <a:pt x="210312" y="1326053"/>
                </a:lnTo>
                <a:lnTo>
                  <a:pt x="263088" y="1303807"/>
                </a:lnTo>
                <a:lnTo>
                  <a:pt x="315071" y="1281164"/>
                </a:lnTo>
                <a:lnTo>
                  <a:pt x="366260" y="1259713"/>
                </a:lnTo>
                <a:lnTo>
                  <a:pt x="423401" y="1243823"/>
                </a:lnTo>
                <a:lnTo>
                  <a:pt x="428163" y="1240645"/>
                </a:lnTo>
                <a:lnTo>
                  <a:pt x="432131" y="1236672"/>
                </a:lnTo>
                <a:lnTo>
                  <a:pt x="436496" y="1231905"/>
                </a:lnTo>
                <a:lnTo>
                  <a:pt x="440464" y="1226741"/>
                </a:lnTo>
                <a:lnTo>
                  <a:pt x="444432" y="1220782"/>
                </a:lnTo>
                <a:lnTo>
                  <a:pt x="448401" y="1214426"/>
                </a:lnTo>
                <a:lnTo>
                  <a:pt x="456337" y="1201317"/>
                </a:lnTo>
                <a:lnTo>
                  <a:pt x="463480" y="1187016"/>
                </a:lnTo>
                <a:lnTo>
                  <a:pt x="469829" y="1173907"/>
                </a:lnTo>
                <a:lnTo>
                  <a:pt x="480543" y="1150470"/>
                </a:lnTo>
                <a:lnTo>
                  <a:pt x="507526" y="1143716"/>
                </a:lnTo>
                <a:lnTo>
                  <a:pt x="506336" y="1138155"/>
                </a:lnTo>
                <a:lnTo>
                  <a:pt x="504748" y="1132196"/>
                </a:lnTo>
                <a:lnTo>
                  <a:pt x="502764" y="1127429"/>
                </a:lnTo>
                <a:lnTo>
                  <a:pt x="500780" y="1123457"/>
                </a:lnTo>
                <a:lnTo>
                  <a:pt x="498399" y="1119484"/>
                </a:lnTo>
                <a:lnTo>
                  <a:pt x="496018" y="1115909"/>
                </a:lnTo>
                <a:lnTo>
                  <a:pt x="490860" y="1109950"/>
                </a:lnTo>
                <a:lnTo>
                  <a:pt x="485701" y="1103594"/>
                </a:lnTo>
                <a:lnTo>
                  <a:pt x="480146" y="1097636"/>
                </a:lnTo>
                <a:lnTo>
                  <a:pt x="477765" y="1094458"/>
                </a:lnTo>
                <a:lnTo>
                  <a:pt x="475384" y="1091280"/>
                </a:lnTo>
                <a:lnTo>
                  <a:pt x="473400" y="1087307"/>
                </a:lnTo>
                <a:lnTo>
                  <a:pt x="471813" y="1082937"/>
                </a:lnTo>
                <a:lnTo>
                  <a:pt x="461495" y="973694"/>
                </a:lnTo>
                <a:lnTo>
                  <a:pt x="461099" y="974091"/>
                </a:lnTo>
                <a:lnTo>
                  <a:pt x="460305" y="974091"/>
                </a:lnTo>
                <a:lnTo>
                  <a:pt x="457527" y="973694"/>
                </a:lnTo>
                <a:lnTo>
                  <a:pt x="448401" y="972105"/>
                </a:lnTo>
                <a:lnTo>
                  <a:pt x="438877" y="969324"/>
                </a:lnTo>
                <a:lnTo>
                  <a:pt x="435306" y="968133"/>
                </a:lnTo>
                <a:lnTo>
                  <a:pt x="433322" y="967338"/>
                </a:lnTo>
                <a:lnTo>
                  <a:pt x="430147" y="964557"/>
                </a:lnTo>
                <a:lnTo>
                  <a:pt x="426973" y="962174"/>
                </a:lnTo>
                <a:lnTo>
                  <a:pt x="424195" y="958996"/>
                </a:lnTo>
                <a:lnTo>
                  <a:pt x="421417" y="955818"/>
                </a:lnTo>
                <a:lnTo>
                  <a:pt x="419036" y="952243"/>
                </a:lnTo>
                <a:lnTo>
                  <a:pt x="416655" y="948270"/>
                </a:lnTo>
                <a:lnTo>
                  <a:pt x="414671" y="944298"/>
                </a:lnTo>
                <a:lnTo>
                  <a:pt x="412687" y="939928"/>
                </a:lnTo>
                <a:lnTo>
                  <a:pt x="409116" y="929997"/>
                </a:lnTo>
                <a:lnTo>
                  <a:pt x="406338" y="920066"/>
                </a:lnTo>
                <a:lnTo>
                  <a:pt x="403957" y="908943"/>
                </a:lnTo>
                <a:lnTo>
                  <a:pt x="401576" y="898217"/>
                </a:lnTo>
                <a:lnTo>
                  <a:pt x="399989" y="887094"/>
                </a:lnTo>
                <a:lnTo>
                  <a:pt x="398402" y="875574"/>
                </a:lnTo>
                <a:lnTo>
                  <a:pt x="396418" y="854122"/>
                </a:lnTo>
                <a:lnTo>
                  <a:pt x="394831" y="834260"/>
                </a:lnTo>
                <a:lnTo>
                  <a:pt x="393640" y="817576"/>
                </a:lnTo>
                <a:lnTo>
                  <a:pt x="393640" y="814795"/>
                </a:lnTo>
                <a:lnTo>
                  <a:pt x="394037" y="811617"/>
                </a:lnTo>
                <a:lnTo>
                  <a:pt x="395227" y="808439"/>
                </a:lnTo>
                <a:lnTo>
                  <a:pt x="396418" y="805261"/>
                </a:lnTo>
                <a:lnTo>
                  <a:pt x="399989" y="798905"/>
                </a:lnTo>
                <a:lnTo>
                  <a:pt x="403561" y="791755"/>
                </a:lnTo>
                <a:lnTo>
                  <a:pt x="407132" y="784604"/>
                </a:lnTo>
                <a:lnTo>
                  <a:pt x="408322" y="780234"/>
                </a:lnTo>
                <a:lnTo>
                  <a:pt x="409513" y="776262"/>
                </a:lnTo>
                <a:lnTo>
                  <a:pt x="410306" y="771495"/>
                </a:lnTo>
                <a:lnTo>
                  <a:pt x="410703" y="766331"/>
                </a:lnTo>
                <a:lnTo>
                  <a:pt x="410306" y="761166"/>
                </a:lnTo>
                <a:lnTo>
                  <a:pt x="409513" y="755605"/>
                </a:lnTo>
                <a:lnTo>
                  <a:pt x="406338" y="738126"/>
                </a:lnTo>
                <a:lnTo>
                  <a:pt x="403561" y="721839"/>
                </a:lnTo>
                <a:lnTo>
                  <a:pt x="401180" y="705552"/>
                </a:lnTo>
                <a:lnTo>
                  <a:pt x="399196" y="689662"/>
                </a:lnTo>
                <a:lnTo>
                  <a:pt x="397608" y="673772"/>
                </a:lnTo>
                <a:lnTo>
                  <a:pt x="397211" y="659074"/>
                </a:lnTo>
                <a:lnTo>
                  <a:pt x="396815" y="643978"/>
                </a:lnTo>
                <a:lnTo>
                  <a:pt x="396815" y="629677"/>
                </a:lnTo>
                <a:lnTo>
                  <a:pt x="397608" y="615774"/>
                </a:lnTo>
                <a:lnTo>
                  <a:pt x="398799" y="602267"/>
                </a:lnTo>
                <a:lnTo>
                  <a:pt x="400386" y="588761"/>
                </a:lnTo>
                <a:lnTo>
                  <a:pt x="402370" y="576446"/>
                </a:lnTo>
                <a:lnTo>
                  <a:pt x="404751" y="563734"/>
                </a:lnTo>
                <a:lnTo>
                  <a:pt x="407529" y="552214"/>
                </a:lnTo>
                <a:lnTo>
                  <a:pt x="410703" y="540297"/>
                </a:lnTo>
                <a:lnTo>
                  <a:pt x="414275" y="529571"/>
                </a:lnTo>
                <a:lnTo>
                  <a:pt x="418243" y="519242"/>
                </a:lnTo>
                <a:lnTo>
                  <a:pt x="422211" y="508914"/>
                </a:lnTo>
                <a:lnTo>
                  <a:pt x="426973" y="499380"/>
                </a:lnTo>
                <a:lnTo>
                  <a:pt x="432131" y="490243"/>
                </a:lnTo>
                <a:lnTo>
                  <a:pt x="437290" y="481504"/>
                </a:lnTo>
                <a:lnTo>
                  <a:pt x="442845" y="473162"/>
                </a:lnTo>
                <a:lnTo>
                  <a:pt x="448797" y="465614"/>
                </a:lnTo>
                <a:lnTo>
                  <a:pt x="454750" y="458066"/>
                </a:lnTo>
                <a:lnTo>
                  <a:pt x="461495" y="451710"/>
                </a:lnTo>
                <a:lnTo>
                  <a:pt x="468241" y="445752"/>
                </a:lnTo>
                <a:lnTo>
                  <a:pt x="474987" y="440190"/>
                </a:lnTo>
                <a:lnTo>
                  <a:pt x="482130" y="435026"/>
                </a:lnTo>
                <a:lnTo>
                  <a:pt x="490066" y="429862"/>
                </a:lnTo>
                <a:lnTo>
                  <a:pt x="497606" y="425889"/>
                </a:lnTo>
                <a:lnTo>
                  <a:pt x="505542" y="422711"/>
                </a:lnTo>
                <a:lnTo>
                  <a:pt x="513875" y="419533"/>
                </a:lnTo>
                <a:lnTo>
                  <a:pt x="538478" y="409999"/>
                </a:lnTo>
                <a:lnTo>
                  <a:pt x="553160" y="404438"/>
                </a:lnTo>
                <a:lnTo>
                  <a:pt x="568239" y="399273"/>
                </a:lnTo>
                <a:lnTo>
                  <a:pt x="584111" y="394506"/>
                </a:lnTo>
                <a:lnTo>
                  <a:pt x="601174" y="390137"/>
                </a:lnTo>
                <a:lnTo>
                  <a:pt x="618634" y="386562"/>
                </a:lnTo>
                <a:lnTo>
                  <a:pt x="627761" y="384973"/>
                </a:lnTo>
                <a:lnTo>
                  <a:pt x="636888" y="383384"/>
                </a:lnTo>
                <a:lnTo>
                  <a:pt x="646014" y="382589"/>
                </a:lnTo>
                <a:lnTo>
                  <a:pt x="655538" y="381795"/>
                </a:lnTo>
                <a:lnTo>
                  <a:pt x="665061" y="381397"/>
                </a:lnTo>
                <a:lnTo>
                  <a:pt x="674585" y="381000"/>
                </a:lnTo>
                <a:close/>
                <a:moveTo>
                  <a:pt x="1307704" y="0"/>
                </a:moveTo>
                <a:lnTo>
                  <a:pt x="1321601" y="0"/>
                </a:lnTo>
                <a:lnTo>
                  <a:pt x="1335100" y="0"/>
                </a:lnTo>
                <a:lnTo>
                  <a:pt x="1348997" y="1191"/>
                </a:lnTo>
                <a:lnTo>
                  <a:pt x="1362496" y="2381"/>
                </a:lnTo>
                <a:lnTo>
                  <a:pt x="1376790" y="4366"/>
                </a:lnTo>
                <a:lnTo>
                  <a:pt x="1390289" y="7144"/>
                </a:lnTo>
                <a:lnTo>
                  <a:pt x="1404583" y="10319"/>
                </a:lnTo>
                <a:lnTo>
                  <a:pt x="1418480" y="14684"/>
                </a:lnTo>
                <a:lnTo>
                  <a:pt x="1432773" y="19447"/>
                </a:lnTo>
                <a:lnTo>
                  <a:pt x="1446670" y="25003"/>
                </a:lnTo>
                <a:lnTo>
                  <a:pt x="1460566" y="31353"/>
                </a:lnTo>
                <a:lnTo>
                  <a:pt x="1474463" y="38497"/>
                </a:lnTo>
                <a:lnTo>
                  <a:pt x="1488757" y="46831"/>
                </a:lnTo>
                <a:lnTo>
                  <a:pt x="1525285" y="80963"/>
                </a:lnTo>
                <a:lnTo>
                  <a:pt x="1584841" y="90884"/>
                </a:lnTo>
                <a:lnTo>
                  <a:pt x="1590400" y="94853"/>
                </a:lnTo>
                <a:lnTo>
                  <a:pt x="1595958" y="99616"/>
                </a:lnTo>
                <a:lnTo>
                  <a:pt x="1600723" y="104775"/>
                </a:lnTo>
                <a:lnTo>
                  <a:pt x="1605487" y="110331"/>
                </a:lnTo>
                <a:lnTo>
                  <a:pt x="1609855" y="115888"/>
                </a:lnTo>
                <a:lnTo>
                  <a:pt x="1613825" y="122238"/>
                </a:lnTo>
                <a:lnTo>
                  <a:pt x="1617399" y="128984"/>
                </a:lnTo>
                <a:lnTo>
                  <a:pt x="1620575" y="134938"/>
                </a:lnTo>
                <a:lnTo>
                  <a:pt x="1626531" y="146447"/>
                </a:lnTo>
                <a:lnTo>
                  <a:pt x="1630898" y="156766"/>
                </a:lnTo>
                <a:lnTo>
                  <a:pt x="1634075" y="165894"/>
                </a:lnTo>
                <a:lnTo>
                  <a:pt x="1636854" y="177403"/>
                </a:lnTo>
                <a:lnTo>
                  <a:pt x="1639236" y="189309"/>
                </a:lnTo>
                <a:lnTo>
                  <a:pt x="1641619" y="200819"/>
                </a:lnTo>
                <a:lnTo>
                  <a:pt x="1643207" y="212725"/>
                </a:lnTo>
                <a:lnTo>
                  <a:pt x="1644795" y="223838"/>
                </a:lnTo>
                <a:lnTo>
                  <a:pt x="1646383" y="235347"/>
                </a:lnTo>
                <a:lnTo>
                  <a:pt x="1648368" y="258366"/>
                </a:lnTo>
                <a:lnTo>
                  <a:pt x="1649559" y="281781"/>
                </a:lnTo>
                <a:lnTo>
                  <a:pt x="1649957" y="304800"/>
                </a:lnTo>
                <a:lnTo>
                  <a:pt x="1649957" y="328613"/>
                </a:lnTo>
                <a:lnTo>
                  <a:pt x="1649559" y="352822"/>
                </a:lnTo>
                <a:lnTo>
                  <a:pt x="1648765" y="365919"/>
                </a:lnTo>
                <a:lnTo>
                  <a:pt x="1647177" y="385763"/>
                </a:lnTo>
                <a:lnTo>
                  <a:pt x="1642413" y="436959"/>
                </a:lnTo>
                <a:lnTo>
                  <a:pt x="1640427" y="464344"/>
                </a:lnTo>
                <a:lnTo>
                  <a:pt x="1638839" y="490141"/>
                </a:lnTo>
                <a:lnTo>
                  <a:pt x="1638442" y="501650"/>
                </a:lnTo>
                <a:lnTo>
                  <a:pt x="1638045" y="511969"/>
                </a:lnTo>
                <a:lnTo>
                  <a:pt x="1638442" y="521494"/>
                </a:lnTo>
                <a:lnTo>
                  <a:pt x="1638839" y="529034"/>
                </a:lnTo>
                <a:lnTo>
                  <a:pt x="1640030" y="538559"/>
                </a:lnTo>
                <a:lnTo>
                  <a:pt x="1642018" y="546497"/>
                </a:lnTo>
                <a:lnTo>
                  <a:pt x="1644001" y="553244"/>
                </a:lnTo>
                <a:lnTo>
                  <a:pt x="1646780" y="558800"/>
                </a:lnTo>
                <a:lnTo>
                  <a:pt x="1649559" y="563959"/>
                </a:lnTo>
                <a:lnTo>
                  <a:pt x="1653133" y="569516"/>
                </a:lnTo>
                <a:lnTo>
                  <a:pt x="1656706" y="576659"/>
                </a:lnTo>
                <a:lnTo>
                  <a:pt x="1661074" y="584597"/>
                </a:lnTo>
                <a:lnTo>
                  <a:pt x="1664250" y="592534"/>
                </a:lnTo>
                <a:lnTo>
                  <a:pt x="1667029" y="600869"/>
                </a:lnTo>
                <a:lnTo>
                  <a:pt x="1669412" y="609600"/>
                </a:lnTo>
                <a:lnTo>
                  <a:pt x="1671397" y="618331"/>
                </a:lnTo>
                <a:lnTo>
                  <a:pt x="1672588" y="627459"/>
                </a:lnTo>
                <a:lnTo>
                  <a:pt x="1673382" y="636984"/>
                </a:lnTo>
                <a:lnTo>
                  <a:pt x="1673779" y="646113"/>
                </a:lnTo>
                <a:lnTo>
                  <a:pt x="1674176" y="655241"/>
                </a:lnTo>
                <a:lnTo>
                  <a:pt x="1673779" y="665163"/>
                </a:lnTo>
                <a:lnTo>
                  <a:pt x="1673382" y="674291"/>
                </a:lnTo>
                <a:lnTo>
                  <a:pt x="1671794" y="692547"/>
                </a:lnTo>
                <a:lnTo>
                  <a:pt x="1669412" y="710009"/>
                </a:lnTo>
                <a:lnTo>
                  <a:pt x="1666632" y="726678"/>
                </a:lnTo>
                <a:lnTo>
                  <a:pt x="1664647" y="735806"/>
                </a:lnTo>
                <a:lnTo>
                  <a:pt x="1662662" y="745728"/>
                </a:lnTo>
                <a:lnTo>
                  <a:pt x="1659883" y="755650"/>
                </a:lnTo>
                <a:lnTo>
                  <a:pt x="1656706" y="765572"/>
                </a:lnTo>
                <a:lnTo>
                  <a:pt x="1653133" y="775891"/>
                </a:lnTo>
                <a:lnTo>
                  <a:pt x="1649162" y="785416"/>
                </a:lnTo>
                <a:lnTo>
                  <a:pt x="1644795" y="793750"/>
                </a:lnTo>
                <a:lnTo>
                  <a:pt x="1642413" y="798116"/>
                </a:lnTo>
                <a:lnTo>
                  <a:pt x="1639633" y="802084"/>
                </a:lnTo>
                <a:lnTo>
                  <a:pt x="1636854" y="805656"/>
                </a:lnTo>
                <a:lnTo>
                  <a:pt x="1633678" y="808831"/>
                </a:lnTo>
                <a:lnTo>
                  <a:pt x="1630104" y="811609"/>
                </a:lnTo>
                <a:lnTo>
                  <a:pt x="1626531" y="814388"/>
                </a:lnTo>
                <a:lnTo>
                  <a:pt x="1618193" y="818753"/>
                </a:lnTo>
                <a:lnTo>
                  <a:pt x="1610252" y="823119"/>
                </a:lnTo>
                <a:lnTo>
                  <a:pt x="1602311" y="827881"/>
                </a:lnTo>
                <a:lnTo>
                  <a:pt x="1598341" y="830263"/>
                </a:lnTo>
                <a:lnTo>
                  <a:pt x="1593973" y="832644"/>
                </a:lnTo>
                <a:lnTo>
                  <a:pt x="1590797" y="835819"/>
                </a:lnTo>
                <a:lnTo>
                  <a:pt x="1587223" y="838994"/>
                </a:lnTo>
                <a:lnTo>
                  <a:pt x="1584444" y="842963"/>
                </a:lnTo>
                <a:lnTo>
                  <a:pt x="1581665" y="846931"/>
                </a:lnTo>
                <a:lnTo>
                  <a:pt x="1578489" y="854075"/>
                </a:lnTo>
                <a:lnTo>
                  <a:pt x="1576106" y="860822"/>
                </a:lnTo>
                <a:lnTo>
                  <a:pt x="1574121" y="867966"/>
                </a:lnTo>
                <a:lnTo>
                  <a:pt x="1572533" y="875506"/>
                </a:lnTo>
                <a:lnTo>
                  <a:pt x="1571342" y="883444"/>
                </a:lnTo>
                <a:lnTo>
                  <a:pt x="1570151" y="890984"/>
                </a:lnTo>
                <a:lnTo>
                  <a:pt x="1568959" y="906859"/>
                </a:lnTo>
                <a:lnTo>
                  <a:pt x="1568165" y="923131"/>
                </a:lnTo>
                <a:lnTo>
                  <a:pt x="1566974" y="939006"/>
                </a:lnTo>
                <a:lnTo>
                  <a:pt x="1565783" y="946944"/>
                </a:lnTo>
                <a:lnTo>
                  <a:pt x="1564989" y="954484"/>
                </a:lnTo>
                <a:lnTo>
                  <a:pt x="1563401" y="961628"/>
                </a:lnTo>
                <a:lnTo>
                  <a:pt x="1561415" y="969169"/>
                </a:lnTo>
                <a:lnTo>
                  <a:pt x="1558636" y="976709"/>
                </a:lnTo>
                <a:lnTo>
                  <a:pt x="1555460" y="983456"/>
                </a:lnTo>
                <a:lnTo>
                  <a:pt x="1551887" y="989409"/>
                </a:lnTo>
                <a:lnTo>
                  <a:pt x="1548313" y="995363"/>
                </a:lnTo>
                <a:lnTo>
                  <a:pt x="1544343" y="1000522"/>
                </a:lnTo>
                <a:lnTo>
                  <a:pt x="1539578" y="1005284"/>
                </a:lnTo>
                <a:lnTo>
                  <a:pt x="1531637" y="1014809"/>
                </a:lnTo>
                <a:lnTo>
                  <a:pt x="1527667" y="1019969"/>
                </a:lnTo>
                <a:lnTo>
                  <a:pt x="1524093" y="1025525"/>
                </a:lnTo>
                <a:lnTo>
                  <a:pt x="1520520" y="1031081"/>
                </a:lnTo>
                <a:lnTo>
                  <a:pt x="1517741" y="1037431"/>
                </a:lnTo>
                <a:lnTo>
                  <a:pt x="1514961" y="1044178"/>
                </a:lnTo>
                <a:lnTo>
                  <a:pt x="1512976" y="1052513"/>
                </a:lnTo>
                <a:lnTo>
                  <a:pt x="1510991" y="1061244"/>
                </a:lnTo>
                <a:lnTo>
                  <a:pt x="1510197" y="1070769"/>
                </a:lnTo>
                <a:lnTo>
                  <a:pt x="1561415" y="1078309"/>
                </a:lnTo>
                <a:lnTo>
                  <a:pt x="1576900" y="1111250"/>
                </a:lnTo>
                <a:lnTo>
                  <a:pt x="1585635" y="1129903"/>
                </a:lnTo>
                <a:lnTo>
                  <a:pt x="1596355" y="1149350"/>
                </a:lnTo>
                <a:lnTo>
                  <a:pt x="1601517" y="1158478"/>
                </a:lnTo>
                <a:lnTo>
                  <a:pt x="1606679" y="1168003"/>
                </a:lnTo>
                <a:lnTo>
                  <a:pt x="1612237" y="1176734"/>
                </a:lnTo>
                <a:lnTo>
                  <a:pt x="1617796" y="1184672"/>
                </a:lnTo>
                <a:lnTo>
                  <a:pt x="1624149" y="1192609"/>
                </a:lnTo>
                <a:lnTo>
                  <a:pt x="1629707" y="1198959"/>
                </a:lnTo>
                <a:lnTo>
                  <a:pt x="1635663" y="1204516"/>
                </a:lnTo>
                <a:lnTo>
                  <a:pt x="1641619" y="1209278"/>
                </a:lnTo>
                <a:lnTo>
                  <a:pt x="1721821" y="1231106"/>
                </a:lnTo>
                <a:lnTo>
                  <a:pt x="1793687" y="1261269"/>
                </a:lnTo>
                <a:lnTo>
                  <a:pt x="1867537" y="1292622"/>
                </a:lnTo>
                <a:lnTo>
                  <a:pt x="1941387" y="1324372"/>
                </a:lnTo>
                <a:lnTo>
                  <a:pt x="2013649" y="1354931"/>
                </a:lnTo>
                <a:lnTo>
                  <a:pt x="2029531" y="1361678"/>
                </a:lnTo>
                <a:lnTo>
                  <a:pt x="2046207" y="1367631"/>
                </a:lnTo>
                <a:lnTo>
                  <a:pt x="2079161" y="1379141"/>
                </a:lnTo>
                <a:lnTo>
                  <a:pt x="2095440" y="1385094"/>
                </a:lnTo>
                <a:lnTo>
                  <a:pt x="2112116" y="1391444"/>
                </a:lnTo>
                <a:lnTo>
                  <a:pt x="2127998" y="1397397"/>
                </a:lnTo>
                <a:lnTo>
                  <a:pt x="2143085" y="1404144"/>
                </a:lnTo>
                <a:lnTo>
                  <a:pt x="2150232" y="1407716"/>
                </a:lnTo>
                <a:lnTo>
                  <a:pt x="2157776" y="1411684"/>
                </a:lnTo>
                <a:lnTo>
                  <a:pt x="2164923" y="1416050"/>
                </a:lnTo>
                <a:lnTo>
                  <a:pt x="2171673" y="1420019"/>
                </a:lnTo>
                <a:lnTo>
                  <a:pt x="2178423" y="1424384"/>
                </a:lnTo>
                <a:lnTo>
                  <a:pt x="2184775" y="1429147"/>
                </a:lnTo>
                <a:lnTo>
                  <a:pt x="2191128" y="1433909"/>
                </a:lnTo>
                <a:lnTo>
                  <a:pt x="2196687" y="1439069"/>
                </a:lnTo>
                <a:lnTo>
                  <a:pt x="2202245" y="1445022"/>
                </a:lnTo>
                <a:lnTo>
                  <a:pt x="2207804" y="1450578"/>
                </a:lnTo>
                <a:lnTo>
                  <a:pt x="2212965" y="1456928"/>
                </a:lnTo>
                <a:lnTo>
                  <a:pt x="2217333" y="1463278"/>
                </a:lnTo>
                <a:lnTo>
                  <a:pt x="2221700" y="1470422"/>
                </a:lnTo>
                <a:lnTo>
                  <a:pt x="2225274" y="1477566"/>
                </a:lnTo>
                <a:lnTo>
                  <a:pt x="2228847" y="1485503"/>
                </a:lnTo>
                <a:lnTo>
                  <a:pt x="2232023" y="1493441"/>
                </a:lnTo>
                <a:lnTo>
                  <a:pt x="2232023" y="1519634"/>
                </a:lnTo>
                <a:lnTo>
                  <a:pt x="2232817" y="1552178"/>
                </a:lnTo>
                <a:lnTo>
                  <a:pt x="2234406" y="1628378"/>
                </a:lnTo>
                <a:lnTo>
                  <a:pt x="2235597" y="1668859"/>
                </a:lnTo>
                <a:lnTo>
                  <a:pt x="2236391" y="1708150"/>
                </a:lnTo>
                <a:lnTo>
                  <a:pt x="2236788" y="1745059"/>
                </a:lnTo>
                <a:lnTo>
                  <a:pt x="2236391" y="1778000"/>
                </a:lnTo>
                <a:lnTo>
                  <a:pt x="374650" y="1778000"/>
                </a:lnTo>
                <a:lnTo>
                  <a:pt x="374650" y="1745059"/>
                </a:lnTo>
                <a:lnTo>
                  <a:pt x="374650" y="1708150"/>
                </a:lnTo>
                <a:lnTo>
                  <a:pt x="375444" y="1668859"/>
                </a:lnTo>
                <a:lnTo>
                  <a:pt x="376238" y="1628378"/>
                </a:lnTo>
                <a:lnTo>
                  <a:pt x="377826" y="1552178"/>
                </a:lnTo>
                <a:lnTo>
                  <a:pt x="378620" y="1519634"/>
                </a:lnTo>
                <a:lnTo>
                  <a:pt x="379017" y="1493441"/>
                </a:lnTo>
                <a:lnTo>
                  <a:pt x="381797" y="1485503"/>
                </a:lnTo>
                <a:lnTo>
                  <a:pt x="385370" y="1477566"/>
                </a:lnTo>
                <a:lnTo>
                  <a:pt x="389341" y="1470422"/>
                </a:lnTo>
                <a:lnTo>
                  <a:pt x="393311" y="1463278"/>
                </a:lnTo>
                <a:lnTo>
                  <a:pt x="398076" y="1456928"/>
                </a:lnTo>
                <a:lnTo>
                  <a:pt x="403237" y="1450578"/>
                </a:lnTo>
                <a:lnTo>
                  <a:pt x="408399" y="1445022"/>
                </a:lnTo>
                <a:lnTo>
                  <a:pt x="413957" y="1439069"/>
                </a:lnTo>
                <a:lnTo>
                  <a:pt x="419516" y="1433909"/>
                </a:lnTo>
                <a:lnTo>
                  <a:pt x="425869" y="1429147"/>
                </a:lnTo>
                <a:lnTo>
                  <a:pt x="432618" y="1424384"/>
                </a:lnTo>
                <a:lnTo>
                  <a:pt x="438971" y="1420019"/>
                </a:lnTo>
                <a:lnTo>
                  <a:pt x="445721" y="1416050"/>
                </a:lnTo>
                <a:lnTo>
                  <a:pt x="452868" y="1411684"/>
                </a:lnTo>
                <a:lnTo>
                  <a:pt x="460412" y="1407716"/>
                </a:lnTo>
                <a:lnTo>
                  <a:pt x="467558" y="1404144"/>
                </a:lnTo>
                <a:lnTo>
                  <a:pt x="482646" y="1397397"/>
                </a:lnTo>
                <a:lnTo>
                  <a:pt x="498925" y="1391444"/>
                </a:lnTo>
                <a:lnTo>
                  <a:pt x="515204" y="1385094"/>
                </a:lnTo>
                <a:lnTo>
                  <a:pt x="531483" y="1379141"/>
                </a:lnTo>
                <a:lnTo>
                  <a:pt x="564437" y="1367631"/>
                </a:lnTo>
                <a:lnTo>
                  <a:pt x="581113" y="1361678"/>
                </a:lnTo>
                <a:lnTo>
                  <a:pt x="597392" y="1354931"/>
                </a:lnTo>
                <a:lnTo>
                  <a:pt x="669257" y="1324372"/>
                </a:lnTo>
                <a:lnTo>
                  <a:pt x="743504" y="1292622"/>
                </a:lnTo>
                <a:lnTo>
                  <a:pt x="817354" y="1261269"/>
                </a:lnTo>
                <a:lnTo>
                  <a:pt x="888822" y="1231106"/>
                </a:lnTo>
                <a:lnTo>
                  <a:pt x="969025" y="1209278"/>
                </a:lnTo>
                <a:lnTo>
                  <a:pt x="974981" y="1204516"/>
                </a:lnTo>
                <a:lnTo>
                  <a:pt x="980937" y="1198959"/>
                </a:lnTo>
                <a:lnTo>
                  <a:pt x="986892" y="1192609"/>
                </a:lnTo>
                <a:lnTo>
                  <a:pt x="992848" y="1184672"/>
                </a:lnTo>
                <a:lnTo>
                  <a:pt x="998407" y="1176734"/>
                </a:lnTo>
                <a:lnTo>
                  <a:pt x="1003965" y="1168003"/>
                </a:lnTo>
                <a:lnTo>
                  <a:pt x="1009524" y="1158478"/>
                </a:lnTo>
                <a:lnTo>
                  <a:pt x="1015083" y="1149350"/>
                </a:lnTo>
                <a:lnTo>
                  <a:pt x="1025009" y="1129903"/>
                </a:lnTo>
                <a:lnTo>
                  <a:pt x="1034141" y="1111250"/>
                </a:lnTo>
                <a:lnTo>
                  <a:pt x="1049228" y="1078309"/>
                </a:lnTo>
                <a:lnTo>
                  <a:pt x="1087345" y="1068784"/>
                </a:lnTo>
                <a:lnTo>
                  <a:pt x="1085359" y="1060450"/>
                </a:lnTo>
                <a:lnTo>
                  <a:pt x="1082977" y="1053306"/>
                </a:lnTo>
                <a:lnTo>
                  <a:pt x="1080595" y="1046163"/>
                </a:lnTo>
                <a:lnTo>
                  <a:pt x="1077419" y="1040209"/>
                </a:lnTo>
                <a:lnTo>
                  <a:pt x="1074242" y="1034653"/>
                </a:lnTo>
                <a:lnTo>
                  <a:pt x="1071066" y="1029891"/>
                </a:lnTo>
                <a:lnTo>
                  <a:pt x="1067492" y="1025525"/>
                </a:lnTo>
                <a:lnTo>
                  <a:pt x="1063125" y="1020763"/>
                </a:lnTo>
                <a:lnTo>
                  <a:pt x="1055978" y="1012825"/>
                </a:lnTo>
                <a:lnTo>
                  <a:pt x="1048434" y="1004491"/>
                </a:lnTo>
                <a:lnTo>
                  <a:pt x="1045258" y="1000125"/>
                </a:lnTo>
                <a:lnTo>
                  <a:pt x="1042082" y="995363"/>
                </a:lnTo>
                <a:lnTo>
                  <a:pt x="1038905" y="989409"/>
                </a:lnTo>
                <a:lnTo>
                  <a:pt x="1036523" y="983456"/>
                </a:lnTo>
                <a:lnTo>
                  <a:pt x="1022229" y="830659"/>
                </a:lnTo>
                <a:lnTo>
                  <a:pt x="1021832" y="831056"/>
                </a:lnTo>
                <a:lnTo>
                  <a:pt x="1020641" y="831056"/>
                </a:lnTo>
                <a:lnTo>
                  <a:pt x="1016671" y="830659"/>
                </a:lnTo>
                <a:lnTo>
                  <a:pt x="1010715" y="829469"/>
                </a:lnTo>
                <a:lnTo>
                  <a:pt x="1003965" y="828278"/>
                </a:lnTo>
                <a:lnTo>
                  <a:pt x="990863" y="824309"/>
                </a:lnTo>
                <a:lnTo>
                  <a:pt x="985701" y="822325"/>
                </a:lnTo>
                <a:lnTo>
                  <a:pt x="982525" y="821134"/>
                </a:lnTo>
                <a:lnTo>
                  <a:pt x="978157" y="817959"/>
                </a:lnTo>
                <a:lnTo>
                  <a:pt x="973790" y="814388"/>
                </a:lnTo>
                <a:lnTo>
                  <a:pt x="969819" y="810419"/>
                </a:lnTo>
                <a:lnTo>
                  <a:pt x="966246" y="805656"/>
                </a:lnTo>
                <a:lnTo>
                  <a:pt x="962673" y="800497"/>
                </a:lnTo>
                <a:lnTo>
                  <a:pt x="959496" y="794941"/>
                </a:lnTo>
                <a:lnTo>
                  <a:pt x="956717" y="788988"/>
                </a:lnTo>
                <a:lnTo>
                  <a:pt x="953541" y="783034"/>
                </a:lnTo>
                <a:lnTo>
                  <a:pt x="951158" y="776684"/>
                </a:lnTo>
                <a:lnTo>
                  <a:pt x="948776" y="769541"/>
                </a:lnTo>
                <a:lnTo>
                  <a:pt x="944409" y="755253"/>
                </a:lnTo>
                <a:lnTo>
                  <a:pt x="941232" y="740172"/>
                </a:lnTo>
                <a:lnTo>
                  <a:pt x="938056" y="724694"/>
                </a:lnTo>
                <a:lnTo>
                  <a:pt x="935674" y="708819"/>
                </a:lnTo>
                <a:lnTo>
                  <a:pt x="934085" y="693341"/>
                </a:lnTo>
                <a:lnTo>
                  <a:pt x="932497" y="677466"/>
                </a:lnTo>
                <a:lnTo>
                  <a:pt x="931306" y="662781"/>
                </a:lnTo>
                <a:lnTo>
                  <a:pt x="929321" y="635000"/>
                </a:lnTo>
                <a:lnTo>
                  <a:pt x="926939" y="611981"/>
                </a:lnTo>
                <a:lnTo>
                  <a:pt x="926939" y="607616"/>
                </a:lnTo>
                <a:lnTo>
                  <a:pt x="927733" y="603250"/>
                </a:lnTo>
                <a:lnTo>
                  <a:pt x="929321" y="598884"/>
                </a:lnTo>
                <a:lnTo>
                  <a:pt x="931306" y="594519"/>
                </a:lnTo>
                <a:lnTo>
                  <a:pt x="935674" y="585391"/>
                </a:lnTo>
                <a:lnTo>
                  <a:pt x="940835" y="575866"/>
                </a:lnTo>
                <a:lnTo>
                  <a:pt x="943217" y="570706"/>
                </a:lnTo>
                <a:lnTo>
                  <a:pt x="945600" y="565150"/>
                </a:lnTo>
                <a:lnTo>
                  <a:pt x="947585" y="559594"/>
                </a:lnTo>
                <a:lnTo>
                  <a:pt x="949173" y="553641"/>
                </a:lnTo>
                <a:lnTo>
                  <a:pt x="950364" y="547291"/>
                </a:lnTo>
                <a:lnTo>
                  <a:pt x="950761" y="539750"/>
                </a:lnTo>
                <a:lnTo>
                  <a:pt x="950364" y="532606"/>
                </a:lnTo>
                <a:lnTo>
                  <a:pt x="949173" y="524669"/>
                </a:lnTo>
                <a:lnTo>
                  <a:pt x="944409" y="500856"/>
                </a:lnTo>
                <a:lnTo>
                  <a:pt x="940438" y="477441"/>
                </a:lnTo>
                <a:lnTo>
                  <a:pt x="937262" y="454422"/>
                </a:lnTo>
                <a:lnTo>
                  <a:pt x="934880" y="432197"/>
                </a:lnTo>
                <a:lnTo>
                  <a:pt x="933291" y="410766"/>
                </a:lnTo>
                <a:lnTo>
                  <a:pt x="932100" y="389334"/>
                </a:lnTo>
                <a:lnTo>
                  <a:pt x="931703" y="368300"/>
                </a:lnTo>
                <a:lnTo>
                  <a:pt x="932100" y="348059"/>
                </a:lnTo>
                <a:lnTo>
                  <a:pt x="932894" y="328613"/>
                </a:lnTo>
                <a:lnTo>
                  <a:pt x="934483" y="309563"/>
                </a:lnTo>
                <a:lnTo>
                  <a:pt x="936468" y="290909"/>
                </a:lnTo>
                <a:lnTo>
                  <a:pt x="939247" y="273447"/>
                </a:lnTo>
                <a:lnTo>
                  <a:pt x="942423" y="255984"/>
                </a:lnTo>
                <a:lnTo>
                  <a:pt x="946394" y="239713"/>
                </a:lnTo>
                <a:lnTo>
                  <a:pt x="950761" y="223441"/>
                </a:lnTo>
                <a:lnTo>
                  <a:pt x="956320" y="207566"/>
                </a:lnTo>
                <a:lnTo>
                  <a:pt x="961482" y="193278"/>
                </a:lnTo>
                <a:lnTo>
                  <a:pt x="967437" y="178991"/>
                </a:lnTo>
                <a:lnTo>
                  <a:pt x="973790" y="165497"/>
                </a:lnTo>
                <a:lnTo>
                  <a:pt x="980937" y="152400"/>
                </a:lnTo>
                <a:lnTo>
                  <a:pt x="988481" y="140494"/>
                </a:lnTo>
                <a:lnTo>
                  <a:pt x="996421" y="129381"/>
                </a:lnTo>
                <a:lnTo>
                  <a:pt x="1004362" y="118269"/>
                </a:lnTo>
                <a:lnTo>
                  <a:pt x="1013494" y="108347"/>
                </a:lnTo>
                <a:lnTo>
                  <a:pt x="1022229" y="99219"/>
                </a:lnTo>
                <a:lnTo>
                  <a:pt x="1031758" y="90091"/>
                </a:lnTo>
                <a:lnTo>
                  <a:pt x="1041685" y="82550"/>
                </a:lnTo>
                <a:lnTo>
                  <a:pt x="1051611" y="75406"/>
                </a:lnTo>
                <a:lnTo>
                  <a:pt x="1061934" y="68659"/>
                </a:lnTo>
                <a:lnTo>
                  <a:pt x="1073051" y="63103"/>
                </a:lnTo>
                <a:lnTo>
                  <a:pt x="1084168" y="58341"/>
                </a:lnTo>
                <a:lnTo>
                  <a:pt x="1095683" y="53975"/>
                </a:lnTo>
                <a:lnTo>
                  <a:pt x="1112358" y="47228"/>
                </a:lnTo>
                <a:lnTo>
                  <a:pt x="1131019" y="40084"/>
                </a:lnTo>
                <a:lnTo>
                  <a:pt x="1150872" y="32544"/>
                </a:lnTo>
                <a:lnTo>
                  <a:pt x="1171915" y="25400"/>
                </a:lnTo>
                <a:lnTo>
                  <a:pt x="1194547" y="18653"/>
                </a:lnTo>
                <a:lnTo>
                  <a:pt x="1206458" y="15875"/>
                </a:lnTo>
                <a:lnTo>
                  <a:pt x="1218369" y="12303"/>
                </a:lnTo>
                <a:lnTo>
                  <a:pt x="1230281" y="9525"/>
                </a:lnTo>
                <a:lnTo>
                  <a:pt x="1242986" y="7144"/>
                </a:lnTo>
                <a:lnTo>
                  <a:pt x="1255294" y="5159"/>
                </a:lnTo>
                <a:lnTo>
                  <a:pt x="1268397" y="3175"/>
                </a:lnTo>
                <a:lnTo>
                  <a:pt x="1281102" y="1588"/>
                </a:lnTo>
                <a:lnTo>
                  <a:pt x="1294602" y="794"/>
                </a:lnTo>
                <a:lnTo>
                  <a:pt x="13077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7290859-4E07-4FD3-99ED-A6321494B074}"/>
              </a:ext>
            </a:extLst>
          </p:cNvPr>
          <p:cNvSpPr txBox="1"/>
          <p:nvPr/>
        </p:nvSpPr>
        <p:spPr>
          <a:xfrm>
            <a:off x="1672591" y="787869"/>
            <a:ext cx="27216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kern="100" dirty="0">
                <a:solidFill>
                  <a:schemeClr val="accent5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网络安全工程师</a:t>
            </a:r>
            <a:endParaRPr lang="zh-CN" altLang="en-US" sz="2800" kern="100" dirty="0">
              <a:solidFill>
                <a:schemeClr val="accent5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文本框 22">
            <a:extLst>
              <a:ext uri="{FF2B5EF4-FFF2-40B4-BE49-F238E27FC236}">
                <a16:creationId xmlns:a16="http://schemas.microsoft.com/office/drawing/2014/main" id="{EE377AB2-6373-413F-BC01-B6A904493370}"/>
              </a:ext>
            </a:extLst>
          </p:cNvPr>
          <p:cNvSpPr txBox="1"/>
          <p:nvPr/>
        </p:nvSpPr>
        <p:spPr>
          <a:xfrm flipH="1">
            <a:off x="227964" y="3738825"/>
            <a:ext cx="4338863" cy="254313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rtlCol="0" anchor="t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、负责对指定网站进行渗透；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、利用已有漏洞批量获取网站权限；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、负责代码审计及漏洞挖掘；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、对最新重大安全漏洞进行跟踪、利用；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、能够独立完成漏洞挖掘，打站维权整个流程，最好能够破解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APP8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1" name="文本框 20">
            <a:extLst>
              <a:ext uri="{FF2B5EF4-FFF2-40B4-BE49-F238E27FC236}">
                <a16:creationId xmlns:a16="http://schemas.microsoft.com/office/drawing/2014/main" id="{D03EFE42-2C69-46A2-9908-6B18B2DA8AF9}"/>
              </a:ext>
            </a:extLst>
          </p:cNvPr>
          <p:cNvSpPr txBox="1"/>
          <p:nvPr/>
        </p:nvSpPr>
        <p:spPr>
          <a:xfrm flipH="1">
            <a:off x="1221640" y="3305077"/>
            <a:ext cx="1995487" cy="369332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b="1" dirty="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岗位职责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825695E-B5A6-48FF-BD46-EF60FBDBD8FF}"/>
              </a:ext>
            </a:extLst>
          </p:cNvPr>
          <p:cNvSpPr txBox="1"/>
          <p:nvPr/>
        </p:nvSpPr>
        <p:spPr>
          <a:xfrm>
            <a:off x="4939095" y="1338168"/>
            <a:ext cx="651877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、年龄：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18-35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、学历：大专及以上；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、在各大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有漏洞提交经历；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、知名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CTF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赛事参赛经历；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、在知名网站发布过原创的漏洞或研究文章、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POC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EXP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等；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、圈内知名安全组织的资深成员。信息安全专业，优先；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、有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360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、绿盟、启明星辰、知道创宇、江南天安、腾讯安全研究室工作经验的优先；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、具备一定的脚本编写能力，熟悉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PHP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等常用语言；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、熟练掌握各种渗透测试工具并且了解背后原理（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Burp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MSF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NESSUS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等）；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、熟悉常见的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代码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熟悉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注入、上传、包含等常见的安全漏洞的发现及利用；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、熟悉网站渗透的步骤、方法和流程。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1B8F1C8-88E6-4ED4-A6A1-9CB281ECF3EB}"/>
              </a:ext>
            </a:extLst>
          </p:cNvPr>
          <p:cNvSpPr txBox="1"/>
          <p:nvPr/>
        </p:nvSpPr>
        <p:spPr>
          <a:xfrm>
            <a:off x="6969521" y="610245"/>
            <a:ext cx="1873919" cy="464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岗位要求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38D8BBE-1F6A-42F8-8476-6DB76E3ACEB9}"/>
              </a:ext>
            </a:extLst>
          </p:cNvPr>
          <p:cNvCxnSpPr>
            <a:cxnSpLocks/>
          </p:cNvCxnSpPr>
          <p:nvPr/>
        </p:nvCxnSpPr>
        <p:spPr>
          <a:xfrm>
            <a:off x="4566828" y="853755"/>
            <a:ext cx="0" cy="561716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507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27965" y="56515"/>
            <a:ext cx="1271270" cy="400110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/>
          <a:p>
            <a:pPr lvl="0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招聘岗位</a:t>
            </a:r>
          </a:p>
        </p:txBody>
      </p:sp>
      <p:sp>
        <p:nvSpPr>
          <p:cNvPr id="8" name="矩形 7"/>
          <p:cNvSpPr/>
          <p:nvPr/>
        </p:nvSpPr>
        <p:spPr>
          <a:xfrm>
            <a:off x="336000" y="542925"/>
            <a:ext cx="11520000" cy="177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672590" y="81280"/>
            <a:ext cx="396430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Recruitment position</a:t>
            </a:r>
            <a:endParaRPr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348" name="文本框 22"/>
          <p:cNvSpPr txBox="1"/>
          <p:nvPr/>
        </p:nvSpPr>
        <p:spPr>
          <a:xfrm flipH="1">
            <a:off x="752304" y="1966540"/>
            <a:ext cx="5152687" cy="9233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rtlCol="0" anchor="t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试用期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两个月，具体面议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工作时间：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小时月休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9" name="直接连接符 28"/>
          <p:cNvCxnSpPr>
            <a:cxnSpLocks/>
          </p:cNvCxnSpPr>
          <p:nvPr/>
        </p:nvCxnSpPr>
        <p:spPr>
          <a:xfrm flipV="1">
            <a:off x="685193" y="2727192"/>
            <a:ext cx="5202558" cy="1778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351" name="文本框 20"/>
          <p:cNvSpPr txBox="1"/>
          <p:nvPr/>
        </p:nvSpPr>
        <p:spPr>
          <a:xfrm flipH="1">
            <a:off x="1499235" y="1550021"/>
            <a:ext cx="1995487" cy="369332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b="1" dirty="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薪酬待遇</a:t>
            </a:r>
          </a:p>
        </p:txBody>
      </p:sp>
      <p:sp>
        <p:nvSpPr>
          <p:cNvPr id="2050" name="团队"/>
          <p:cNvSpPr/>
          <p:nvPr/>
        </p:nvSpPr>
        <p:spPr bwMode="auto">
          <a:xfrm>
            <a:off x="573405" y="724472"/>
            <a:ext cx="1099185" cy="742851"/>
          </a:xfrm>
          <a:custGeom>
            <a:avLst/>
            <a:gdLst/>
            <a:ahLst/>
            <a:cxnLst/>
            <a:rect l="0" t="0" r="r" b="b"/>
            <a:pathLst>
              <a:path w="2608263" h="1778000">
                <a:moveTo>
                  <a:pt x="1956693" y="381000"/>
                </a:moveTo>
                <a:lnTo>
                  <a:pt x="1966217" y="381397"/>
                </a:lnTo>
                <a:lnTo>
                  <a:pt x="1975740" y="382192"/>
                </a:lnTo>
                <a:lnTo>
                  <a:pt x="1986057" y="382986"/>
                </a:lnTo>
                <a:lnTo>
                  <a:pt x="1995581" y="384575"/>
                </a:lnTo>
                <a:lnTo>
                  <a:pt x="2005501" y="386562"/>
                </a:lnTo>
                <a:lnTo>
                  <a:pt x="2018819" y="388548"/>
                </a:lnTo>
                <a:lnTo>
                  <a:pt x="2025739" y="391726"/>
                </a:lnTo>
                <a:lnTo>
                  <a:pt x="2035263" y="394904"/>
                </a:lnTo>
                <a:lnTo>
                  <a:pt x="2045580" y="398876"/>
                </a:lnTo>
                <a:lnTo>
                  <a:pt x="2055500" y="403246"/>
                </a:lnTo>
                <a:lnTo>
                  <a:pt x="2065421" y="408807"/>
                </a:lnTo>
                <a:lnTo>
                  <a:pt x="2075738" y="414766"/>
                </a:lnTo>
                <a:lnTo>
                  <a:pt x="2101927" y="438998"/>
                </a:lnTo>
                <a:lnTo>
                  <a:pt x="2143990" y="446149"/>
                </a:lnTo>
                <a:lnTo>
                  <a:pt x="2147958" y="448929"/>
                </a:lnTo>
                <a:lnTo>
                  <a:pt x="2151926" y="452107"/>
                </a:lnTo>
                <a:lnTo>
                  <a:pt x="2155497" y="455683"/>
                </a:lnTo>
                <a:lnTo>
                  <a:pt x="2158672" y="459655"/>
                </a:lnTo>
                <a:lnTo>
                  <a:pt x="2161847" y="464025"/>
                </a:lnTo>
                <a:lnTo>
                  <a:pt x="2164624" y="468395"/>
                </a:lnTo>
                <a:lnTo>
                  <a:pt x="2169783" y="477531"/>
                </a:lnTo>
                <a:lnTo>
                  <a:pt x="2173751" y="485874"/>
                </a:lnTo>
                <a:lnTo>
                  <a:pt x="2176529" y="493024"/>
                </a:lnTo>
                <a:lnTo>
                  <a:pt x="2179306" y="499380"/>
                </a:lnTo>
                <a:lnTo>
                  <a:pt x="2182878" y="516064"/>
                </a:lnTo>
                <a:lnTo>
                  <a:pt x="2186052" y="532749"/>
                </a:lnTo>
                <a:lnTo>
                  <a:pt x="2188036" y="549433"/>
                </a:lnTo>
                <a:lnTo>
                  <a:pt x="2189623" y="565720"/>
                </a:lnTo>
                <a:lnTo>
                  <a:pt x="2190417" y="582008"/>
                </a:lnTo>
                <a:lnTo>
                  <a:pt x="2190814" y="598692"/>
                </a:lnTo>
                <a:lnTo>
                  <a:pt x="2190814" y="615376"/>
                </a:lnTo>
                <a:lnTo>
                  <a:pt x="2190417" y="632855"/>
                </a:lnTo>
                <a:lnTo>
                  <a:pt x="2190020" y="642389"/>
                </a:lnTo>
                <a:lnTo>
                  <a:pt x="2188830" y="656293"/>
                </a:lnTo>
                <a:lnTo>
                  <a:pt x="2185259" y="692840"/>
                </a:lnTo>
                <a:lnTo>
                  <a:pt x="2183671" y="711908"/>
                </a:lnTo>
                <a:lnTo>
                  <a:pt x="2182878" y="730578"/>
                </a:lnTo>
                <a:lnTo>
                  <a:pt x="2182084" y="746468"/>
                </a:lnTo>
                <a:lnTo>
                  <a:pt x="2182481" y="753221"/>
                </a:lnTo>
                <a:lnTo>
                  <a:pt x="2182878" y="758386"/>
                </a:lnTo>
                <a:lnTo>
                  <a:pt x="2183671" y="765139"/>
                </a:lnTo>
                <a:lnTo>
                  <a:pt x="2184862" y="771098"/>
                </a:lnTo>
                <a:lnTo>
                  <a:pt x="2186449" y="775865"/>
                </a:lnTo>
                <a:lnTo>
                  <a:pt x="2188433" y="779837"/>
                </a:lnTo>
                <a:lnTo>
                  <a:pt x="2192798" y="787782"/>
                </a:lnTo>
                <a:lnTo>
                  <a:pt x="2195179" y="792152"/>
                </a:lnTo>
                <a:lnTo>
                  <a:pt x="2198353" y="798508"/>
                </a:lnTo>
                <a:lnTo>
                  <a:pt x="2200734" y="804069"/>
                </a:lnTo>
                <a:lnTo>
                  <a:pt x="2202719" y="810028"/>
                </a:lnTo>
                <a:lnTo>
                  <a:pt x="2204306" y="815987"/>
                </a:lnTo>
                <a:lnTo>
                  <a:pt x="2205496" y="822343"/>
                </a:lnTo>
                <a:lnTo>
                  <a:pt x="2206687" y="829096"/>
                </a:lnTo>
                <a:lnTo>
                  <a:pt x="2207480" y="835452"/>
                </a:lnTo>
                <a:lnTo>
                  <a:pt x="2207877" y="842205"/>
                </a:lnTo>
                <a:lnTo>
                  <a:pt x="2207877" y="848561"/>
                </a:lnTo>
                <a:lnTo>
                  <a:pt x="2207480" y="862465"/>
                </a:lnTo>
                <a:lnTo>
                  <a:pt x="2206290" y="875177"/>
                </a:lnTo>
                <a:lnTo>
                  <a:pt x="2204306" y="887889"/>
                </a:lnTo>
                <a:lnTo>
                  <a:pt x="2202321" y="899806"/>
                </a:lnTo>
                <a:lnTo>
                  <a:pt x="2199544" y="913312"/>
                </a:lnTo>
                <a:lnTo>
                  <a:pt x="2197560" y="920463"/>
                </a:lnTo>
                <a:lnTo>
                  <a:pt x="2195179" y="927613"/>
                </a:lnTo>
                <a:lnTo>
                  <a:pt x="2192798" y="934367"/>
                </a:lnTo>
                <a:lnTo>
                  <a:pt x="2190020" y="941517"/>
                </a:lnTo>
                <a:lnTo>
                  <a:pt x="2186846" y="947873"/>
                </a:lnTo>
                <a:lnTo>
                  <a:pt x="2183275" y="953037"/>
                </a:lnTo>
                <a:lnTo>
                  <a:pt x="2181291" y="955818"/>
                </a:lnTo>
                <a:lnTo>
                  <a:pt x="2178909" y="958201"/>
                </a:lnTo>
                <a:lnTo>
                  <a:pt x="2176132" y="960188"/>
                </a:lnTo>
                <a:lnTo>
                  <a:pt x="2173354" y="961777"/>
                </a:lnTo>
                <a:lnTo>
                  <a:pt x="2167799" y="965749"/>
                </a:lnTo>
                <a:lnTo>
                  <a:pt x="2162243" y="968530"/>
                </a:lnTo>
                <a:lnTo>
                  <a:pt x="2156291" y="971708"/>
                </a:lnTo>
                <a:lnTo>
                  <a:pt x="2151133" y="975283"/>
                </a:lnTo>
                <a:lnTo>
                  <a:pt x="2147958" y="977269"/>
                </a:lnTo>
                <a:lnTo>
                  <a:pt x="2145974" y="979653"/>
                </a:lnTo>
                <a:lnTo>
                  <a:pt x="2143593" y="982434"/>
                </a:lnTo>
                <a:lnTo>
                  <a:pt x="2142006" y="985612"/>
                </a:lnTo>
                <a:lnTo>
                  <a:pt x="2139625" y="990379"/>
                </a:lnTo>
                <a:lnTo>
                  <a:pt x="2137641" y="995543"/>
                </a:lnTo>
                <a:lnTo>
                  <a:pt x="2136450" y="1000707"/>
                </a:lnTo>
                <a:lnTo>
                  <a:pt x="2135260" y="1005871"/>
                </a:lnTo>
                <a:lnTo>
                  <a:pt x="2134466" y="1011433"/>
                </a:lnTo>
                <a:lnTo>
                  <a:pt x="2133673" y="1016597"/>
                </a:lnTo>
                <a:lnTo>
                  <a:pt x="2132879" y="1028514"/>
                </a:lnTo>
                <a:lnTo>
                  <a:pt x="2132085" y="1039637"/>
                </a:lnTo>
                <a:lnTo>
                  <a:pt x="2131292" y="1051158"/>
                </a:lnTo>
                <a:lnTo>
                  <a:pt x="2130895" y="1056719"/>
                </a:lnTo>
                <a:lnTo>
                  <a:pt x="2130101" y="1061883"/>
                </a:lnTo>
                <a:lnTo>
                  <a:pt x="2128911" y="1067445"/>
                </a:lnTo>
                <a:lnTo>
                  <a:pt x="2127721" y="1072212"/>
                </a:lnTo>
                <a:lnTo>
                  <a:pt x="2125736" y="1078170"/>
                </a:lnTo>
                <a:lnTo>
                  <a:pt x="2123355" y="1082937"/>
                </a:lnTo>
                <a:lnTo>
                  <a:pt x="2120578" y="1087307"/>
                </a:lnTo>
                <a:lnTo>
                  <a:pt x="2117800" y="1091280"/>
                </a:lnTo>
                <a:lnTo>
                  <a:pt x="2112245" y="1098430"/>
                </a:lnTo>
                <a:lnTo>
                  <a:pt x="2106293" y="1105183"/>
                </a:lnTo>
                <a:lnTo>
                  <a:pt x="2103515" y="1109156"/>
                </a:lnTo>
                <a:lnTo>
                  <a:pt x="2101134" y="1112731"/>
                </a:lnTo>
                <a:lnTo>
                  <a:pt x="2098356" y="1116703"/>
                </a:lnTo>
                <a:lnTo>
                  <a:pt x="2096372" y="1121470"/>
                </a:lnTo>
                <a:lnTo>
                  <a:pt x="2093991" y="1126237"/>
                </a:lnTo>
                <a:lnTo>
                  <a:pt x="2092801" y="1131799"/>
                </a:lnTo>
                <a:lnTo>
                  <a:pt x="2091610" y="1138155"/>
                </a:lnTo>
                <a:lnTo>
                  <a:pt x="2090817" y="1145305"/>
                </a:lnTo>
                <a:lnTo>
                  <a:pt x="2127721" y="1150470"/>
                </a:lnTo>
                <a:lnTo>
                  <a:pt x="2138435" y="1173907"/>
                </a:lnTo>
                <a:lnTo>
                  <a:pt x="2144783" y="1187016"/>
                </a:lnTo>
                <a:lnTo>
                  <a:pt x="2152323" y="1201317"/>
                </a:lnTo>
                <a:lnTo>
                  <a:pt x="2159863" y="1214426"/>
                </a:lnTo>
                <a:lnTo>
                  <a:pt x="2163831" y="1220782"/>
                </a:lnTo>
                <a:lnTo>
                  <a:pt x="2167799" y="1226741"/>
                </a:lnTo>
                <a:lnTo>
                  <a:pt x="2171767" y="1231905"/>
                </a:lnTo>
                <a:lnTo>
                  <a:pt x="2175735" y="1236672"/>
                </a:lnTo>
                <a:lnTo>
                  <a:pt x="2180497" y="1240645"/>
                </a:lnTo>
                <a:lnTo>
                  <a:pt x="2184862" y="1243823"/>
                </a:lnTo>
                <a:lnTo>
                  <a:pt x="2241606" y="1259713"/>
                </a:lnTo>
                <a:lnTo>
                  <a:pt x="2293192" y="1281164"/>
                </a:lnTo>
                <a:lnTo>
                  <a:pt x="2345572" y="1303807"/>
                </a:lnTo>
                <a:lnTo>
                  <a:pt x="2397951" y="1326053"/>
                </a:lnTo>
                <a:lnTo>
                  <a:pt x="2449140" y="1347902"/>
                </a:lnTo>
                <a:lnTo>
                  <a:pt x="2461045" y="1352669"/>
                </a:lnTo>
                <a:lnTo>
                  <a:pt x="2472552" y="1356641"/>
                </a:lnTo>
                <a:lnTo>
                  <a:pt x="2496361" y="1365381"/>
                </a:lnTo>
                <a:lnTo>
                  <a:pt x="2519773" y="1373723"/>
                </a:lnTo>
                <a:lnTo>
                  <a:pt x="2530884" y="1378093"/>
                </a:lnTo>
                <a:lnTo>
                  <a:pt x="2541995" y="1382860"/>
                </a:lnTo>
                <a:lnTo>
                  <a:pt x="2552312" y="1388421"/>
                </a:lnTo>
                <a:lnTo>
                  <a:pt x="2562233" y="1394380"/>
                </a:lnTo>
                <a:lnTo>
                  <a:pt x="2566597" y="1397558"/>
                </a:lnTo>
                <a:lnTo>
                  <a:pt x="2571756" y="1400736"/>
                </a:lnTo>
                <a:lnTo>
                  <a:pt x="2576121" y="1404311"/>
                </a:lnTo>
                <a:lnTo>
                  <a:pt x="2580089" y="1407886"/>
                </a:lnTo>
                <a:lnTo>
                  <a:pt x="2584057" y="1411859"/>
                </a:lnTo>
                <a:lnTo>
                  <a:pt x="2587629" y="1416228"/>
                </a:lnTo>
                <a:lnTo>
                  <a:pt x="2591200" y="1420598"/>
                </a:lnTo>
                <a:lnTo>
                  <a:pt x="2594375" y="1425365"/>
                </a:lnTo>
                <a:lnTo>
                  <a:pt x="2597946" y="1430132"/>
                </a:lnTo>
                <a:lnTo>
                  <a:pt x="2600723" y="1435296"/>
                </a:lnTo>
                <a:lnTo>
                  <a:pt x="2603105" y="1440858"/>
                </a:lnTo>
                <a:lnTo>
                  <a:pt x="2605089" y="1446817"/>
                </a:lnTo>
                <a:lnTo>
                  <a:pt x="2605485" y="1465487"/>
                </a:lnTo>
                <a:lnTo>
                  <a:pt x="2605882" y="1488528"/>
                </a:lnTo>
                <a:lnTo>
                  <a:pt x="2607073" y="1542951"/>
                </a:lnTo>
                <a:lnTo>
                  <a:pt x="2608263" y="1599757"/>
                </a:lnTo>
                <a:lnTo>
                  <a:pt x="2608263" y="1625975"/>
                </a:lnTo>
                <a:lnTo>
                  <a:pt x="2608263" y="1649413"/>
                </a:lnTo>
                <a:lnTo>
                  <a:pt x="2308271" y="1649413"/>
                </a:lnTo>
                <a:lnTo>
                  <a:pt x="2307081" y="1594196"/>
                </a:lnTo>
                <a:lnTo>
                  <a:pt x="2305493" y="1538581"/>
                </a:lnTo>
                <a:lnTo>
                  <a:pt x="2305097" y="1494486"/>
                </a:lnTo>
                <a:lnTo>
                  <a:pt x="2305097" y="1482172"/>
                </a:lnTo>
                <a:lnTo>
                  <a:pt x="2301129" y="1470651"/>
                </a:lnTo>
                <a:lnTo>
                  <a:pt x="2297557" y="1461117"/>
                </a:lnTo>
                <a:lnTo>
                  <a:pt x="2293986" y="1451981"/>
                </a:lnTo>
                <a:lnTo>
                  <a:pt x="2289224" y="1443241"/>
                </a:lnTo>
                <a:lnTo>
                  <a:pt x="2284859" y="1434899"/>
                </a:lnTo>
                <a:lnTo>
                  <a:pt x="2280097" y="1426954"/>
                </a:lnTo>
                <a:lnTo>
                  <a:pt x="2275335" y="1419406"/>
                </a:lnTo>
                <a:lnTo>
                  <a:pt x="2270177" y="1411859"/>
                </a:lnTo>
                <a:lnTo>
                  <a:pt x="2264621" y="1405106"/>
                </a:lnTo>
                <a:lnTo>
                  <a:pt x="2258669" y="1398352"/>
                </a:lnTo>
                <a:lnTo>
                  <a:pt x="2252717" y="1391996"/>
                </a:lnTo>
                <a:lnTo>
                  <a:pt x="2246765" y="1386435"/>
                </a:lnTo>
                <a:lnTo>
                  <a:pt x="2240416" y="1380079"/>
                </a:lnTo>
                <a:lnTo>
                  <a:pt x="2234067" y="1374915"/>
                </a:lnTo>
                <a:lnTo>
                  <a:pt x="2226924" y="1369750"/>
                </a:lnTo>
                <a:lnTo>
                  <a:pt x="2220188" y="1364983"/>
                </a:lnTo>
                <a:lnTo>
                  <a:pt x="2213433" y="1360217"/>
                </a:lnTo>
                <a:lnTo>
                  <a:pt x="2206290" y="1355450"/>
                </a:lnTo>
                <a:lnTo>
                  <a:pt x="2198750" y="1351080"/>
                </a:lnTo>
                <a:lnTo>
                  <a:pt x="2184465" y="1343532"/>
                </a:lnTo>
                <a:lnTo>
                  <a:pt x="2169386" y="1336382"/>
                </a:lnTo>
                <a:lnTo>
                  <a:pt x="2154307" y="1330026"/>
                </a:lnTo>
                <a:lnTo>
                  <a:pt x="2139228" y="1323670"/>
                </a:lnTo>
                <a:lnTo>
                  <a:pt x="2124546" y="1318108"/>
                </a:lnTo>
                <a:lnTo>
                  <a:pt x="2095578" y="1307780"/>
                </a:lnTo>
                <a:lnTo>
                  <a:pt x="2067405" y="1297849"/>
                </a:lnTo>
                <a:lnTo>
                  <a:pt x="2053913" y="1293082"/>
                </a:lnTo>
                <a:lnTo>
                  <a:pt x="2041215" y="1287917"/>
                </a:lnTo>
                <a:lnTo>
                  <a:pt x="1985264" y="1263685"/>
                </a:lnTo>
                <a:lnTo>
                  <a:pt x="1926932" y="1239056"/>
                </a:lnTo>
                <a:lnTo>
                  <a:pt x="1840427" y="1202112"/>
                </a:lnTo>
                <a:lnTo>
                  <a:pt x="1797571" y="1183441"/>
                </a:lnTo>
                <a:lnTo>
                  <a:pt x="1755111" y="1166359"/>
                </a:lnTo>
                <a:lnTo>
                  <a:pt x="1762651" y="1150470"/>
                </a:lnTo>
                <a:lnTo>
                  <a:pt x="1790031" y="1143716"/>
                </a:lnTo>
                <a:lnTo>
                  <a:pt x="1788047" y="1138155"/>
                </a:lnTo>
                <a:lnTo>
                  <a:pt x="1786460" y="1132196"/>
                </a:lnTo>
                <a:lnTo>
                  <a:pt x="1784873" y="1127429"/>
                </a:lnTo>
                <a:lnTo>
                  <a:pt x="1782492" y="1123457"/>
                </a:lnTo>
                <a:lnTo>
                  <a:pt x="1780111" y="1119484"/>
                </a:lnTo>
                <a:lnTo>
                  <a:pt x="1777730" y="1115909"/>
                </a:lnTo>
                <a:lnTo>
                  <a:pt x="1772571" y="1109950"/>
                </a:lnTo>
                <a:lnTo>
                  <a:pt x="1767413" y="1103594"/>
                </a:lnTo>
                <a:lnTo>
                  <a:pt x="1762254" y="1097636"/>
                </a:lnTo>
                <a:lnTo>
                  <a:pt x="1759476" y="1094458"/>
                </a:lnTo>
                <a:lnTo>
                  <a:pt x="1757095" y="1091280"/>
                </a:lnTo>
                <a:lnTo>
                  <a:pt x="1755111" y="1087307"/>
                </a:lnTo>
                <a:lnTo>
                  <a:pt x="1753524" y="1082937"/>
                </a:lnTo>
                <a:lnTo>
                  <a:pt x="1743207" y="973694"/>
                </a:lnTo>
                <a:lnTo>
                  <a:pt x="1743207" y="974091"/>
                </a:lnTo>
                <a:lnTo>
                  <a:pt x="1742413" y="974091"/>
                </a:lnTo>
                <a:lnTo>
                  <a:pt x="1739636" y="973694"/>
                </a:lnTo>
                <a:lnTo>
                  <a:pt x="1730112" y="972105"/>
                </a:lnTo>
                <a:lnTo>
                  <a:pt x="1720985" y="969324"/>
                </a:lnTo>
                <a:lnTo>
                  <a:pt x="1717414" y="968133"/>
                </a:lnTo>
                <a:lnTo>
                  <a:pt x="1715033" y="967338"/>
                </a:lnTo>
                <a:lnTo>
                  <a:pt x="1711065" y="963763"/>
                </a:lnTo>
                <a:lnTo>
                  <a:pt x="1707097" y="960188"/>
                </a:lnTo>
                <a:lnTo>
                  <a:pt x="1703129" y="955818"/>
                </a:lnTo>
                <a:lnTo>
                  <a:pt x="1699954" y="950654"/>
                </a:lnTo>
                <a:lnTo>
                  <a:pt x="1697177" y="945490"/>
                </a:lnTo>
                <a:lnTo>
                  <a:pt x="1694399" y="939531"/>
                </a:lnTo>
                <a:lnTo>
                  <a:pt x="1692018" y="932778"/>
                </a:lnTo>
                <a:lnTo>
                  <a:pt x="1689637" y="926422"/>
                </a:lnTo>
                <a:lnTo>
                  <a:pt x="1688050" y="919668"/>
                </a:lnTo>
                <a:lnTo>
                  <a:pt x="1686066" y="912518"/>
                </a:lnTo>
                <a:lnTo>
                  <a:pt x="1683288" y="897423"/>
                </a:lnTo>
                <a:lnTo>
                  <a:pt x="1681304" y="882327"/>
                </a:lnTo>
                <a:lnTo>
                  <a:pt x="1679717" y="867232"/>
                </a:lnTo>
                <a:lnTo>
                  <a:pt x="1684875" y="862465"/>
                </a:lnTo>
                <a:lnTo>
                  <a:pt x="1689637" y="857698"/>
                </a:lnTo>
                <a:lnTo>
                  <a:pt x="1694796" y="851739"/>
                </a:lnTo>
                <a:lnTo>
                  <a:pt x="1699161" y="845780"/>
                </a:lnTo>
                <a:lnTo>
                  <a:pt x="1703525" y="839424"/>
                </a:lnTo>
                <a:lnTo>
                  <a:pt x="1707891" y="832671"/>
                </a:lnTo>
                <a:lnTo>
                  <a:pt x="1711462" y="825918"/>
                </a:lnTo>
                <a:lnTo>
                  <a:pt x="1715033" y="818767"/>
                </a:lnTo>
                <a:lnTo>
                  <a:pt x="1718208" y="811617"/>
                </a:lnTo>
                <a:lnTo>
                  <a:pt x="1720985" y="804466"/>
                </a:lnTo>
                <a:lnTo>
                  <a:pt x="1726144" y="790166"/>
                </a:lnTo>
                <a:lnTo>
                  <a:pt x="1730509" y="776262"/>
                </a:lnTo>
                <a:lnTo>
                  <a:pt x="1734080" y="762755"/>
                </a:lnTo>
                <a:lnTo>
                  <a:pt x="1736858" y="750838"/>
                </a:lnTo>
                <a:lnTo>
                  <a:pt x="1738842" y="740510"/>
                </a:lnTo>
                <a:lnTo>
                  <a:pt x="1742413" y="720647"/>
                </a:lnTo>
                <a:lnTo>
                  <a:pt x="1743604" y="709524"/>
                </a:lnTo>
                <a:lnTo>
                  <a:pt x="1745191" y="698798"/>
                </a:lnTo>
                <a:lnTo>
                  <a:pt x="1746381" y="687278"/>
                </a:lnTo>
                <a:lnTo>
                  <a:pt x="1747175" y="675361"/>
                </a:lnTo>
                <a:lnTo>
                  <a:pt x="1747572" y="663443"/>
                </a:lnTo>
                <a:lnTo>
                  <a:pt x="1747572" y="651129"/>
                </a:lnTo>
                <a:lnTo>
                  <a:pt x="1747175" y="638814"/>
                </a:lnTo>
                <a:lnTo>
                  <a:pt x="1746381" y="626102"/>
                </a:lnTo>
                <a:lnTo>
                  <a:pt x="1744794" y="613787"/>
                </a:lnTo>
                <a:lnTo>
                  <a:pt x="1742810" y="601473"/>
                </a:lnTo>
                <a:lnTo>
                  <a:pt x="1740033" y="589158"/>
                </a:lnTo>
                <a:lnTo>
                  <a:pt x="1736461" y="576843"/>
                </a:lnTo>
                <a:lnTo>
                  <a:pt x="1732096" y="564529"/>
                </a:lnTo>
                <a:lnTo>
                  <a:pt x="1726937" y="553008"/>
                </a:lnTo>
                <a:lnTo>
                  <a:pt x="1723366" y="546255"/>
                </a:lnTo>
                <a:lnTo>
                  <a:pt x="1720192" y="539899"/>
                </a:lnTo>
                <a:lnTo>
                  <a:pt x="1715033" y="530365"/>
                </a:lnTo>
                <a:lnTo>
                  <a:pt x="1712652" y="526393"/>
                </a:lnTo>
                <a:lnTo>
                  <a:pt x="1711859" y="521229"/>
                </a:lnTo>
                <a:lnTo>
                  <a:pt x="1711859" y="516064"/>
                </a:lnTo>
                <a:lnTo>
                  <a:pt x="1711462" y="509708"/>
                </a:lnTo>
                <a:lnTo>
                  <a:pt x="1712255" y="493421"/>
                </a:lnTo>
                <a:lnTo>
                  <a:pt x="1716223" y="486271"/>
                </a:lnTo>
                <a:lnTo>
                  <a:pt x="1720192" y="479915"/>
                </a:lnTo>
                <a:lnTo>
                  <a:pt x="1724557" y="473559"/>
                </a:lnTo>
                <a:lnTo>
                  <a:pt x="1728922" y="467600"/>
                </a:lnTo>
                <a:lnTo>
                  <a:pt x="1734080" y="462039"/>
                </a:lnTo>
                <a:lnTo>
                  <a:pt x="1738842" y="456477"/>
                </a:lnTo>
                <a:lnTo>
                  <a:pt x="1743604" y="451313"/>
                </a:lnTo>
                <a:lnTo>
                  <a:pt x="1748762" y="446546"/>
                </a:lnTo>
                <a:lnTo>
                  <a:pt x="1754318" y="442176"/>
                </a:lnTo>
                <a:lnTo>
                  <a:pt x="1759476" y="438204"/>
                </a:lnTo>
                <a:lnTo>
                  <a:pt x="1765429" y="434231"/>
                </a:lnTo>
                <a:lnTo>
                  <a:pt x="1771381" y="430259"/>
                </a:lnTo>
                <a:lnTo>
                  <a:pt x="1776936" y="427081"/>
                </a:lnTo>
                <a:lnTo>
                  <a:pt x="1782888" y="424300"/>
                </a:lnTo>
                <a:lnTo>
                  <a:pt x="1789634" y="421917"/>
                </a:lnTo>
                <a:lnTo>
                  <a:pt x="1795587" y="419533"/>
                </a:lnTo>
                <a:lnTo>
                  <a:pt x="1820983" y="409999"/>
                </a:lnTo>
                <a:lnTo>
                  <a:pt x="1834871" y="404438"/>
                </a:lnTo>
                <a:lnTo>
                  <a:pt x="1849950" y="399273"/>
                </a:lnTo>
                <a:lnTo>
                  <a:pt x="1865823" y="394506"/>
                </a:lnTo>
                <a:lnTo>
                  <a:pt x="1882886" y="390137"/>
                </a:lnTo>
                <a:lnTo>
                  <a:pt x="1900742" y="386562"/>
                </a:lnTo>
                <a:lnTo>
                  <a:pt x="1909472" y="384973"/>
                </a:lnTo>
                <a:lnTo>
                  <a:pt x="1918599" y="383384"/>
                </a:lnTo>
                <a:lnTo>
                  <a:pt x="1927726" y="382589"/>
                </a:lnTo>
                <a:lnTo>
                  <a:pt x="1937249" y="381795"/>
                </a:lnTo>
                <a:lnTo>
                  <a:pt x="1946773" y="381397"/>
                </a:lnTo>
                <a:lnTo>
                  <a:pt x="1956693" y="381000"/>
                </a:lnTo>
                <a:close/>
                <a:moveTo>
                  <a:pt x="674585" y="381000"/>
                </a:moveTo>
                <a:lnTo>
                  <a:pt x="684505" y="381397"/>
                </a:lnTo>
                <a:lnTo>
                  <a:pt x="694029" y="382192"/>
                </a:lnTo>
                <a:lnTo>
                  <a:pt x="703552" y="382986"/>
                </a:lnTo>
                <a:lnTo>
                  <a:pt x="713870" y="384575"/>
                </a:lnTo>
                <a:lnTo>
                  <a:pt x="723790" y="386562"/>
                </a:lnTo>
                <a:lnTo>
                  <a:pt x="733710" y="388548"/>
                </a:lnTo>
                <a:lnTo>
                  <a:pt x="743631" y="391726"/>
                </a:lnTo>
                <a:lnTo>
                  <a:pt x="753551" y="394904"/>
                </a:lnTo>
                <a:lnTo>
                  <a:pt x="763868" y="398876"/>
                </a:lnTo>
                <a:lnTo>
                  <a:pt x="773789" y="403246"/>
                </a:lnTo>
                <a:lnTo>
                  <a:pt x="783709" y="408807"/>
                </a:lnTo>
                <a:lnTo>
                  <a:pt x="793629" y="414766"/>
                </a:lnTo>
                <a:lnTo>
                  <a:pt x="820216" y="438998"/>
                </a:lnTo>
                <a:lnTo>
                  <a:pt x="861088" y="446149"/>
                </a:lnTo>
                <a:lnTo>
                  <a:pt x="863866" y="468792"/>
                </a:lnTo>
                <a:lnTo>
                  <a:pt x="867040" y="491832"/>
                </a:lnTo>
                <a:lnTo>
                  <a:pt x="871008" y="514873"/>
                </a:lnTo>
                <a:lnTo>
                  <a:pt x="876167" y="539105"/>
                </a:lnTo>
                <a:lnTo>
                  <a:pt x="871405" y="548241"/>
                </a:lnTo>
                <a:lnTo>
                  <a:pt x="868231" y="554200"/>
                </a:lnTo>
                <a:lnTo>
                  <a:pt x="864659" y="560556"/>
                </a:lnTo>
                <a:lnTo>
                  <a:pt x="861088" y="568501"/>
                </a:lnTo>
                <a:lnTo>
                  <a:pt x="858310" y="577241"/>
                </a:lnTo>
                <a:lnTo>
                  <a:pt x="855533" y="586377"/>
                </a:lnTo>
                <a:lnTo>
                  <a:pt x="854342" y="591144"/>
                </a:lnTo>
                <a:lnTo>
                  <a:pt x="853548" y="596309"/>
                </a:lnTo>
                <a:lnTo>
                  <a:pt x="853152" y="602267"/>
                </a:lnTo>
                <a:lnTo>
                  <a:pt x="852755" y="607431"/>
                </a:lnTo>
                <a:lnTo>
                  <a:pt x="852755" y="613390"/>
                </a:lnTo>
                <a:lnTo>
                  <a:pt x="853152" y="619349"/>
                </a:lnTo>
                <a:lnTo>
                  <a:pt x="854739" y="642786"/>
                </a:lnTo>
                <a:lnTo>
                  <a:pt x="856723" y="670991"/>
                </a:lnTo>
                <a:lnTo>
                  <a:pt x="857913" y="686087"/>
                </a:lnTo>
                <a:lnTo>
                  <a:pt x="859501" y="700785"/>
                </a:lnTo>
                <a:lnTo>
                  <a:pt x="861485" y="716675"/>
                </a:lnTo>
                <a:lnTo>
                  <a:pt x="863469" y="732167"/>
                </a:lnTo>
                <a:lnTo>
                  <a:pt x="866247" y="748057"/>
                </a:lnTo>
                <a:lnTo>
                  <a:pt x="869818" y="763153"/>
                </a:lnTo>
                <a:lnTo>
                  <a:pt x="873786" y="779043"/>
                </a:lnTo>
                <a:lnTo>
                  <a:pt x="878548" y="793741"/>
                </a:lnTo>
                <a:lnTo>
                  <a:pt x="883706" y="808439"/>
                </a:lnTo>
                <a:lnTo>
                  <a:pt x="886881" y="815589"/>
                </a:lnTo>
                <a:lnTo>
                  <a:pt x="890055" y="822343"/>
                </a:lnTo>
                <a:lnTo>
                  <a:pt x="893230" y="829493"/>
                </a:lnTo>
                <a:lnTo>
                  <a:pt x="896801" y="835849"/>
                </a:lnTo>
                <a:lnTo>
                  <a:pt x="901166" y="842205"/>
                </a:lnTo>
                <a:lnTo>
                  <a:pt x="905134" y="848561"/>
                </a:lnTo>
                <a:lnTo>
                  <a:pt x="909896" y="854520"/>
                </a:lnTo>
                <a:lnTo>
                  <a:pt x="914261" y="860081"/>
                </a:lnTo>
                <a:lnTo>
                  <a:pt x="919420" y="865643"/>
                </a:lnTo>
                <a:lnTo>
                  <a:pt x="924578" y="870807"/>
                </a:lnTo>
                <a:lnTo>
                  <a:pt x="922594" y="885902"/>
                </a:lnTo>
                <a:lnTo>
                  <a:pt x="920213" y="899806"/>
                </a:lnTo>
                <a:lnTo>
                  <a:pt x="917436" y="913312"/>
                </a:lnTo>
                <a:lnTo>
                  <a:pt x="915451" y="920463"/>
                </a:lnTo>
                <a:lnTo>
                  <a:pt x="913467" y="927613"/>
                </a:lnTo>
                <a:lnTo>
                  <a:pt x="911087" y="934367"/>
                </a:lnTo>
                <a:lnTo>
                  <a:pt x="908309" y="941517"/>
                </a:lnTo>
                <a:lnTo>
                  <a:pt x="905134" y="947873"/>
                </a:lnTo>
                <a:lnTo>
                  <a:pt x="901563" y="953037"/>
                </a:lnTo>
                <a:lnTo>
                  <a:pt x="899182" y="955818"/>
                </a:lnTo>
                <a:lnTo>
                  <a:pt x="896801" y="958201"/>
                </a:lnTo>
                <a:lnTo>
                  <a:pt x="894420" y="960188"/>
                </a:lnTo>
                <a:lnTo>
                  <a:pt x="891643" y="961777"/>
                </a:lnTo>
                <a:lnTo>
                  <a:pt x="886087" y="965749"/>
                </a:lnTo>
                <a:lnTo>
                  <a:pt x="880532" y="968530"/>
                </a:lnTo>
                <a:lnTo>
                  <a:pt x="874580" y="971708"/>
                </a:lnTo>
                <a:lnTo>
                  <a:pt x="869024" y="975283"/>
                </a:lnTo>
                <a:lnTo>
                  <a:pt x="866247" y="977269"/>
                </a:lnTo>
                <a:lnTo>
                  <a:pt x="863866" y="979653"/>
                </a:lnTo>
                <a:lnTo>
                  <a:pt x="861881" y="982434"/>
                </a:lnTo>
                <a:lnTo>
                  <a:pt x="859897" y="985612"/>
                </a:lnTo>
                <a:lnTo>
                  <a:pt x="857913" y="990379"/>
                </a:lnTo>
                <a:lnTo>
                  <a:pt x="855929" y="995543"/>
                </a:lnTo>
                <a:lnTo>
                  <a:pt x="854342" y="1000707"/>
                </a:lnTo>
                <a:lnTo>
                  <a:pt x="853152" y="1005871"/>
                </a:lnTo>
                <a:lnTo>
                  <a:pt x="852358" y="1011433"/>
                </a:lnTo>
                <a:lnTo>
                  <a:pt x="851961" y="1016597"/>
                </a:lnTo>
                <a:lnTo>
                  <a:pt x="851167" y="1028514"/>
                </a:lnTo>
                <a:lnTo>
                  <a:pt x="850374" y="1039637"/>
                </a:lnTo>
                <a:lnTo>
                  <a:pt x="849580" y="1051158"/>
                </a:lnTo>
                <a:lnTo>
                  <a:pt x="849183" y="1056719"/>
                </a:lnTo>
                <a:lnTo>
                  <a:pt x="848390" y="1061883"/>
                </a:lnTo>
                <a:lnTo>
                  <a:pt x="847199" y="1067445"/>
                </a:lnTo>
                <a:lnTo>
                  <a:pt x="845612" y="1072212"/>
                </a:lnTo>
                <a:lnTo>
                  <a:pt x="843231" y="1078170"/>
                </a:lnTo>
                <a:lnTo>
                  <a:pt x="841247" y="1082937"/>
                </a:lnTo>
                <a:lnTo>
                  <a:pt x="838469" y="1087307"/>
                </a:lnTo>
                <a:lnTo>
                  <a:pt x="836089" y="1091280"/>
                </a:lnTo>
                <a:lnTo>
                  <a:pt x="830136" y="1098430"/>
                </a:lnTo>
                <a:lnTo>
                  <a:pt x="824581" y="1105183"/>
                </a:lnTo>
                <a:lnTo>
                  <a:pt x="821803" y="1109156"/>
                </a:lnTo>
                <a:lnTo>
                  <a:pt x="819026" y="1112731"/>
                </a:lnTo>
                <a:lnTo>
                  <a:pt x="816248" y="1116703"/>
                </a:lnTo>
                <a:lnTo>
                  <a:pt x="814264" y="1121470"/>
                </a:lnTo>
                <a:lnTo>
                  <a:pt x="812280" y="1126237"/>
                </a:lnTo>
                <a:lnTo>
                  <a:pt x="810692" y="1131799"/>
                </a:lnTo>
                <a:lnTo>
                  <a:pt x="809899" y="1138155"/>
                </a:lnTo>
                <a:lnTo>
                  <a:pt x="809105" y="1145305"/>
                </a:lnTo>
                <a:lnTo>
                  <a:pt x="845612" y="1150470"/>
                </a:lnTo>
                <a:lnTo>
                  <a:pt x="853152" y="1166757"/>
                </a:lnTo>
                <a:lnTo>
                  <a:pt x="811089" y="1183838"/>
                </a:lnTo>
                <a:lnTo>
                  <a:pt x="768233" y="1202112"/>
                </a:lnTo>
                <a:lnTo>
                  <a:pt x="682521" y="1239056"/>
                </a:lnTo>
                <a:lnTo>
                  <a:pt x="624586" y="1263685"/>
                </a:lnTo>
                <a:lnTo>
                  <a:pt x="568635" y="1287917"/>
                </a:lnTo>
                <a:lnTo>
                  <a:pt x="555541" y="1293082"/>
                </a:lnTo>
                <a:lnTo>
                  <a:pt x="542446" y="1297849"/>
                </a:lnTo>
                <a:lnTo>
                  <a:pt x="514669" y="1307780"/>
                </a:lnTo>
                <a:lnTo>
                  <a:pt x="485304" y="1318108"/>
                </a:lnTo>
                <a:lnTo>
                  <a:pt x="470225" y="1323670"/>
                </a:lnTo>
                <a:lnTo>
                  <a:pt x="455146" y="1330026"/>
                </a:lnTo>
                <a:lnTo>
                  <a:pt x="440464" y="1336382"/>
                </a:lnTo>
                <a:lnTo>
                  <a:pt x="425385" y="1343532"/>
                </a:lnTo>
                <a:lnTo>
                  <a:pt x="410703" y="1351080"/>
                </a:lnTo>
                <a:lnTo>
                  <a:pt x="403561" y="1355450"/>
                </a:lnTo>
                <a:lnTo>
                  <a:pt x="396418" y="1360217"/>
                </a:lnTo>
                <a:lnTo>
                  <a:pt x="389275" y="1364983"/>
                </a:lnTo>
                <a:lnTo>
                  <a:pt x="382529" y="1369750"/>
                </a:lnTo>
                <a:lnTo>
                  <a:pt x="376180" y="1374915"/>
                </a:lnTo>
                <a:lnTo>
                  <a:pt x="369038" y="1380079"/>
                </a:lnTo>
                <a:lnTo>
                  <a:pt x="363085" y="1386435"/>
                </a:lnTo>
                <a:lnTo>
                  <a:pt x="356736" y="1391996"/>
                </a:lnTo>
                <a:lnTo>
                  <a:pt x="350784" y="1398352"/>
                </a:lnTo>
                <a:lnTo>
                  <a:pt x="345229" y="1405106"/>
                </a:lnTo>
                <a:lnTo>
                  <a:pt x="339277" y="1411859"/>
                </a:lnTo>
                <a:lnTo>
                  <a:pt x="334118" y="1419406"/>
                </a:lnTo>
                <a:lnTo>
                  <a:pt x="329356" y="1426954"/>
                </a:lnTo>
                <a:lnTo>
                  <a:pt x="324594" y="1434899"/>
                </a:lnTo>
                <a:lnTo>
                  <a:pt x="320229" y="1443241"/>
                </a:lnTo>
                <a:lnTo>
                  <a:pt x="315865" y="1451981"/>
                </a:lnTo>
                <a:lnTo>
                  <a:pt x="311896" y="1461117"/>
                </a:lnTo>
                <a:lnTo>
                  <a:pt x="308325" y="1470651"/>
                </a:lnTo>
                <a:lnTo>
                  <a:pt x="304357" y="1482172"/>
                </a:lnTo>
                <a:lnTo>
                  <a:pt x="304357" y="1494486"/>
                </a:lnTo>
                <a:lnTo>
                  <a:pt x="303960" y="1538581"/>
                </a:lnTo>
                <a:lnTo>
                  <a:pt x="302770" y="1594196"/>
                </a:lnTo>
                <a:lnTo>
                  <a:pt x="301182" y="1649413"/>
                </a:lnTo>
                <a:lnTo>
                  <a:pt x="0" y="1649413"/>
                </a:lnTo>
                <a:lnTo>
                  <a:pt x="0" y="1625975"/>
                </a:lnTo>
                <a:lnTo>
                  <a:pt x="0" y="1599757"/>
                </a:lnTo>
                <a:lnTo>
                  <a:pt x="1190" y="1542951"/>
                </a:lnTo>
                <a:lnTo>
                  <a:pt x="2381" y="1488528"/>
                </a:lnTo>
                <a:lnTo>
                  <a:pt x="2778" y="1465487"/>
                </a:lnTo>
                <a:lnTo>
                  <a:pt x="2778" y="1446817"/>
                </a:lnTo>
                <a:lnTo>
                  <a:pt x="5159" y="1440858"/>
                </a:lnTo>
                <a:lnTo>
                  <a:pt x="7539" y="1435296"/>
                </a:lnTo>
                <a:lnTo>
                  <a:pt x="10317" y="1430132"/>
                </a:lnTo>
                <a:lnTo>
                  <a:pt x="13889" y="1425365"/>
                </a:lnTo>
                <a:lnTo>
                  <a:pt x="17063" y="1420598"/>
                </a:lnTo>
                <a:lnTo>
                  <a:pt x="20634" y="1416228"/>
                </a:lnTo>
                <a:lnTo>
                  <a:pt x="24206" y="1411859"/>
                </a:lnTo>
                <a:lnTo>
                  <a:pt x="28174" y="1407886"/>
                </a:lnTo>
                <a:lnTo>
                  <a:pt x="32142" y="1404311"/>
                </a:lnTo>
                <a:lnTo>
                  <a:pt x="36507" y="1400736"/>
                </a:lnTo>
                <a:lnTo>
                  <a:pt x="41269" y="1397558"/>
                </a:lnTo>
                <a:lnTo>
                  <a:pt x="46031" y="1394380"/>
                </a:lnTo>
                <a:lnTo>
                  <a:pt x="55951" y="1388421"/>
                </a:lnTo>
                <a:lnTo>
                  <a:pt x="66665" y="1382860"/>
                </a:lnTo>
                <a:lnTo>
                  <a:pt x="77379" y="1378093"/>
                </a:lnTo>
                <a:lnTo>
                  <a:pt x="88490" y="1373723"/>
                </a:lnTo>
                <a:lnTo>
                  <a:pt x="111902" y="1365381"/>
                </a:lnTo>
                <a:lnTo>
                  <a:pt x="135711" y="1356641"/>
                </a:lnTo>
                <a:lnTo>
                  <a:pt x="147218" y="1352669"/>
                </a:lnTo>
                <a:lnTo>
                  <a:pt x="158726" y="1347902"/>
                </a:lnTo>
                <a:lnTo>
                  <a:pt x="210312" y="1326053"/>
                </a:lnTo>
                <a:lnTo>
                  <a:pt x="263088" y="1303807"/>
                </a:lnTo>
                <a:lnTo>
                  <a:pt x="315071" y="1281164"/>
                </a:lnTo>
                <a:lnTo>
                  <a:pt x="366260" y="1259713"/>
                </a:lnTo>
                <a:lnTo>
                  <a:pt x="423401" y="1243823"/>
                </a:lnTo>
                <a:lnTo>
                  <a:pt x="428163" y="1240645"/>
                </a:lnTo>
                <a:lnTo>
                  <a:pt x="432131" y="1236672"/>
                </a:lnTo>
                <a:lnTo>
                  <a:pt x="436496" y="1231905"/>
                </a:lnTo>
                <a:lnTo>
                  <a:pt x="440464" y="1226741"/>
                </a:lnTo>
                <a:lnTo>
                  <a:pt x="444432" y="1220782"/>
                </a:lnTo>
                <a:lnTo>
                  <a:pt x="448401" y="1214426"/>
                </a:lnTo>
                <a:lnTo>
                  <a:pt x="456337" y="1201317"/>
                </a:lnTo>
                <a:lnTo>
                  <a:pt x="463480" y="1187016"/>
                </a:lnTo>
                <a:lnTo>
                  <a:pt x="469829" y="1173907"/>
                </a:lnTo>
                <a:lnTo>
                  <a:pt x="480543" y="1150470"/>
                </a:lnTo>
                <a:lnTo>
                  <a:pt x="507526" y="1143716"/>
                </a:lnTo>
                <a:lnTo>
                  <a:pt x="506336" y="1138155"/>
                </a:lnTo>
                <a:lnTo>
                  <a:pt x="504748" y="1132196"/>
                </a:lnTo>
                <a:lnTo>
                  <a:pt x="502764" y="1127429"/>
                </a:lnTo>
                <a:lnTo>
                  <a:pt x="500780" y="1123457"/>
                </a:lnTo>
                <a:lnTo>
                  <a:pt x="498399" y="1119484"/>
                </a:lnTo>
                <a:lnTo>
                  <a:pt x="496018" y="1115909"/>
                </a:lnTo>
                <a:lnTo>
                  <a:pt x="490860" y="1109950"/>
                </a:lnTo>
                <a:lnTo>
                  <a:pt x="485701" y="1103594"/>
                </a:lnTo>
                <a:lnTo>
                  <a:pt x="480146" y="1097636"/>
                </a:lnTo>
                <a:lnTo>
                  <a:pt x="477765" y="1094458"/>
                </a:lnTo>
                <a:lnTo>
                  <a:pt x="475384" y="1091280"/>
                </a:lnTo>
                <a:lnTo>
                  <a:pt x="473400" y="1087307"/>
                </a:lnTo>
                <a:lnTo>
                  <a:pt x="471813" y="1082937"/>
                </a:lnTo>
                <a:lnTo>
                  <a:pt x="461495" y="973694"/>
                </a:lnTo>
                <a:lnTo>
                  <a:pt x="461099" y="974091"/>
                </a:lnTo>
                <a:lnTo>
                  <a:pt x="460305" y="974091"/>
                </a:lnTo>
                <a:lnTo>
                  <a:pt x="457527" y="973694"/>
                </a:lnTo>
                <a:lnTo>
                  <a:pt x="448401" y="972105"/>
                </a:lnTo>
                <a:lnTo>
                  <a:pt x="438877" y="969324"/>
                </a:lnTo>
                <a:lnTo>
                  <a:pt x="435306" y="968133"/>
                </a:lnTo>
                <a:lnTo>
                  <a:pt x="433322" y="967338"/>
                </a:lnTo>
                <a:lnTo>
                  <a:pt x="430147" y="964557"/>
                </a:lnTo>
                <a:lnTo>
                  <a:pt x="426973" y="962174"/>
                </a:lnTo>
                <a:lnTo>
                  <a:pt x="424195" y="958996"/>
                </a:lnTo>
                <a:lnTo>
                  <a:pt x="421417" y="955818"/>
                </a:lnTo>
                <a:lnTo>
                  <a:pt x="419036" y="952243"/>
                </a:lnTo>
                <a:lnTo>
                  <a:pt x="416655" y="948270"/>
                </a:lnTo>
                <a:lnTo>
                  <a:pt x="414671" y="944298"/>
                </a:lnTo>
                <a:lnTo>
                  <a:pt x="412687" y="939928"/>
                </a:lnTo>
                <a:lnTo>
                  <a:pt x="409116" y="929997"/>
                </a:lnTo>
                <a:lnTo>
                  <a:pt x="406338" y="920066"/>
                </a:lnTo>
                <a:lnTo>
                  <a:pt x="403957" y="908943"/>
                </a:lnTo>
                <a:lnTo>
                  <a:pt x="401576" y="898217"/>
                </a:lnTo>
                <a:lnTo>
                  <a:pt x="399989" y="887094"/>
                </a:lnTo>
                <a:lnTo>
                  <a:pt x="398402" y="875574"/>
                </a:lnTo>
                <a:lnTo>
                  <a:pt x="396418" y="854122"/>
                </a:lnTo>
                <a:lnTo>
                  <a:pt x="394831" y="834260"/>
                </a:lnTo>
                <a:lnTo>
                  <a:pt x="393640" y="817576"/>
                </a:lnTo>
                <a:lnTo>
                  <a:pt x="393640" y="814795"/>
                </a:lnTo>
                <a:lnTo>
                  <a:pt x="394037" y="811617"/>
                </a:lnTo>
                <a:lnTo>
                  <a:pt x="395227" y="808439"/>
                </a:lnTo>
                <a:lnTo>
                  <a:pt x="396418" y="805261"/>
                </a:lnTo>
                <a:lnTo>
                  <a:pt x="399989" y="798905"/>
                </a:lnTo>
                <a:lnTo>
                  <a:pt x="403561" y="791755"/>
                </a:lnTo>
                <a:lnTo>
                  <a:pt x="407132" y="784604"/>
                </a:lnTo>
                <a:lnTo>
                  <a:pt x="408322" y="780234"/>
                </a:lnTo>
                <a:lnTo>
                  <a:pt x="409513" y="776262"/>
                </a:lnTo>
                <a:lnTo>
                  <a:pt x="410306" y="771495"/>
                </a:lnTo>
                <a:lnTo>
                  <a:pt x="410703" y="766331"/>
                </a:lnTo>
                <a:lnTo>
                  <a:pt x="410306" y="761166"/>
                </a:lnTo>
                <a:lnTo>
                  <a:pt x="409513" y="755605"/>
                </a:lnTo>
                <a:lnTo>
                  <a:pt x="406338" y="738126"/>
                </a:lnTo>
                <a:lnTo>
                  <a:pt x="403561" y="721839"/>
                </a:lnTo>
                <a:lnTo>
                  <a:pt x="401180" y="705552"/>
                </a:lnTo>
                <a:lnTo>
                  <a:pt x="399196" y="689662"/>
                </a:lnTo>
                <a:lnTo>
                  <a:pt x="397608" y="673772"/>
                </a:lnTo>
                <a:lnTo>
                  <a:pt x="397211" y="659074"/>
                </a:lnTo>
                <a:lnTo>
                  <a:pt x="396815" y="643978"/>
                </a:lnTo>
                <a:lnTo>
                  <a:pt x="396815" y="629677"/>
                </a:lnTo>
                <a:lnTo>
                  <a:pt x="397608" y="615774"/>
                </a:lnTo>
                <a:lnTo>
                  <a:pt x="398799" y="602267"/>
                </a:lnTo>
                <a:lnTo>
                  <a:pt x="400386" y="588761"/>
                </a:lnTo>
                <a:lnTo>
                  <a:pt x="402370" y="576446"/>
                </a:lnTo>
                <a:lnTo>
                  <a:pt x="404751" y="563734"/>
                </a:lnTo>
                <a:lnTo>
                  <a:pt x="407529" y="552214"/>
                </a:lnTo>
                <a:lnTo>
                  <a:pt x="410703" y="540297"/>
                </a:lnTo>
                <a:lnTo>
                  <a:pt x="414275" y="529571"/>
                </a:lnTo>
                <a:lnTo>
                  <a:pt x="418243" y="519242"/>
                </a:lnTo>
                <a:lnTo>
                  <a:pt x="422211" y="508914"/>
                </a:lnTo>
                <a:lnTo>
                  <a:pt x="426973" y="499380"/>
                </a:lnTo>
                <a:lnTo>
                  <a:pt x="432131" y="490243"/>
                </a:lnTo>
                <a:lnTo>
                  <a:pt x="437290" y="481504"/>
                </a:lnTo>
                <a:lnTo>
                  <a:pt x="442845" y="473162"/>
                </a:lnTo>
                <a:lnTo>
                  <a:pt x="448797" y="465614"/>
                </a:lnTo>
                <a:lnTo>
                  <a:pt x="454750" y="458066"/>
                </a:lnTo>
                <a:lnTo>
                  <a:pt x="461495" y="451710"/>
                </a:lnTo>
                <a:lnTo>
                  <a:pt x="468241" y="445752"/>
                </a:lnTo>
                <a:lnTo>
                  <a:pt x="474987" y="440190"/>
                </a:lnTo>
                <a:lnTo>
                  <a:pt x="482130" y="435026"/>
                </a:lnTo>
                <a:lnTo>
                  <a:pt x="490066" y="429862"/>
                </a:lnTo>
                <a:lnTo>
                  <a:pt x="497606" y="425889"/>
                </a:lnTo>
                <a:lnTo>
                  <a:pt x="505542" y="422711"/>
                </a:lnTo>
                <a:lnTo>
                  <a:pt x="513875" y="419533"/>
                </a:lnTo>
                <a:lnTo>
                  <a:pt x="538478" y="409999"/>
                </a:lnTo>
                <a:lnTo>
                  <a:pt x="553160" y="404438"/>
                </a:lnTo>
                <a:lnTo>
                  <a:pt x="568239" y="399273"/>
                </a:lnTo>
                <a:lnTo>
                  <a:pt x="584111" y="394506"/>
                </a:lnTo>
                <a:lnTo>
                  <a:pt x="601174" y="390137"/>
                </a:lnTo>
                <a:lnTo>
                  <a:pt x="618634" y="386562"/>
                </a:lnTo>
                <a:lnTo>
                  <a:pt x="627761" y="384973"/>
                </a:lnTo>
                <a:lnTo>
                  <a:pt x="636888" y="383384"/>
                </a:lnTo>
                <a:lnTo>
                  <a:pt x="646014" y="382589"/>
                </a:lnTo>
                <a:lnTo>
                  <a:pt x="655538" y="381795"/>
                </a:lnTo>
                <a:lnTo>
                  <a:pt x="665061" y="381397"/>
                </a:lnTo>
                <a:lnTo>
                  <a:pt x="674585" y="381000"/>
                </a:lnTo>
                <a:close/>
                <a:moveTo>
                  <a:pt x="1307704" y="0"/>
                </a:moveTo>
                <a:lnTo>
                  <a:pt x="1321601" y="0"/>
                </a:lnTo>
                <a:lnTo>
                  <a:pt x="1335100" y="0"/>
                </a:lnTo>
                <a:lnTo>
                  <a:pt x="1348997" y="1191"/>
                </a:lnTo>
                <a:lnTo>
                  <a:pt x="1362496" y="2381"/>
                </a:lnTo>
                <a:lnTo>
                  <a:pt x="1376790" y="4366"/>
                </a:lnTo>
                <a:lnTo>
                  <a:pt x="1390289" y="7144"/>
                </a:lnTo>
                <a:lnTo>
                  <a:pt x="1404583" y="10319"/>
                </a:lnTo>
                <a:lnTo>
                  <a:pt x="1418480" y="14684"/>
                </a:lnTo>
                <a:lnTo>
                  <a:pt x="1432773" y="19447"/>
                </a:lnTo>
                <a:lnTo>
                  <a:pt x="1446670" y="25003"/>
                </a:lnTo>
                <a:lnTo>
                  <a:pt x="1460566" y="31353"/>
                </a:lnTo>
                <a:lnTo>
                  <a:pt x="1474463" y="38497"/>
                </a:lnTo>
                <a:lnTo>
                  <a:pt x="1488757" y="46831"/>
                </a:lnTo>
                <a:lnTo>
                  <a:pt x="1525285" y="80963"/>
                </a:lnTo>
                <a:lnTo>
                  <a:pt x="1584841" y="90884"/>
                </a:lnTo>
                <a:lnTo>
                  <a:pt x="1590400" y="94853"/>
                </a:lnTo>
                <a:lnTo>
                  <a:pt x="1595958" y="99616"/>
                </a:lnTo>
                <a:lnTo>
                  <a:pt x="1600723" y="104775"/>
                </a:lnTo>
                <a:lnTo>
                  <a:pt x="1605487" y="110331"/>
                </a:lnTo>
                <a:lnTo>
                  <a:pt x="1609855" y="115888"/>
                </a:lnTo>
                <a:lnTo>
                  <a:pt x="1613825" y="122238"/>
                </a:lnTo>
                <a:lnTo>
                  <a:pt x="1617399" y="128984"/>
                </a:lnTo>
                <a:lnTo>
                  <a:pt x="1620575" y="134938"/>
                </a:lnTo>
                <a:lnTo>
                  <a:pt x="1626531" y="146447"/>
                </a:lnTo>
                <a:lnTo>
                  <a:pt x="1630898" y="156766"/>
                </a:lnTo>
                <a:lnTo>
                  <a:pt x="1634075" y="165894"/>
                </a:lnTo>
                <a:lnTo>
                  <a:pt x="1636854" y="177403"/>
                </a:lnTo>
                <a:lnTo>
                  <a:pt x="1639236" y="189309"/>
                </a:lnTo>
                <a:lnTo>
                  <a:pt x="1641619" y="200819"/>
                </a:lnTo>
                <a:lnTo>
                  <a:pt x="1643207" y="212725"/>
                </a:lnTo>
                <a:lnTo>
                  <a:pt x="1644795" y="223838"/>
                </a:lnTo>
                <a:lnTo>
                  <a:pt x="1646383" y="235347"/>
                </a:lnTo>
                <a:lnTo>
                  <a:pt x="1648368" y="258366"/>
                </a:lnTo>
                <a:lnTo>
                  <a:pt x="1649559" y="281781"/>
                </a:lnTo>
                <a:lnTo>
                  <a:pt x="1649957" y="304800"/>
                </a:lnTo>
                <a:lnTo>
                  <a:pt x="1649957" y="328613"/>
                </a:lnTo>
                <a:lnTo>
                  <a:pt x="1649559" y="352822"/>
                </a:lnTo>
                <a:lnTo>
                  <a:pt x="1648765" y="365919"/>
                </a:lnTo>
                <a:lnTo>
                  <a:pt x="1647177" y="385763"/>
                </a:lnTo>
                <a:lnTo>
                  <a:pt x="1642413" y="436959"/>
                </a:lnTo>
                <a:lnTo>
                  <a:pt x="1640427" y="464344"/>
                </a:lnTo>
                <a:lnTo>
                  <a:pt x="1638839" y="490141"/>
                </a:lnTo>
                <a:lnTo>
                  <a:pt x="1638442" y="501650"/>
                </a:lnTo>
                <a:lnTo>
                  <a:pt x="1638045" y="511969"/>
                </a:lnTo>
                <a:lnTo>
                  <a:pt x="1638442" y="521494"/>
                </a:lnTo>
                <a:lnTo>
                  <a:pt x="1638839" y="529034"/>
                </a:lnTo>
                <a:lnTo>
                  <a:pt x="1640030" y="538559"/>
                </a:lnTo>
                <a:lnTo>
                  <a:pt x="1642018" y="546497"/>
                </a:lnTo>
                <a:lnTo>
                  <a:pt x="1644001" y="553244"/>
                </a:lnTo>
                <a:lnTo>
                  <a:pt x="1646780" y="558800"/>
                </a:lnTo>
                <a:lnTo>
                  <a:pt x="1649559" y="563959"/>
                </a:lnTo>
                <a:lnTo>
                  <a:pt x="1653133" y="569516"/>
                </a:lnTo>
                <a:lnTo>
                  <a:pt x="1656706" y="576659"/>
                </a:lnTo>
                <a:lnTo>
                  <a:pt x="1661074" y="584597"/>
                </a:lnTo>
                <a:lnTo>
                  <a:pt x="1664250" y="592534"/>
                </a:lnTo>
                <a:lnTo>
                  <a:pt x="1667029" y="600869"/>
                </a:lnTo>
                <a:lnTo>
                  <a:pt x="1669412" y="609600"/>
                </a:lnTo>
                <a:lnTo>
                  <a:pt x="1671397" y="618331"/>
                </a:lnTo>
                <a:lnTo>
                  <a:pt x="1672588" y="627459"/>
                </a:lnTo>
                <a:lnTo>
                  <a:pt x="1673382" y="636984"/>
                </a:lnTo>
                <a:lnTo>
                  <a:pt x="1673779" y="646113"/>
                </a:lnTo>
                <a:lnTo>
                  <a:pt x="1674176" y="655241"/>
                </a:lnTo>
                <a:lnTo>
                  <a:pt x="1673779" y="665163"/>
                </a:lnTo>
                <a:lnTo>
                  <a:pt x="1673382" y="674291"/>
                </a:lnTo>
                <a:lnTo>
                  <a:pt x="1671794" y="692547"/>
                </a:lnTo>
                <a:lnTo>
                  <a:pt x="1669412" y="710009"/>
                </a:lnTo>
                <a:lnTo>
                  <a:pt x="1666632" y="726678"/>
                </a:lnTo>
                <a:lnTo>
                  <a:pt x="1664647" y="735806"/>
                </a:lnTo>
                <a:lnTo>
                  <a:pt x="1662662" y="745728"/>
                </a:lnTo>
                <a:lnTo>
                  <a:pt x="1659883" y="755650"/>
                </a:lnTo>
                <a:lnTo>
                  <a:pt x="1656706" y="765572"/>
                </a:lnTo>
                <a:lnTo>
                  <a:pt x="1653133" y="775891"/>
                </a:lnTo>
                <a:lnTo>
                  <a:pt x="1649162" y="785416"/>
                </a:lnTo>
                <a:lnTo>
                  <a:pt x="1644795" y="793750"/>
                </a:lnTo>
                <a:lnTo>
                  <a:pt x="1642413" y="798116"/>
                </a:lnTo>
                <a:lnTo>
                  <a:pt x="1639633" y="802084"/>
                </a:lnTo>
                <a:lnTo>
                  <a:pt x="1636854" y="805656"/>
                </a:lnTo>
                <a:lnTo>
                  <a:pt x="1633678" y="808831"/>
                </a:lnTo>
                <a:lnTo>
                  <a:pt x="1630104" y="811609"/>
                </a:lnTo>
                <a:lnTo>
                  <a:pt x="1626531" y="814388"/>
                </a:lnTo>
                <a:lnTo>
                  <a:pt x="1618193" y="818753"/>
                </a:lnTo>
                <a:lnTo>
                  <a:pt x="1610252" y="823119"/>
                </a:lnTo>
                <a:lnTo>
                  <a:pt x="1602311" y="827881"/>
                </a:lnTo>
                <a:lnTo>
                  <a:pt x="1598341" y="830263"/>
                </a:lnTo>
                <a:lnTo>
                  <a:pt x="1593973" y="832644"/>
                </a:lnTo>
                <a:lnTo>
                  <a:pt x="1590797" y="835819"/>
                </a:lnTo>
                <a:lnTo>
                  <a:pt x="1587223" y="838994"/>
                </a:lnTo>
                <a:lnTo>
                  <a:pt x="1584444" y="842963"/>
                </a:lnTo>
                <a:lnTo>
                  <a:pt x="1581665" y="846931"/>
                </a:lnTo>
                <a:lnTo>
                  <a:pt x="1578489" y="854075"/>
                </a:lnTo>
                <a:lnTo>
                  <a:pt x="1576106" y="860822"/>
                </a:lnTo>
                <a:lnTo>
                  <a:pt x="1574121" y="867966"/>
                </a:lnTo>
                <a:lnTo>
                  <a:pt x="1572533" y="875506"/>
                </a:lnTo>
                <a:lnTo>
                  <a:pt x="1571342" y="883444"/>
                </a:lnTo>
                <a:lnTo>
                  <a:pt x="1570151" y="890984"/>
                </a:lnTo>
                <a:lnTo>
                  <a:pt x="1568959" y="906859"/>
                </a:lnTo>
                <a:lnTo>
                  <a:pt x="1568165" y="923131"/>
                </a:lnTo>
                <a:lnTo>
                  <a:pt x="1566974" y="939006"/>
                </a:lnTo>
                <a:lnTo>
                  <a:pt x="1565783" y="946944"/>
                </a:lnTo>
                <a:lnTo>
                  <a:pt x="1564989" y="954484"/>
                </a:lnTo>
                <a:lnTo>
                  <a:pt x="1563401" y="961628"/>
                </a:lnTo>
                <a:lnTo>
                  <a:pt x="1561415" y="969169"/>
                </a:lnTo>
                <a:lnTo>
                  <a:pt x="1558636" y="976709"/>
                </a:lnTo>
                <a:lnTo>
                  <a:pt x="1555460" y="983456"/>
                </a:lnTo>
                <a:lnTo>
                  <a:pt x="1551887" y="989409"/>
                </a:lnTo>
                <a:lnTo>
                  <a:pt x="1548313" y="995363"/>
                </a:lnTo>
                <a:lnTo>
                  <a:pt x="1544343" y="1000522"/>
                </a:lnTo>
                <a:lnTo>
                  <a:pt x="1539578" y="1005284"/>
                </a:lnTo>
                <a:lnTo>
                  <a:pt x="1531637" y="1014809"/>
                </a:lnTo>
                <a:lnTo>
                  <a:pt x="1527667" y="1019969"/>
                </a:lnTo>
                <a:lnTo>
                  <a:pt x="1524093" y="1025525"/>
                </a:lnTo>
                <a:lnTo>
                  <a:pt x="1520520" y="1031081"/>
                </a:lnTo>
                <a:lnTo>
                  <a:pt x="1517741" y="1037431"/>
                </a:lnTo>
                <a:lnTo>
                  <a:pt x="1514961" y="1044178"/>
                </a:lnTo>
                <a:lnTo>
                  <a:pt x="1512976" y="1052513"/>
                </a:lnTo>
                <a:lnTo>
                  <a:pt x="1510991" y="1061244"/>
                </a:lnTo>
                <a:lnTo>
                  <a:pt x="1510197" y="1070769"/>
                </a:lnTo>
                <a:lnTo>
                  <a:pt x="1561415" y="1078309"/>
                </a:lnTo>
                <a:lnTo>
                  <a:pt x="1576900" y="1111250"/>
                </a:lnTo>
                <a:lnTo>
                  <a:pt x="1585635" y="1129903"/>
                </a:lnTo>
                <a:lnTo>
                  <a:pt x="1596355" y="1149350"/>
                </a:lnTo>
                <a:lnTo>
                  <a:pt x="1601517" y="1158478"/>
                </a:lnTo>
                <a:lnTo>
                  <a:pt x="1606679" y="1168003"/>
                </a:lnTo>
                <a:lnTo>
                  <a:pt x="1612237" y="1176734"/>
                </a:lnTo>
                <a:lnTo>
                  <a:pt x="1617796" y="1184672"/>
                </a:lnTo>
                <a:lnTo>
                  <a:pt x="1624149" y="1192609"/>
                </a:lnTo>
                <a:lnTo>
                  <a:pt x="1629707" y="1198959"/>
                </a:lnTo>
                <a:lnTo>
                  <a:pt x="1635663" y="1204516"/>
                </a:lnTo>
                <a:lnTo>
                  <a:pt x="1641619" y="1209278"/>
                </a:lnTo>
                <a:lnTo>
                  <a:pt x="1721821" y="1231106"/>
                </a:lnTo>
                <a:lnTo>
                  <a:pt x="1793687" y="1261269"/>
                </a:lnTo>
                <a:lnTo>
                  <a:pt x="1867537" y="1292622"/>
                </a:lnTo>
                <a:lnTo>
                  <a:pt x="1941387" y="1324372"/>
                </a:lnTo>
                <a:lnTo>
                  <a:pt x="2013649" y="1354931"/>
                </a:lnTo>
                <a:lnTo>
                  <a:pt x="2029531" y="1361678"/>
                </a:lnTo>
                <a:lnTo>
                  <a:pt x="2046207" y="1367631"/>
                </a:lnTo>
                <a:lnTo>
                  <a:pt x="2079161" y="1379141"/>
                </a:lnTo>
                <a:lnTo>
                  <a:pt x="2095440" y="1385094"/>
                </a:lnTo>
                <a:lnTo>
                  <a:pt x="2112116" y="1391444"/>
                </a:lnTo>
                <a:lnTo>
                  <a:pt x="2127998" y="1397397"/>
                </a:lnTo>
                <a:lnTo>
                  <a:pt x="2143085" y="1404144"/>
                </a:lnTo>
                <a:lnTo>
                  <a:pt x="2150232" y="1407716"/>
                </a:lnTo>
                <a:lnTo>
                  <a:pt x="2157776" y="1411684"/>
                </a:lnTo>
                <a:lnTo>
                  <a:pt x="2164923" y="1416050"/>
                </a:lnTo>
                <a:lnTo>
                  <a:pt x="2171673" y="1420019"/>
                </a:lnTo>
                <a:lnTo>
                  <a:pt x="2178423" y="1424384"/>
                </a:lnTo>
                <a:lnTo>
                  <a:pt x="2184775" y="1429147"/>
                </a:lnTo>
                <a:lnTo>
                  <a:pt x="2191128" y="1433909"/>
                </a:lnTo>
                <a:lnTo>
                  <a:pt x="2196687" y="1439069"/>
                </a:lnTo>
                <a:lnTo>
                  <a:pt x="2202245" y="1445022"/>
                </a:lnTo>
                <a:lnTo>
                  <a:pt x="2207804" y="1450578"/>
                </a:lnTo>
                <a:lnTo>
                  <a:pt x="2212965" y="1456928"/>
                </a:lnTo>
                <a:lnTo>
                  <a:pt x="2217333" y="1463278"/>
                </a:lnTo>
                <a:lnTo>
                  <a:pt x="2221700" y="1470422"/>
                </a:lnTo>
                <a:lnTo>
                  <a:pt x="2225274" y="1477566"/>
                </a:lnTo>
                <a:lnTo>
                  <a:pt x="2228847" y="1485503"/>
                </a:lnTo>
                <a:lnTo>
                  <a:pt x="2232023" y="1493441"/>
                </a:lnTo>
                <a:lnTo>
                  <a:pt x="2232023" y="1519634"/>
                </a:lnTo>
                <a:lnTo>
                  <a:pt x="2232817" y="1552178"/>
                </a:lnTo>
                <a:lnTo>
                  <a:pt x="2234406" y="1628378"/>
                </a:lnTo>
                <a:lnTo>
                  <a:pt x="2235597" y="1668859"/>
                </a:lnTo>
                <a:lnTo>
                  <a:pt x="2236391" y="1708150"/>
                </a:lnTo>
                <a:lnTo>
                  <a:pt x="2236788" y="1745059"/>
                </a:lnTo>
                <a:lnTo>
                  <a:pt x="2236391" y="1778000"/>
                </a:lnTo>
                <a:lnTo>
                  <a:pt x="374650" y="1778000"/>
                </a:lnTo>
                <a:lnTo>
                  <a:pt x="374650" y="1745059"/>
                </a:lnTo>
                <a:lnTo>
                  <a:pt x="374650" y="1708150"/>
                </a:lnTo>
                <a:lnTo>
                  <a:pt x="375444" y="1668859"/>
                </a:lnTo>
                <a:lnTo>
                  <a:pt x="376238" y="1628378"/>
                </a:lnTo>
                <a:lnTo>
                  <a:pt x="377826" y="1552178"/>
                </a:lnTo>
                <a:lnTo>
                  <a:pt x="378620" y="1519634"/>
                </a:lnTo>
                <a:lnTo>
                  <a:pt x="379017" y="1493441"/>
                </a:lnTo>
                <a:lnTo>
                  <a:pt x="381797" y="1485503"/>
                </a:lnTo>
                <a:lnTo>
                  <a:pt x="385370" y="1477566"/>
                </a:lnTo>
                <a:lnTo>
                  <a:pt x="389341" y="1470422"/>
                </a:lnTo>
                <a:lnTo>
                  <a:pt x="393311" y="1463278"/>
                </a:lnTo>
                <a:lnTo>
                  <a:pt x="398076" y="1456928"/>
                </a:lnTo>
                <a:lnTo>
                  <a:pt x="403237" y="1450578"/>
                </a:lnTo>
                <a:lnTo>
                  <a:pt x="408399" y="1445022"/>
                </a:lnTo>
                <a:lnTo>
                  <a:pt x="413957" y="1439069"/>
                </a:lnTo>
                <a:lnTo>
                  <a:pt x="419516" y="1433909"/>
                </a:lnTo>
                <a:lnTo>
                  <a:pt x="425869" y="1429147"/>
                </a:lnTo>
                <a:lnTo>
                  <a:pt x="432618" y="1424384"/>
                </a:lnTo>
                <a:lnTo>
                  <a:pt x="438971" y="1420019"/>
                </a:lnTo>
                <a:lnTo>
                  <a:pt x="445721" y="1416050"/>
                </a:lnTo>
                <a:lnTo>
                  <a:pt x="452868" y="1411684"/>
                </a:lnTo>
                <a:lnTo>
                  <a:pt x="460412" y="1407716"/>
                </a:lnTo>
                <a:lnTo>
                  <a:pt x="467558" y="1404144"/>
                </a:lnTo>
                <a:lnTo>
                  <a:pt x="482646" y="1397397"/>
                </a:lnTo>
                <a:lnTo>
                  <a:pt x="498925" y="1391444"/>
                </a:lnTo>
                <a:lnTo>
                  <a:pt x="515204" y="1385094"/>
                </a:lnTo>
                <a:lnTo>
                  <a:pt x="531483" y="1379141"/>
                </a:lnTo>
                <a:lnTo>
                  <a:pt x="564437" y="1367631"/>
                </a:lnTo>
                <a:lnTo>
                  <a:pt x="581113" y="1361678"/>
                </a:lnTo>
                <a:lnTo>
                  <a:pt x="597392" y="1354931"/>
                </a:lnTo>
                <a:lnTo>
                  <a:pt x="669257" y="1324372"/>
                </a:lnTo>
                <a:lnTo>
                  <a:pt x="743504" y="1292622"/>
                </a:lnTo>
                <a:lnTo>
                  <a:pt x="817354" y="1261269"/>
                </a:lnTo>
                <a:lnTo>
                  <a:pt x="888822" y="1231106"/>
                </a:lnTo>
                <a:lnTo>
                  <a:pt x="969025" y="1209278"/>
                </a:lnTo>
                <a:lnTo>
                  <a:pt x="974981" y="1204516"/>
                </a:lnTo>
                <a:lnTo>
                  <a:pt x="980937" y="1198959"/>
                </a:lnTo>
                <a:lnTo>
                  <a:pt x="986892" y="1192609"/>
                </a:lnTo>
                <a:lnTo>
                  <a:pt x="992848" y="1184672"/>
                </a:lnTo>
                <a:lnTo>
                  <a:pt x="998407" y="1176734"/>
                </a:lnTo>
                <a:lnTo>
                  <a:pt x="1003965" y="1168003"/>
                </a:lnTo>
                <a:lnTo>
                  <a:pt x="1009524" y="1158478"/>
                </a:lnTo>
                <a:lnTo>
                  <a:pt x="1015083" y="1149350"/>
                </a:lnTo>
                <a:lnTo>
                  <a:pt x="1025009" y="1129903"/>
                </a:lnTo>
                <a:lnTo>
                  <a:pt x="1034141" y="1111250"/>
                </a:lnTo>
                <a:lnTo>
                  <a:pt x="1049228" y="1078309"/>
                </a:lnTo>
                <a:lnTo>
                  <a:pt x="1087345" y="1068784"/>
                </a:lnTo>
                <a:lnTo>
                  <a:pt x="1085359" y="1060450"/>
                </a:lnTo>
                <a:lnTo>
                  <a:pt x="1082977" y="1053306"/>
                </a:lnTo>
                <a:lnTo>
                  <a:pt x="1080595" y="1046163"/>
                </a:lnTo>
                <a:lnTo>
                  <a:pt x="1077419" y="1040209"/>
                </a:lnTo>
                <a:lnTo>
                  <a:pt x="1074242" y="1034653"/>
                </a:lnTo>
                <a:lnTo>
                  <a:pt x="1071066" y="1029891"/>
                </a:lnTo>
                <a:lnTo>
                  <a:pt x="1067492" y="1025525"/>
                </a:lnTo>
                <a:lnTo>
                  <a:pt x="1063125" y="1020763"/>
                </a:lnTo>
                <a:lnTo>
                  <a:pt x="1055978" y="1012825"/>
                </a:lnTo>
                <a:lnTo>
                  <a:pt x="1048434" y="1004491"/>
                </a:lnTo>
                <a:lnTo>
                  <a:pt x="1045258" y="1000125"/>
                </a:lnTo>
                <a:lnTo>
                  <a:pt x="1042082" y="995363"/>
                </a:lnTo>
                <a:lnTo>
                  <a:pt x="1038905" y="989409"/>
                </a:lnTo>
                <a:lnTo>
                  <a:pt x="1036523" y="983456"/>
                </a:lnTo>
                <a:lnTo>
                  <a:pt x="1022229" y="830659"/>
                </a:lnTo>
                <a:lnTo>
                  <a:pt x="1021832" y="831056"/>
                </a:lnTo>
                <a:lnTo>
                  <a:pt x="1020641" y="831056"/>
                </a:lnTo>
                <a:lnTo>
                  <a:pt x="1016671" y="830659"/>
                </a:lnTo>
                <a:lnTo>
                  <a:pt x="1010715" y="829469"/>
                </a:lnTo>
                <a:lnTo>
                  <a:pt x="1003965" y="828278"/>
                </a:lnTo>
                <a:lnTo>
                  <a:pt x="990863" y="824309"/>
                </a:lnTo>
                <a:lnTo>
                  <a:pt x="985701" y="822325"/>
                </a:lnTo>
                <a:lnTo>
                  <a:pt x="982525" y="821134"/>
                </a:lnTo>
                <a:lnTo>
                  <a:pt x="978157" y="817959"/>
                </a:lnTo>
                <a:lnTo>
                  <a:pt x="973790" y="814388"/>
                </a:lnTo>
                <a:lnTo>
                  <a:pt x="969819" y="810419"/>
                </a:lnTo>
                <a:lnTo>
                  <a:pt x="966246" y="805656"/>
                </a:lnTo>
                <a:lnTo>
                  <a:pt x="962673" y="800497"/>
                </a:lnTo>
                <a:lnTo>
                  <a:pt x="959496" y="794941"/>
                </a:lnTo>
                <a:lnTo>
                  <a:pt x="956717" y="788988"/>
                </a:lnTo>
                <a:lnTo>
                  <a:pt x="953541" y="783034"/>
                </a:lnTo>
                <a:lnTo>
                  <a:pt x="951158" y="776684"/>
                </a:lnTo>
                <a:lnTo>
                  <a:pt x="948776" y="769541"/>
                </a:lnTo>
                <a:lnTo>
                  <a:pt x="944409" y="755253"/>
                </a:lnTo>
                <a:lnTo>
                  <a:pt x="941232" y="740172"/>
                </a:lnTo>
                <a:lnTo>
                  <a:pt x="938056" y="724694"/>
                </a:lnTo>
                <a:lnTo>
                  <a:pt x="935674" y="708819"/>
                </a:lnTo>
                <a:lnTo>
                  <a:pt x="934085" y="693341"/>
                </a:lnTo>
                <a:lnTo>
                  <a:pt x="932497" y="677466"/>
                </a:lnTo>
                <a:lnTo>
                  <a:pt x="931306" y="662781"/>
                </a:lnTo>
                <a:lnTo>
                  <a:pt x="929321" y="635000"/>
                </a:lnTo>
                <a:lnTo>
                  <a:pt x="926939" y="611981"/>
                </a:lnTo>
                <a:lnTo>
                  <a:pt x="926939" y="607616"/>
                </a:lnTo>
                <a:lnTo>
                  <a:pt x="927733" y="603250"/>
                </a:lnTo>
                <a:lnTo>
                  <a:pt x="929321" y="598884"/>
                </a:lnTo>
                <a:lnTo>
                  <a:pt x="931306" y="594519"/>
                </a:lnTo>
                <a:lnTo>
                  <a:pt x="935674" y="585391"/>
                </a:lnTo>
                <a:lnTo>
                  <a:pt x="940835" y="575866"/>
                </a:lnTo>
                <a:lnTo>
                  <a:pt x="943217" y="570706"/>
                </a:lnTo>
                <a:lnTo>
                  <a:pt x="945600" y="565150"/>
                </a:lnTo>
                <a:lnTo>
                  <a:pt x="947585" y="559594"/>
                </a:lnTo>
                <a:lnTo>
                  <a:pt x="949173" y="553641"/>
                </a:lnTo>
                <a:lnTo>
                  <a:pt x="950364" y="547291"/>
                </a:lnTo>
                <a:lnTo>
                  <a:pt x="950761" y="539750"/>
                </a:lnTo>
                <a:lnTo>
                  <a:pt x="950364" y="532606"/>
                </a:lnTo>
                <a:lnTo>
                  <a:pt x="949173" y="524669"/>
                </a:lnTo>
                <a:lnTo>
                  <a:pt x="944409" y="500856"/>
                </a:lnTo>
                <a:lnTo>
                  <a:pt x="940438" y="477441"/>
                </a:lnTo>
                <a:lnTo>
                  <a:pt x="937262" y="454422"/>
                </a:lnTo>
                <a:lnTo>
                  <a:pt x="934880" y="432197"/>
                </a:lnTo>
                <a:lnTo>
                  <a:pt x="933291" y="410766"/>
                </a:lnTo>
                <a:lnTo>
                  <a:pt x="932100" y="389334"/>
                </a:lnTo>
                <a:lnTo>
                  <a:pt x="931703" y="368300"/>
                </a:lnTo>
                <a:lnTo>
                  <a:pt x="932100" y="348059"/>
                </a:lnTo>
                <a:lnTo>
                  <a:pt x="932894" y="328613"/>
                </a:lnTo>
                <a:lnTo>
                  <a:pt x="934483" y="309563"/>
                </a:lnTo>
                <a:lnTo>
                  <a:pt x="936468" y="290909"/>
                </a:lnTo>
                <a:lnTo>
                  <a:pt x="939247" y="273447"/>
                </a:lnTo>
                <a:lnTo>
                  <a:pt x="942423" y="255984"/>
                </a:lnTo>
                <a:lnTo>
                  <a:pt x="946394" y="239713"/>
                </a:lnTo>
                <a:lnTo>
                  <a:pt x="950761" y="223441"/>
                </a:lnTo>
                <a:lnTo>
                  <a:pt x="956320" y="207566"/>
                </a:lnTo>
                <a:lnTo>
                  <a:pt x="961482" y="193278"/>
                </a:lnTo>
                <a:lnTo>
                  <a:pt x="967437" y="178991"/>
                </a:lnTo>
                <a:lnTo>
                  <a:pt x="973790" y="165497"/>
                </a:lnTo>
                <a:lnTo>
                  <a:pt x="980937" y="152400"/>
                </a:lnTo>
                <a:lnTo>
                  <a:pt x="988481" y="140494"/>
                </a:lnTo>
                <a:lnTo>
                  <a:pt x="996421" y="129381"/>
                </a:lnTo>
                <a:lnTo>
                  <a:pt x="1004362" y="118269"/>
                </a:lnTo>
                <a:lnTo>
                  <a:pt x="1013494" y="108347"/>
                </a:lnTo>
                <a:lnTo>
                  <a:pt x="1022229" y="99219"/>
                </a:lnTo>
                <a:lnTo>
                  <a:pt x="1031758" y="90091"/>
                </a:lnTo>
                <a:lnTo>
                  <a:pt x="1041685" y="82550"/>
                </a:lnTo>
                <a:lnTo>
                  <a:pt x="1051611" y="75406"/>
                </a:lnTo>
                <a:lnTo>
                  <a:pt x="1061934" y="68659"/>
                </a:lnTo>
                <a:lnTo>
                  <a:pt x="1073051" y="63103"/>
                </a:lnTo>
                <a:lnTo>
                  <a:pt x="1084168" y="58341"/>
                </a:lnTo>
                <a:lnTo>
                  <a:pt x="1095683" y="53975"/>
                </a:lnTo>
                <a:lnTo>
                  <a:pt x="1112358" y="47228"/>
                </a:lnTo>
                <a:lnTo>
                  <a:pt x="1131019" y="40084"/>
                </a:lnTo>
                <a:lnTo>
                  <a:pt x="1150872" y="32544"/>
                </a:lnTo>
                <a:lnTo>
                  <a:pt x="1171915" y="25400"/>
                </a:lnTo>
                <a:lnTo>
                  <a:pt x="1194547" y="18653"/>
                </a:lnTo>
                <a:lnTo>
                  <a:pt x="1206458" y="15875"/>
                </a:lnTo>
                <a:lnTo>
                  <a:pt x="1218369" y="12303"/>
                </a:lnTo>
                <a:lnTo>
                  <a:pt x="1230281" y="9525"/>
                </a:lnTo>
                <a:lnTo>
                  <a:pt x="1242986" y="7144"/>
                </a:lnTo>
                <a:lnTo>
                  <a:pt x="1255294" y="5159"/>
                </a:lnTo>
                <a:lnTo>
                  <a:pt x="1268397" y="3175"/>
                </a:lnTo>
                <a:lnTo>
                  <a:pt x="1281102" y="1588"/>
                </a:lnTo>
                <a:lnTo>
                  <a:pt x="1294602" y="794"/>
                </a:lnTo>
                <a:lnTo>
                  <a:pt x="13077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7290859-4E07-4FD3-99ED-A6321494B074}"/>
              </a:ext>
            </a:extLst>
          </p:cNvPr>
          <p:cNvSpPr txBox="1"/>
          <p:nvPr/>
        </p:nvSpPr>
        <p:spPr>
          <a:xfrm>
            <a:off x="1807528" y="787869"/>
            <a:ext cx="19954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kern="100" dirty="0">
                <a:solidFill>
                  <a:schemeClr val="accent5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SEM</a:t>
            </a:r>
            <a:endParaRPr lang="zh-CN" altLang="en-US" sz="2800" kern="100" dirty="0">
              <a:solidFill>
                <a:schemeClr val="accent5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文本框 22">
            <a:extLst>
              <a:ext uri="{FF2B5EF4-FFF2-40B4-BE49-F238E27FC236}">
                <a16:creationId xmlns:a16="http://schemas.microsoft.com/office/drawing/2014/main" id="{EE377AB2-6373-413F-BC01-B6A904493370}"/>
              </a:ext>
            </a:extLst>
          </p:cNvPr>
          <p:cNvSpPr txBox="1"/>
          <p:nvPr/>
        </p:nvSpPr>
        <p:spPr>
          <a:xfrm flipH="1">
            <a:off x="183801" y="3262636"/>
            <a:ext cx="5721189" cy="373769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rtlCol="0" anchor="t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、性格开朗、热爱竞价工作，对数据变化敏感，沟通能力强、工作主动性强、耐心细致、责任心强，抗压能力强，具有吃苦耐劳精神；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、具有较强的数据分析能力和挖掘经验，监控网络推广各项数据，制作数据分析报告，评估推广效果，提出合理化改进建议，并反馈给上级领导，以便及时调整并优化推广策略；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年以上竞价工作经验；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、精通的办公自动化软件（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word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excel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powerpoint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）运用，对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EXCEL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函数精通运用如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VLOOKUP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SUMIF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SUM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，数据透视表、分类汇总等等。</a:t>
            </a:r>
          </a:p>
          <a:p>
            <a:pPr marL="0" marR="0" algn="just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文本框 20">
            <a:extLst>
              <a:ext uri="{FF2B5EF4-FFF2-40B4-BE49-F238E27FC236}">
                <a16:creationId xmlns:a16="http://schemas.microsoft.com/office/drawing/2014/main" id="{D03EFE42-2C69-46A2-9908-6B18B2DA8AF9}"/>
              </a:ext>
            </a:extLst>
          </p:cNvPr>
          <p:cNvSpPr txBox="1"/>
          <p:nvPr/>
        </p:nvSpPr>
        <p:spPr>
          <a:xfrm flipH="1">
            <a:off x="1404893" y="2908669"/>
            <a:ext cx="1995487" cy="369332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b="1" dirty="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岗位职责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825695E-B5A6-48FF-BD46-EF60FBDBD8FF}"/>
              </a:ext>
            </a:extLst>
          </p:cNvPr>
          <p:cNvSpPr txBox="1"/>
          <p:nvPr/>
        </p:nvSpPr>
        <p:spPr>
          <a:xfrm>
            <a:off x="6287012" y="1096480"/>
            <a:ext cx="5904986" cy="5122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、年龄：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18-35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、学历：本科及以上；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、控制推广力度和资金投入，提升点击量，增加有效流量，降低获客成本，提高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ROI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、对市场竞争对手的情况进行分析，对关键词科学合理分析，并根据行业特性，结合公司发展策略和要求，制定推广渠道、推广策略及成本控制方案，并监督实施执行；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、熟悉竞价的原理、后台及工作方式，精通账户结构优化、关键词选择、关键词创意撰写、关键词排名监控；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、能总结竞价排名规律，对竞价关键词进行整理和数据分析，能有效的对其进行评估，并不断提高网络工作经验，把数据做细化，量化；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、负责竞价账户的添加关键字及创意、调价工作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、关键词的总结与分析以及统计每日的消费、流量，并优选关键词；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、定期监控流量、消费、转化、转化率、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CPA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等绩效指标，确保各关键环节保持稳定。</a:t>
            </a:r>
          </a:p>
          <a:p>
            <a:pPr marL="0" marR="0" algn="just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1B8F1C8-88E6-4ED4-A6A1-9CB281ECF3EB}"/>
              </a:ext>
            </a:extLst>
          </p:cNvPr>
          <p:cNvSpPr txBox="1"/>
          <p:nvPr/>
        </p:nvSpPr>
        <p:spPr>
          <a:xfrm>
            <a:off x="6969521" y="598213"/>
            <a:ext cx="1873919" cy="464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岗位要求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38D8BBE-1F6A-42F8-8476-6DB76E3ACEB9}"/>
              </a:ext>
            </a:extLst>
          </p:cNvPr>
          <p:cNvCxnSpPr>
            <a:cxnSpLocks/>
          </p:cNvCxnSpPr>
          <p:nvPr/>
        </p:nvCxnSpPr>
        <p:spPr>
          <a:xfrm>
            <a:off x="6015492" y="899566"/>
            <a:ext cx="0" cy="561716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925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27965" y="56515"/>
            <a:ext cx="1271270" cy="400110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/>
          <a:p>
            <a:pPr lvl="0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招聘岗位</a:t>
            </a:r>
          </a:p>
        </p:txBody>
      </p:sp>
      <p:sp>
        <p:nvSpPr>
          <p:cNvPr id="8" name="矩形 7"/>
          <p:cNvSpPr/>
          <p:nvPr/>
        </p:nvSpPr>
        <p:spPr>
          <a:xfrm>
            <a:off x="336000" y="542925"/>
            <a:ext cx="11520000" cy="177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672590" y="81280"/>
            <a:ext cx="396430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Recruitment position</a:t>
            </a:r>
            <a:endParaRPr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348" name="文本框 22"/>
          <p:cNvSpPr txBox="1"/>
          <p:nvPr/>
        </p:nvSpPr>
        <p:spPr>
          <a:xfrm flipH="1">
            <a:off x="752303" y="1966540"/>
            <a:ext cx="5933505" cy="88113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薪资：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12K-30K+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提成</a:t>
            </a:r>
          </a:p>
          <a:p>
            <a:pPr algn="just">
              <a:lnSpc>
                <a:spcPct val="150000"/>
              </a:lnSpc>
            </a:pP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工作时间：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小时月休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9" name="直接连接符 28"/>
          <p:cNvCxnSpPr>
            <a:cxnSpLocks/>
          </p:cNvCxnSpPr>
          <p:nvPr/>
        </p:nvCxnSpPr>
        <p:spPr>
          <a:xfrm flipV="1">
            <a:off x="573405" y="2890888"/>
            <a:ext cx="5202558" cy="1778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351" name="文本框 20"/>
          <p:cNvSpPr txBox="1"/>
          <p:nvPr/>
        </p:nvSpPr>
        <p:spPr>
          <a:xfrm flipH="1">
            <a:off x="1499235" y="1550021"/>
            <a:ext cx="1995487" cy="369332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b="1" dirty="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薪酬待遇</a:t>
            </a:r>
          </a:p>
        </p:txBody>
      </p:sp>
      <p:sp>
        <p:nvSpPr>
          <p:cNvPr id="2050" name="团队"/>
          <p:cNvSpPr/>
          <p:nvPr/>
        </p:nvSpPr>
        <p:spPr bwMode="auto">
          <a:xfrm>
            <a:off x="573405" y="724472"/>
            <a:ext cx="1099185" cy="742851"/>
          </a:xfrm>
          <a:custGeom>
            <a:avLst/>
            <a:gdLst/>
            <a:ahLst/>
            <a:cxnLst/>
            <a:rect l="0" t="0" r="r" b="b"/>
            <a:pathLst>
              <a:path w="2608263" h="1778000">
                <a:moveTo>
                  <a:pt x="1956693" y="381000"/>
                </a:moveTo>
                <a:lnTo>
                  <a:pt x="1966217" y="381397"/>
                </a:lnTo>
                <a:lnTo>
                  <a:pt x="1975740" y="382192"/>
                </a:lnTo>
                <a:lnTo>
                  <a:pt x="1986057" y="382986"/>
                </a:lnTo>
                <a:lnTo>
                  <a:pt x="1995581" y="384575"/>
                </a:lnTo>
                <a:lnTo>
                  <a:pt x="2005501" y="386562"/>
                </a:lnTo>
                <a:lnTo>
                  <a:pt x="2018819" y="388548"/>
                </a:lnTo>
                <a:lnTo>
                  <a:pt x="2025739" y="391726"/>
                </a:lnTo>
                <a:lnTo>
                  <a:pt x="2035263" y="394904"/>
                </a:lnTo>
                <a:lnTo>
                  <a:pt x="2045580" y="398876"/>
                </a:lnTo>
                <a:lnTo>
                  <a:pt x="2055500" y="403246"/>
                </a:lnTo>
                <a:lnTo>
                  <a:pt x="2065421" y="408807"/>
                </a:lnTo>
                <a:lnTo>
                  <a:pt x="2075738" y="414766"/>
                </a:lnTo>
                <a:lnTo>
                  <a:pt x="2101927" y="438998"/>
                </a:lnTo>
                <a:lnTo>
                  <a:pt x="2143990" y="446149"/>
                </a:lnTo>
                <a:lnTo>
                  <a:pt x="2147958" y="448929"/>
                </a:lnTo>
                <a:lnTo>
                  <a:pt x="2151926" y="452107"/>
                </a:lnTo>
                <a:lnTo>
                  <a:pt x="2155497" y="455683"/>
                </a:lnTo>
                <a:lnTo>
                  <a:pt x="2158672" y="459655"/>
                </a:lnTo>
                <a:lnTo>
                  <a:pt x="2161847" y="464025"/>
                </a:lnTo>
                <a:lnTo>
                  <a:pt x="2164624" y="468395"/>
                </a:lnTo>
                <a:lnTo>
                  <a:pt x="2169783" y="477531"/>
                </a:lnTo>
                <a:lnTo>
                  <a:pt x="2173751" y="485874"/>
                </a:lnTo>
                <a:lnTo>
                  <a:pt x="2176529" y="493024"/>
                </a:lnTo>
                <a:lnTo>
                  <a:pt x="2179306" y="499380"/>
                </a:lnTo>
                <a:lnTo>
                  <a:pt x="2182878" y="516064"/>
                </a:lnTo>
                <a:lnTo>
                  <a:pt x="2186052" y="532749"/>
                </a:lnTo>
                <a:lnTo>
                  <a:pt x="2188036" y="549433"/>
                </a:lnTo>
                <a:lnTo>
                  <a:pt x="2189623" y="565720"/>
                </a:lnTo>
                <a:lnTo>
                  <a:pt x="2190417" y="582008"/>
                </a:lnTo>
                <a:lnTo>
                  <a:pt x="2190814" y="598692"/>
                </a:lnTo>
                <a:lnTo>
                  <a:pt x="2190814" y="615376"/>
                </a:lnTo>
                <a:lnTo>
                  <a:pt x="2190417" y="632855"/>
                </a:lnTo>
                <a:lnTo>
                  <a:pt x="2190020" y="642389"/>
                </a:lnTo>
                <a:lnTo>
                  <a:pt x="2188830" y="656293"/>
                </a:lnTo>
                <a:lnTo>
                  <a:pt x="2185259" y="692840"/>
                </a:lnTo>
                <a:lnTo>
                  <a:pt x="2183671" y="711908"/>
                </a:lnTo>
                <a:lnTo>
                  <a:pt x="2182878" y="730578"/>
                </a:lnTo>
                <a:lnTo>
                  <a:pt x="2182084" y="746468"/>
                </a:lnTo>
                <a:lnTo>
                  <a:pt x="2182481" y="753221"/>
                </a:lnTo>
                <a:lnTo>
                  <a:pt x="2182878" y="758386"/>
                </a:lnTo>
                <a:lnTo>
                  <a:pt x="2183671" y="765139"/>
                </a:lnTo>
                <a:lnTo>
                  <a:pt x="2184862" y="771098"/>
                </a:lnTo>
                <a:lnTo>
                  <a:pt x="2186449" y="775865"/>
                </a:lnTo>
                <a:lnTo>
                  <a:pt x="2188433" y="779837"/>
                </a:lnTo>
                <a:lnTo>
                  <a:pt x="2192798" y="787782"/>
                </a:lnTo>
                <a:lnTo>
                  <a:pt x="2195179" y="792152"/>
                </a:lnTo>
                <a:lnTo>
                  <a:pt x="2198353" y="798508"/>
                </a:lnTo>
                <a:lnTo>
                  <a:pt x="2200734" y="804069"/>
                </a:lnTo>
                <a:lnTo>
                  <a:pt x="2202719" y="810028"/>
                </a:lnTo>
                <a:lnTo>
                  <a:pt x="2204306" y="815987"/>
                </a:lnTo>
                <a:lnTo>
                  <a:pt x="2205496" y="822343"/>
                </a:lnTo>
                <a:lnTo>
                  <a:pt x="2206687" y="829096"/>
                </a:lnTo>
                <a:lnTo>
                  <a:pt x="2207480" y="835452"/>
                </a:lnTo>
                <a:lnTo>
                  <a:pt x="2207877" y="842205"/>
                </a:lnTo>
                <a:lnTo>
                  <a:pt x="2207877" y="848561"/>
                </a:lnTo>
                <a:lnTo>
                  <a:pt x="2207480" y="862465"/>
                </a:lnTo>
                <a:lnTo>
                  <a:pt x="2206290" y="875177"/>
                </a:lnTo>
                <a:lnTo>
                  <a:pt x="2204306" y="887889"/>
                </a:lnTo>
                <a:lnTo>
                  <a:pt x="2202321" y="899806"/>
                </a:lnTo>
                <a:lnTo>
                  <a:pt x="2199544" y="913312"/>
                </a:lnTo>
                <a:lnTo>
                  <a:pt x="2197560" y="920463"/>
                </a:lnTo>
                <a:lnTo>
                  <a:pt x="2195179" y="927613"/>
                </a:lnTo>
                <a:lnTo>
                  <a:pt x="2192798" y="934367"/>
                </a:lnTo>
                <a:lnTo>
                  <a:pt x="2190020" y="941517"/>
                </a:lnTo>
                <a:lnTo>
                  <a:pt x="2186846" y="947873"/>
                </a:lnTo>
                <a:lnTo>
                  <a:pt x="2183275" y="953037"/>
                </a:lnTo>
                <a:lnTo>
                  <a:pt x="2181291" y="955818"/>
                </a:lnTo>
                <a:lnTo>
                  <a:pt x="2178909" y="958201"/>
                </a:lnTo>
                <a:lnTo>
                  <a:pt x="2176132" y="960188"/>
                </a:lnTo>
                <a:lnTo>
                  <a:pt x="2173354" y="961777"/>
                </a:lnTo>
                <a:lnTo>
                  <a:pt x="2167799" y="965749"/>
                </a:lnTo>
                <a:lnTo>
                  <a:pt x="2162243" y="968530"/>
                </a:lnTo>
                <a:lnTo>
                  <a:pt x="2156291" y="971708"/>
                </a:lnTo>
                <a:lnTo>
                  <a:pt x="2151133" y="975283"/>
                </a:lnTo>
                <a:lnTo>
                  <a:pt x="2147958" y="977269"/>
                </a:lnTo>
                <a:lnTo>
                  <a:pt x="2145974" y="979653"/>
                </a:lnTo>
                <a:lnTo>
                  <a:pt x="2143593" y="982434"/>
                </a:lnTo>
                <a:lnTo>
                  <a:pt x="2142006" y="985612"/>
                </a:lnTo>
                <a:lnTo>
                  <a:pt x="2139625" y="990379"/>
                </a:lnTo>
                <a:lnTo>
                  <a:pt x="2137641" y="995543"/>
                </a:lnTo>
                <a:lnTo>
                  <a:pt x="2136450" y="1000707"/>
                </a:lnTo>
                <a:lnTo>
                  <a:pt x="2135260" y="1005871"/>
                </a:lnTo>
                <a:lnTo>
                  <a:pt x="2134466" y="1011433"/>
                </a:lnTo>
                <a:lnTo>
                  <a:pt x="2133673" y="1016597"/>
                </a:lnTo>
                <a:lnTo>
                  <a:pt x="2132879" y="1028514"/>
                </a:lnTo>
                <a:lnTo>
                  <a:pt x="2132085" y="1039637"/>
                </a:lnTo>
                <a:lnTo>
                  <a:pt x="2131292" y="1051158"/>
                </a:lnTo>
                <a:lnTo>
                  <a:pt x="2130895" y="1056719"/>
                </a:lnTo>
                <a:lnTo>
                  <a:pt x="2130101" y="1061883"/>
                </a:lnTo>
                <a:lnTo>
                  <a:pt x="2128911" y="1067445"/>
                </a:lnTo>
                <a:lnTo>
                  <a:pt x="2127721" y="1072212"/>
                </a:lnTo>
                <a:lnTo>
                  <a:pt x="2125736" y="1078170"/>
                </a:lnTo>
                <a:lnTo>
                  <a:pt x="2123355" y="1082937"/>
                </a:lnTo>
                <a:lnTo>
                  <a:pt x="2120578" y="1087307"/>
                </a:lnTo>
                <a:lnTo>
                  <a:pt x="2117800" y="1091280"/>
                </a:lnTo>
                <a:lnTo>
                  <a:pt x="2112245" y="1098430"/>
                </a:lnTo>
                <a:lnTo>
                  <a:pt x="2106293" y="1105183"/>
                </a:lnTo>
                <a:lnTo>
                  <a:pt x="2103515" y="1109156"/>
                </a:lnTo>
                <a:lnTo>
                  <a:pt x="2101134" y="1112731"/>
                </a:lnTo>
                <a:lnTo>
                  <a:pt x="2098356" y="1116703"/>
                </a:lnTo>
                <a:lnTo>
                  <a:pt x="2096372" y="1121470"/>
                </a:lnTo>
                <a:lnTo>
                  <a:pt x="2093991" y="1126237"/>
                </a:lnTo>
                <a:lnTo>
                  <a:pt x="2092801" y="1131799"/>
                </a:lnTo>
                <a:lnTo>
                  <a:pt x="2091610" y="1138155"/>
                </a:lnTo>
                <a:lnTo>
                  <a:pt x="2090817" y="1145305"/>
                </a:lnTo>
                <a:lnTo>
                  <a:pt x="2127721" y="1150470"/>
                </a:lnTo>
                <a:lnTo>
                  <a:pt x="2138435" y="1173907"/>
                </a:lnTo>
                <a:lnTo>
                  <a:pt x="2144783" y="1187016"/>
                </a:lnTo>
                <a:lnTo>
                  <a:pt x="2152323" y="1201317"/>
                </a:lnTo>
                <a:lnTo>
                  <a:pt x="2159863" y="1214426"/>
                </a:lnTo>
                <a:lnTo>
                  <a:pt x="2163831" y="1220782"/>
                </a:lnTo>
                <a:lnTo>
                  <a:pt x="2167799" y="1226741"/>
                </a:lnTo>
                <a:lnTo>
                  <a:pt x="2171767" y="1231905"/>
                </a:lnTo>
                <a:lnTo>
                  <a:pt x="2175735" y="1236672"/>
                </a:lnTo>
                <a:lnTo>
                  <a:pt x="2180497" y="1240645"/>
                </a:lnTo>
                <a:lnTo>
                  <a:pt x="2184862" y="1243823"/>
                </a:lnTo>
                <a:lnTo>
                  <a:pt x="2241606" y="1259713"/>
                </a:lnTo>
                <a:lnTo>
                  <a:pt x="2293192" y="1281164"/>
                </a:lnTo>
                <a:lnTo>
                  <a:pt x="2345572" y="1303807"/>
                </a:lnTo>
                <a:lnTo>
                  <a:pt x="2397951" y="1326053"/>
                </a:lnTo>
                <a:lnTo>
                  <a:pt x="2449140" y="1347902"/>
                </a:lnTo>
                <a:lnTo>
                  <a:pt x="2461045" y="1352669"/>
                </a:lnTo>
                <a:lnTo>
                  <a:pt x="2472552" y="1356641"/>
                </a:lnTo>
                <a:lnTo>
                  <a:pt x="2496361" y="1365381"/>
                </a:lnTo>
                <a:lnTo>
                  <a:pt x="2519773" y="1373723"/>
                </a:lnTo>
                <a:lnTo>
                  <a:pt x="2530884" y="1378093"/>
                </a:lnTo>
                <a:lnTo>
                  <a:pt x="2541995" y="1382860"/>
                </a:lnTo>
                <a:lnTo>
                  <a:pt x="2552312" y="1388421"/>
                </a:lnTo>
                <a:lnTo>
                  <a:pt x="2562233" y="1394380"/>
                </a:lnTo>
                <a:lnTo>
                  <a:pt x="2566597" y="1397558"/>
                </a:lnTo>
                <a:lnTo>
                  <a:pt x="2571756" y="1400736"/>
                </a:lnTo>
                <a:lnTo>
                  <a:pt x="2576121" y="1404311"/>
                </a:lnTo>
                <a:lnTo>
                  <a:pt x="2580089" y="1407886"/>
                </a:lnTo>
                <a:lnTo>
                  <a:pt x="2584057" y="1411859"/>
                </a:lnTo>
                <a:lnTo>
                  <a:pt x="2587629" y="1416228"/>
                </a:lnTo>
                <a:lnTo>
                  <a:pt x="2591200" y="1420598"/>
                </a:lnTo>
                <a:lnTo>
                  <a:pt x="2594375" y="1425365"/>
                </a:lnTo>
                <a:lnTo>
                  <a:pt x="2597946" y="1430132"/>
                </a:lnTo>
                <a:lnTo>
                  <a:pt x="2600723" y="1435296"/>
                </a:lnTo>
                <a:lnTo>
                  <a:pt x="2603105" y="1440858"/>
                </a:lnTo>
                <a:lnTo>
                  <a:pt x="2605089" y="1446817"/>
                </a:lnTo>
                <a:lnTo>
                  <a:pt x="2605485" y="1465487"/>
                </a:lnTo>
                <a:lnTo>
                  <a:pt x="2605882" y="1488528"/>
                </a:lnTo>
                <a:lnTo>
                  <a:pt x="2607073" y="1542951"/>
                </a:lnTo>
                <a:lnTo>
                  <a:pt x="2608263" y="1599757"/>
                </a:lnTo>
                <a:lnTo>
                  <a:pt x="2608263" y="1625975"/>
                </a:lnTo>
                <a:lnTo>
                  <a:pt x="2608263" y="1649413"/>
                </a:lnTo>
                <a:lnTo>
                  <a:pt x="2308271" y="1649413"/>
                </a:lnTo>
                <a:lnTo>
                  <a:pt x="2307081" y="1594196"/>
                </a:lnTo>
                <a:lnTo>
                  <a:pt x="2305493" y="1538581"/>
                </a:lnTo>
                <a:lnTo>
                  <a:pt x="2305097" y="1494486"/>
                </a:lnTo>
                <a:lnTo>
                  <a:pt x="2305097" y="1482172"/>
                </a:lnTo>
                <a:lnTo>
                  <a:pt x="2301129" y="1470651"/>
                </a:lnTo>
                <a:lnTo>
                  <a:pt x="2297557" y="1461117"/>
                </a:lnTo>
                <a:lnTo>
                  <a:pt x="2293986" y="1451981"/>
                </a:lnTo>
                <a:lnTo>
                  <a:pt x="2289224" y="1443241"/>
                </a:lnTo>
                <a:lnTo>
                  <a:pt x="2284859" y="1434899"/>
                </a:lnTo>
                <a:lnTo>
                  <a:pt x="2280097" y="1426954"/>
                </a:lnTo>
                <a:lnTo>
                  <a:pt x="2275335" y="1419406"/>
                </a:lnTo>
                <a:lnTo>
                  <a:pt x="2270177" y="1411859"/>
                </a:lnTo>
                <a:lnTo>
                  <a:pt x="2264621" y="1405106"/>
                </a:lnTo>
                <a:lnTo>
                  <a:pt x="2258669" y="1398352"/>
                </a:lnTo>
                <a:lnTo>
                  <a:pt x="2252717" y="1391996"/>
                </a:lnTo>
                <a:lnTo>
                  <a:pt x="2246765" y="1386435"/>
                </a:lnTo>
                <a:lnTo>
                  <a:pt x="2240416" y="1380079"/>
                </a:lnTo>
                <a:lnTo>
                  <a:pt x="2234067" y="1374915"/>
                </a:lnTo>
                <a:lnTo>
                  <a:pt x="2226924" y="1369750"/>
                </a:lnTo>
                <a:lnTo>
                  <a:pt x="2220188" y="1364983"/>
                </a:lnTo>
                <a:lnTo>
                  <a:pt x="2213433" y="1360217"/>
                </a:lnTo>
                <a:lnTo>
                  <a:pt x="2206290" y="1355450"/>
                </a:lnTo>
                <a:lnTo>
                  <a:pt x="2198750" y="1351080"/>
                </a:lnTo>
                <a:lnTo>
                  <a:pt x="2184465" y="1343532"/>
                </a:lnTo>
                <a:lnTo>
                  <a:pt x="2169386" y="1336382"/>
                </a:lnTo>
                <a:lnTo>
                  <a:pt x="2154307" y="1330026"/>
                </a:lnTo>
                <a:lnTo>
                  <a:pt x="2139228" y="1323670"/>
                </a:lnTo>
                <a:lnTo>
                  <a:pt x="2124546" y="1318108"/>
                </a:lnTo>
                <a:lnTo>
                  <a:pt x="2095578" y="1307780"/>
                </a:lnTo>
                <a:lnTo>
                  <a:pt x="2067405" y="1297849"/>
                </a:lnTo>
                <a:lnTo>
                  <a:pt x="2053913" y="1293082"/>
                </a:lnTo>
                <a:lnTo>
                  <a:pt x="2041215" y="1287917"/>
                </a:lnTo>
                <a:lnTo>
                  <a:pt x="1985264" y="1263685"/>
                </a:lnTo>
                <a:lnTo>
                  <a:pt x="1926932" y="1239056"/>
                </a:lnTo>
                <a:lnTo>
                  <a:pt x="1840427" y="1202112"/>
                </a:lnTo>
                <a:lnTo>
                  <a:pt x="1797571" y="1183441"/>
                </a:lnTo>
                <a:lnTo>
                  <a:pt x="1755111" y="1166359"/>
                </a:lnTo>
                <a:lnTo>
                  <a:pt x="1762651" y="1150470"/>
                </a:lnTo>
                <a:lnTo>
                  <a:pt x="1790031" y="1143716"/>
                </a:lnTo>
                <a:lnTo>
                  <a:pt x="1788047" y="1138155"/>
                </a:lnTo>
                <a:lnTo>
                  <a:pt x="1786460" y="1132196"/>
                </a:lnTo>
                <a:lnTo>
                  <a:pt x="1784873" y="1127429"/>
                </a:lnTo>
                <a:lnTo>
                  <a:pt x="1782492" y="1123457"/>
                </a:lnTo>
                <a:lnTo>
                  <a:pt x="1780111" y="1119484"/>
                </a:lnTo>
                <a:lnTo>
                  <a:pt x="1777730" y="1115909"/>
                </a:lnTo>
                <a:lnTo>
                  <a:pt x="1772571" y="1109950"/>
                </a:lnTo>
                <a:lnTo>
                  <a:pt x="1767413" y="1103594"/>
                </a:lnTo>
                <a:lnTo>
                  <a:pt x="1762254" y="1097636"/>
                </a:lnTo>
                <a:lnTo>
                  <a:pt x="1759476" y="1094458"/>
                </a:lnTo>
                <a:lnTo>
                  <a:pt x="1757095" y="1091280"/>
                </a:lnTo>
                <a:lnTo>
                  <a:pt x="1755111" y="1087307"/>
                </a:lnTo>
                <a:lnTo>
                  <a:pt x="1753524" y="1082937"/>
                </a:lnTo>
                <a:lnTo>
                  <a:pt x="1743207" y="973694"/>
                </a:lnTo>
                <a:lnTo>
                  <a:pt x="1743207" y="974091"/>
                </a:lnTo>
                <a:lnTo>
                  <a:pt x="1742413" y="974091"/>
                </a:lnTo>
                <a:lnTo>
                  <a:pt x="1739636" y="973694"/>
                </a:lnTo>
                <a:lnTo>
                  <a:pt x="1730112" y="972105"/>
                </a:lnTo>
                <a:lnTo>
                  <a:pt x="1720985" y="969324"/>
                </a:lnTo>
                <a:lnTo>
                  <a:pt x="1717414" y="968133"/>
                </a:lnTo>
                <a:lnTo>
                  <a:pt x="1715033" y="967338"/>
                </a:lnTo>
                <a:lnTo>
                  <a:pt x="1711065" y="963763"/>
                </a:lnTo>
                <a:lnTo>
                  <a:pt x="1707097" y="960188"/>
                </a:lnTo>
                <a:lnTo>
                  <a:pt x="1703129" y="955818"/>
                </a:lnTo>
                <a:lnTo>
                  <a:pt x="1699954" y="950654"/>
                </a:lnTo>
                <a:lnTo>
                  <a:pt x="1697177" y="945490"/>
                </a:lnTo>
                <a:lnTo>
                  <a:pt x="1694399" y="939531"/>
                </a:lnTo>
                <a:lnTo>
                  <a:pt x="1692018" y="932778"/>
                </a:lnTo>
                <a:lnTo>
                  <a:pt x="1689637" y="926422"/>
                </a:lnTo>
                <a:lnTo>
                  <a:pt x="1688050" y="919668"/>
                </a:lnTo>
                <a:lnTo>
                  <a:pt x="1686066" y="912518"/>
                </a:lnTo>
                <a:lnTo>
                  <a:pt x="1683288" y="897423"/>
                </a:lnTo>
                <a:lnTo>
                  <a:pt x="1681304" y="882327"/>
                </a:lnTo>
                <a:lnTo>
                  <a:pt x="1679717" y="867232"/>
                </a:lnTo>
                <a:lnTo>
                  <a:pt x="1684875" y="862465"/>
                </a:lnTo>
                <a:lnTo>
                  <a:pt x="1689637" y="857698"/>
                </a:lnTo>
                <a:lnTo>
                  <a:pt x="1694796" y="851739"/>
                </a:lnTo>
                <a:lnTo>
                  <a:pt x="1699161" y="845780"/>
                </a:lnTo>
                <a:lnTo>
                  <a:pt x="1703525" y="839424"/>
                </a:lnTo>
                <a:lnTo>
                  <a:pt x="1707891" y="832671"/>
                </a:lnTo>
                <a:lnTo>
                  <a:pt x="1711462" y="825918"/>
                </a:lnTo>
                <a:lnTo>
                  <a:pt x="1715033" y="818767"/>
                </a:lnTo>
                <a:lnTo>
                  <a:pt x="1718208" y="811617"/>
                </a:lnTo>
                <a:lnTo>
                  <a:pt x="1720985" y="804466"/>
                </a:lnTo>
                <a:lnTo>
                  <a:pt x="1726144" y="790166"/>
                </a:lnTo>
                <a:lnTo>
                  <a:pt x="1730509" y="776262"/>
                </a:lnTo>
                <a:lnTo>
                  <a:pt x="1734080" y="762755"/>
                </a:lnTo>
                <a:lnTo>
                  <a:pt x="1736858" y="750838"/>
                </a:lnTo>
                <a:lnTo>
                  <a:pt x="1738842" y="740510"/>
                </a:lnTo>
                <a:lnTo>
                  <a:pt x="1742413" y="720647"/>
                </a:lnTo>
                <a:lnTo>
                  <a:pt x="1743604" y="709524"/>
                </a:lnTo>
                <a:lnTo>
                  <a:pt x="1745191" y="698798"/>
                </a:lnTo>
                <a:lnTo>
                  <a:pt x="1746381" y="687278"/>
                </a:lnTo>
                <a:lnTo>
                  <a:pt x="1747175" y="675361"/>
                </a:lnTo>
                <a:lnTo>
                  <a:pt x="1747572" y="663443"/>
                </a:lnTo>
                <a:lnTo>
                  <a:pt x="1747572" y="651129"/>
                </a:lnTo>
                <a:lnTo>
                  <a:pt x="1747175" y="638814"/>
                </a:lnTo>
                <a:lnTo>
                  <a:pt x="1746381" y="626102"/>
                </a:lnTo>
                <a:lnTo>
                  <a:pt x="1744794" y="613787"/>
                </a:lnTo>
                <a:lnTo>
                  <a:pt x="1742810" y="601473"/>
                </a:lnTo>
                <a:lnTo>
                  <a:pt x="1740033" y="589158"/>
                </a:lnTo>
                <a:lnTo>
                  <a:pt x="1736461" y="576843"/>
                </a:lnTo>
                <a:lnTo>
                  <a:pt x="1732096" y="564529"/>
                </a:lnTo>
                <a:lnTo>
                  <a:pt x="1726937" y="553008"/>
                </a:lnTo>
                <a:lnTo>
                  <a:pt x="1723366" y="546255"/>
                </a:lnTo>
                <a:lnTo>
                  <a:pt x="1720192" y="539899"/>
                </a:lnTo>
                <a:lnTo>
                  <a:pt x="1715033" y="530365"/>
                </a:lnTo>
                <a:lnTo>
                  <a:pt x="1712652" y="526393"/>
                </a:lnTo>
                <a:lnTo>
                  <a:pt x="1711859" y="521229"/>
                </a:lnTo>
                <a:lnTo>
                  <a:pt x="1711859" y="516064"/>
                </a:lnTo>
                <a:lnTo>
                  <a:pt x="1711462" y="509708"/>
                </a:lnTo>
                <a:lnTo>
                  <a:pt x="1712255" y="493421"/>
                </a:lnTo>
                <a:lnTo>
                  <a:pt x="1716223" y="486271"/>
                </a:lnTo>
                <a:lnTo>
                  <a:pt x="1720192" y="479915"/>
                </a:lnTo>
                <a:lnTo>
                  <a:pt x="1724557" y="473559"/>
                </a:lnTo>
                <a:lnTo>
                  <a:pt x="1728922" y="467600"/>
                </a:lnTo>
                <a:lnTo>
                  <a:pt x="1734080" y="462039"/>
                </a:lnTo>
                <a:lnTo>
                  <a:pt x="1738842" y="456477"/>
                </a:lnTo>
                <a:lnTo>
                  <a:pt x="1743604" y="451313"/>
                </a:lnTo>
                <a:lnTo>
                  <a:pt x="1748762" y="446546"/>
                </a:lnTo>
                <a:lnTo>
                  <a:pt x="1754318" y="442176"/>
                </a:lnTo>
                <a:lnTo>
                  <a:pt x="1759476" y="438204"/>
                </a:lnTo>
                <a:lnTo>
                  <a:pt x="1765429" y="434231"/>
                </a:lnTo>
                <a:lnTo>
                  <a:pt x="1771381" y="430259"/>
                </a:lnTo>
                <a:lnTo>
                  <a:pt x="1776936" y="427081"/>
                </a:lnTo>
                <a:lnTo>
                  <a:pt x="1782888" y="424300"/>
                </a:lnTo>
                <a:lnTo>
                  <a:pt x="1789634" y="421917"/>
                </a:lnTo>
                <a:lnTo>
                  <a:pt x="1795587" y="419533"/>
                </a:lnTo>
                <a:lnTo>
                  <a:pt x="1820983" y="409999"/>
                </a:lnTo>
                <a:lnTo>
                  <a:pt x="1834871" y="404438"/>
                </a:lnTo>
                <a:lnTo>
                  <a:pt x="1849950" y="399273"/>
                </a:lnTo>
                <a:lnTo>
                  <a:pt x="1865823" y="394506"/>
                </a:lnTo>
                <a:lnTo>
                  <a:pt x="1882886" y="390137"/>
                </a:lnTo>
                <a:lnTo>
                  <a:pt x="1900742" y="386562"/>
                </a:lnTo>
                <a:lnTo>
                  <a:pt x="1909472" y="384973"/>
                </a:lnTo>
                <a:lnTo>
                  <a:pt x="1918599" y="383384"/>
                </a:lnTo>
                <a:lnTo>
                  <a:pt x="1927726" y="382589"/>
                </a:lnTo>
                <a:lnTo>
                  <a:pt x="1937249" y="381795"/>
                </a:lnTo>
                <a:lnTo>
                  <a:pt x="1946773" y="381397"/>
                </a:lnTo>
                <a:lnTo>
                  <a:pt x="1956693" y="381000"/>
                </a:lnTo>
                <a:close/>
                <a:moveTo>
                  <a:pt x="674585" y="381000"/>
                </a:moveTo>
                <a:lnTo>
                  <a:pt x="684505" y="381397"/>
                </a:lnTo>
                <a:lnTo>
                  <a:pt x="694029" y="382192"/>
                </a:lnTo>
                <a:lnTo>
                  <a:pt x="703552" y="382986"/>
                </a:lnTo>
                <a:lnTo>
                  <a:pt x="713870" y="384575"/>
                </a:lnTo>
                <a:lnTo>
                  <a:pt x="723790" y="386562"/>
                </a:lnTo>
                <a:lnTo>
                  <a:pt x="733710" y="388548"/>
                </a:lnTo>
                <a:lnTo>
                  <a:pt x="743631" y="391726"/>
                </a:lnTo>
                <a:lnTo>
                  <a:pt x="753551" y="394904"/>
                </a:lnTo>
                <a:lnTo>
                  <a:pt x="763868" y="398876"/>
                </a:lnTo>
                <a:lnTo>
                  <a:pt x="773789" y="403246"/>
                </a:lnTo>
                <a:lnTo>
                  <a:pt x="783709" y="408807"/>
                </a:lnTo>
                <a:lnTo>
                  <a:pt x="793629" y="414766"/>
                </a:lnTo>
                <a:lnTo>
                  <a:pt x="820216" y="438998"/>
                </a:lnTo>
                <a:lnTo>
                  <a:pt x="861088" y="446149"/>
                </a:lnTo>
                <a:lnTo>
                  <a:pt x="863866" y="468792"/>
                </a:lnTo>
                <a:lnTo>
                  <a:pt x="867040" y="491832"/>
                </a:lnTo>
                <a:lnTo>
                  <a:pt x="871008" y="514873"/>
                </a:lnTo>
                <a:lnTo>
                  <a:pt x="876167" y="539105"/>
                </a:lnTo>
                <a:lnTo>
                  <a:pt x="871405" y="548241"/>
                </a:lnTo>
                <a:lnTo>
                  <a:pt x="868231" y="554200"/>
                </a:lnTo>
                <a:lnTo>
                  <a:pt x="864659" y="560556"/>
                </a:lnTo>
                <a:lnTo>
                  <a:pt x="861088" y="568501"/>
                </a:lnTo>
                <a:lnTo>
                  <a:pt x="858310" y="577241"/>
                </a:lnTo>
                <a:lnTo>
                  <a:pt x="855533" y="586377"/>
                </a:lnTo>
                <a:lnTo>
                  <a:pt x="854342" y="591144"/>
                </a:lnTo>
                <a:lnTo>
                  <a:pt x="853548" y="596309"/>
                </a:lnTo>
                <a:lnTo>
                  <a:pt x="853152" y="602267"/>
                </a:lnTo>
                <a:lnTo>
                  <a:pt x="852755" y="607431"/>
                </a:lnTo>
                <a:lnTo>
                  <a:pt x="852755" y="613390"/>
                </a:lnTo>
                <a:lnTo>
                  <a:pt x="853152" y="619349"/>
                </a:lnTo>
                <a:lnTo>
                  <a:pt x="854739" y="642786"/>
                </a:lnTo>
                <a:lnTo>
                  <a:pt x="856723" y="670991"/>
                </a:lnTo>
                <a:lnTo>
                  <a:pt x="857913" y="686087"/>
                </a:lnTo>
                <a:lnTo>
                  <a:pt x="859501" y="700785"/>
                </a:lnTo>
                <a:lnTo>
                  <a:pt x="861485" y="716675"/>
                </a:lnTo>
                <a:lnTo>
                  <a:pt x="863469" y="732167"/>
                </a:lnTo>
                <a:lnTo>
                  <a:pt x="866247" y="748057"/>
                </a:lnTo>
                <a:lnTo>
                  <a:pt x="869818" y="763153"/>
                </a:lnTo>
                <a:lnTo>
                  <a:pt x="873786" y="779043"/>
                </a:lnTo>
                <a:lnTo>
                  <a:pt x="878548" y="793741"/>
                </a:lnTo>
                <a:lnTo>
                  <a:pt x="883706" y="808439"/>
                </a:lnTo>
                <a:lnTo>
                  <a:pt x="886881" y="815589"/>
                </a:lnTo>
                <a:lnTo>
                  <a:pt x="890055" y="822343"/>
                </a:lnTo>
                <a:lnTo>
                  <a:pt x="893230" y="829493"/>
                </a:lnTo>
                <a:lnTo>
                  <a:pt x="896801" y="835849"/>
                </a:lnTo>
                <a:lnTo>
                  <a:pt x="901166" y="842205"/>
                </a:lnTo>
                <a:lnTo>
                  <a:pt x="905134" y="848561"/>
                </a:lnTo>
                <a:lnTo>
                  <a:pt x="909896" y="854520"/>
                </a:lnTo>
                <a:lnTo>
                  <a:pt x="914261" y="860081"/>
                </a:lnTo>
                <a:lnTo>
                  <a:pt x="919420" y="865643"/>
                </a:lnTo>
                <a:lnTo>
                  <a:pt x="924578" y="870807"/>
                </a:lnTo>
                <a:lnTo>
                  <a:pt x="922594" y="885902"/>
                </a:lnTo>
                <a:lnTo>
                  <a:pt x="920213" y="899806"/>
                </a:lnTo>
                <a:lnTo>
                  <a:pt x="917436" y="913312"/>
                </a:lnTo>
                <a:lnTo>
                  <a:pt x="915451" y="920463"/>
                </a:lnTo>
                <a:lnTo>
                  <a:pt x="913467" y="927613"/>
                </a:lnTo>
                <a:lnTo>
                  <a:pt x="911087" y="934367"/>
                </a:lnTo>
                <a:lnTo>
                  <a:pt x="908309" y="941517"/>
                </a:lnTo>
                <a:lnTo>
                  <a:pt x="905134" y="947873"/>
                </a:lnTo>
                <a:lnTo>
                  <a:pt x="901563" y="953037"/>
                </a:lnTo>
                <a:lnTo>
                  <a:pt x="899182" y="955818"/>
                </a:lnTo>
                <a:lnTo>
                  <a:pt x="896801" y="958201"/>
                </a:lnTo>
                <a:lnTo>
                  <a:pt x="894420" y="960188"/>
                </a:lnTo>
                <a:lnTo>
                  <a:pt x="891643" y="961777"/>
                </a:lnTo>
                <a:lnTo>
                  <a:pt x="886087" y="965749"/>
                </a:lnTo>
                <a:lnTo>
                  <a:pt x="880532" y="968530"/>
                </a:lnTo>
                <a:lnTo>
                  <a:pt x="874580" y="971708"/>
                </a:lnTo>
                <a:lnTo>
                  <a:pt x="869024" y="975283"/>
                </a:lnTo>
                <a:lnTo>
                  <a:pt x="866247" y="977269"/>
                </a:lnTo>
                <a:lnTo>
                  <a:pt x="863866" y="979653"/>
                </a:lnTo>
                <a:lnTo>
                  <a:pt x="861881" y="982434"/>
                </a:lnTo>
                <a:lnTo>
                  <a:pt x="859897" y="985612"/>
                </a:lnTo>
                <a:lnTo>
                  <a:pt x="857913" y="990379"/>
                </a:lnTo>
                <a:lnTo>
                  <a:pt x="855929" y="995543"/>
                </a:lnTo>
                <a:lnTo>
                  <a:pt x="854342" y="1000707"/>
                </a:lnTo>
                <a:lnTo>
                  <a:pt x="853152" y="1005871"/>
                </a:lnTo>
                <a:lnTo>
                  <a:pt x="852358" y="1011433"/>
                </a:lnTo>
                <a:lnTo>
                  <a:pt x="851961" y="1016597"/>
                </a:lnTo>
                <a:lnTo>
                  <a:pt x="851167" y="1028514"/>
                </a:lnTo>
                <a:lnTo>
                  <a:pt x="850374" y="1039637"/>
                </a:lnTo>
                <a:lnTo>
                  <a:pt x="849580" y="1051158"/>
                </a:lnTo>
                <a:lnTo>
                  <a:pt x="849183" y="1056719"/>
                </a:lnTo>
                <a:lnTo>
                  <a:pt x="848390" y="1061883"/>
                </a:lnTo>
                <a:lnTo>
                  <a:pt x="847199" y="1067445"/>
                </a:lnTo>
                <a:lnTo>
                  <a:pt x="845612" y="1072212"/>
                </a:lnTo>
                <a:lnTo>
                  <a:pt x="843231" y="1078170"/>
                </a:lnTo>
                <a:lnTo>
                  <a:pt x="841247" y="1082937"/>
                </a:lnTo>
                <a:lnTo>
                  <a:pt x="838469" y="1087307"/>
                </a:lnTo>
                <a:lnTo>
                  <a:pt x="836089" y="1091280"/>
                </a:lnTo>
                <a:lnTo>
                  <a:pt x="830136" y="1098430"/>
                </a:lnTo>
                <a:lnTo>
                  <a:pt x="824581" y="1105183"/>
                </a:lnTo>
                <a:lnTo>
                  <a:pt x="821803" y="1109156"/>
                </a:lnTo>
                <a:lnTo>
                  <a:pt x="819026" y="1112731"/>
                </a:lnTo>
                <a:lnTo>
                  <a:pt x="816248" y="1116703"/>
                </a:lnTo>
                <a:lnTo>
                  <a:pt x="814264" y="1121470"/>
                </a:lnTo>
                <a:lnTo>
                  <a:pt x="812280" y="1126237"/>
                </a:lnTo>
                <a:lnTo>
                  <a:pt x="810692" y="1131799"/>
                </a:lnTo>
                <a:lnTo>
                  <a:pt x="809899" y="1138155"/>
                </a:lnTo>
                <a:lnTo>
                  <a:pt x="809105" y="1145305"/>
                </a:lnTo>
                <a:lnTo>
                  <a:pt x="845612" y="1150470"/>
                </a:lnTo>
                <a:lnTo>
                  <a:pt x="853152" y="1166757"/>
                </a:lnTo>
                <a:lnTo>
                  <a:pt x="811089" y="1183838"/>
                </a:lnTo>
                <a:lnTo>
                  <a:pt x="768233" y="1202112"/>
                </a:lnTo>
                <a:lnTo>
                  <a:pt x="682521" y="1239056"/>
                </a:lnTo>
                <a:lnTo>
                  <a:pt x="624586" y="1263685"/>
                </a:lnTo>
                <a:lnTo>
                  <a:pt x="568635" y="1287917"/>
                </a:lnTo>
                <a:lnTo>
                  <a:pt x="555541" y="1293082"/>
                </a:lnTo>
                <a:lnTo>
                  <a:pt x="542446" y="1297849"/>
                </a:lnTo>
                <a:lnTo>
                  <a:pt x="514669" y="1307780"/>
                </a:lnTo>
                <a:lnTo>
                  <a:pt x="485304" y="1318108"/>
                </a:lnTo>
                <a:lnTo>
                  <a:pt x="470225" y="1323670"/>
                </a:lnTo>
                <a:lnTo>
                  <a:pt x="455146" y="1330026"/>
                </a:lnTo>
                <a:lnTo>
                  <a:pt x="440464" y="1336382"/>
                </a:lnTo>
                <a:lnTo>
                  <a:pt x="425385" y="1343532"/>
                </a:lnTo>
                <a:lnTo>
                  <a:pt x="410703" y="1351080"/>
                </a:lnTo>
                <a:lnTo>
                  <a:pt x="403561" y="1355450"/>
                </a:lnTo>
                <a:lnTo>
                  <a:pt x="396418" y="1360217"/>
                </a:lnTo>
                <a:lnTo>
                  <a:pt x="389275" y="1364983"/>
                </a:lnTo>
                <a:lnTo>
                  <a:pt x="382529" y="1369750"/>
                </a:lnTo>
                <a:lnTo>
                  <a:pt x="376180" y="1374915"/>
                </a:lnTo>
                <a:lnTo>
                  <a:pt x="369038" y="1380079"/>
                </a:lnTo>
                <a:lnTo>
                  <a:pt x="363085" y="1386435"/>
                </a:lnTo>
                <a:lnTo>
                  <a:pt x="356736" y="1391996"/>
                </a:lnTo>
                <a:lnTo>
                  <a:pt x="350784" y="1398352"/>
                </a:lnTo>
                <a:lnTo>
                  <a:pt x="345229" y="1405106"/>
                </a:lnTo>
                <a:lnTo>
                  <a:pt x="339277" y="1411859"/>
                </a:lnTo>
                <a:lnTo>
                  <a:pt x="334118" y="1419406"/>
                </a:lnTo>
                <a:lnTo>
                  <a:pt x="329356" y="1426954"/>
                </a:lnTo>
                <a:lnTo>
                  <a:pt x="324594" y="1434899"/>
                </a:lnTo>
                <a:lnTo>
                  <a:pt x="320229" y="1443241"/>
                </a:lnTo>
                <a:lnTo>
                  <a:pt x="315865" y="1451981"/>
                </a:lnTo>
                <a:lnTo>
                  <a:pt x="311896" y="1461117"/>
                </a:lnTo>
                <a:lnTo>
                  <a:pt x="308325" y="1470651"/>
                </a:lnTo>
                <a:lnTo>
                  <a:pt x="304357" y="1482172"/>
                </a:lnTo>
                <a:lnTo>
                  <a:pt x="304357" y="1494486"/>
                </a:lnTo>
                <a:lnTo>
                  <a:pt x="303960" y="1538581"/>
                </a:lnTo>
                <a:lnTo>
                  <a:pt x="302770" y="1594196"/>
                </a:lnTo>
                <a:lnTo>
                  <a:pt x="301182" y="1649413"/>
                </a:lnTo>
                <a:lnTo>
                  <a:pt x="0" y="1649413"/>
                </a:lnTo>
                <a:lnTo>
                  <a:pt x="0" y="1625975"/>
                </a:lnTo>
                <a:lnTo>
                  <a:pt x="0" y="1599757"/>
                </a:lnTo>
                <a:lnTo>
                  <a:pt x="1190" y="1542951"/>
                </a:lnTo>
                <a:lnTo>
                  <a:pt x="2381" y="1488528"/>
                </a:lnTo>
                <a:lnTo>
                  <a:pt x="2778" y="1465487"/>
                </a:lnTo>
                <a:lnTo>
                  <a:pt x="2778" y="1446817"/>
                </a:lnTo>
                <a:lnTo>
                  <a:pt x="5159" y="1440858"/>
                </a:lnTo>
                <a:lnTo>
                  <a:pt x="7539" y="1435296"/>
                </a:lnTo>
                <a:lnTo>
                  <a:pt x="10317" y="1430132"/>
                </a:lnTo>
                <a:lnTo>
                  <a:pt x="13889" y="1425365"/>
                </a:lnTo>
                <a:lnTo>
                  <a:pt x="17063" y="1420598"/>
                </a:lnTo>
                <a:lnTo>
                  <a:pt x="20634" y="1416228"/>
                </a:lnTo>
                <a:lnTo>
                  <a:pt x="24206" y="1411859"/>
                </a:lnTo>
                <a:lnTo>
                  <a:pt x="28174" y="1407886"/>
                </a:lnTo>
                <a:lnTo>
                  <a:pt x="32142" y="1404311"/>
                </a:lnTo>
                <a:lnTo>
                  <a:pt x="36507" y="1400736"/>
                </a:lnTo>
                <a:lnTo>
                  <a:pt x="41269" y="1397558"/>
                </a:lnTo>
                <a:lnTo>
                  <a:pt x="46031" y="1394380"/>
                </a:lnTo>
                <a:lnTo>
                  <a:pt x="55951" y="1388421"/>
                </a:lnTo>
                <a:lnTo>
                  <a:pt x="66665" y="1382860"/>
                </a:lnTo>
                <a:lnTo>
                  <a:pt x="77379" y="1378093"/>
                </a:lnTo>
                <a:lnTo>
                  <a:pt x="88490" y="1373723"/>
                </a:lnTo>
                <a:lnTo>
                  <a:pt x="111902" y="1365381"/>
                </a:lnTo>
                <a:lnTo>
                  <a:pt x="135711" y="1356641"/>
                </a:lnTo>
                <a:lnTo>
                  <a:pt x="147218" y="1352669"/>
                </a:lnTo>
                <a:lnTo>
                  <a:pt x="158726" y="1347902"/>
                </a:lnTo>
                <a:lnTo>
                  <a:pt x="210312" y="1326053"/>
                </a:lnTo>
                <a:lnTo>
                  <a:pt x="263088" y="1303807"/>
                </a:lnTo>
                <a:lnTo>
                  <a:pt x="315071" y="1281164"/>
                </a:lnTo>
                <a:lnTo>
                  <a:pt x="366260" y="1259713"/>
                </a:lnTo>
                <a:lnTo>
                  <a:pt x="423401" y="1243823"/>
                </a:lnTo>
                <a:lnTo>
                  <a:pt x="428163" y="1240645"/>
                </a:lnTo>
                <a:lnTo>
                  <a:pt x="432131" y="1236672"/>
                </a:lnTo>
                <a:lnTo>
                  <a:pt x="436496" y="1231905"/>
                </a:lnTo>
                <a:lnTo>
                  <a:pt x="440464" y="1226741"/>
                </a:lnTo>
                <a:lnTo>
                  <a:pt x="444432" y="1220782"/>
                </a:lnTo>
                <a:lnTo>
                  <a:pt x="448401" y="1214426"/>
                </a:lnTo>
                <a:lnTo>
                  <a:pt x="456337" y="1201317"/>
                </a:lnTo>
                <a:lnTo>
                  <a:pt x="463480" y="1187016"/>
                </a:lnTo>
                <a:lnTo>
                  <a:pt x="469829" y="1173907"/>
                </a:lnTo>
                <a:lnTo>
                  <a:pt x="480543" y="1150470"/>
                </a:lnTo>
                <a:lnTo>
                  <a:pt x="507526" y="1143716"/>
                </a:lnTo>
                <a:lnTo>
                  <a:pt x="506336" y="1138155"/>
                </a:lnTo>
                <a:lnTo>
                  <a:pt x="504748" y="1132196"/>
                </a:lnTo>
                <a:lnTo>
                  <a:pt x="502764" y="1127429"/>
                </a:lnTo>
                <a:lnTo>
                  <a:pt x="500780" y="1123457"/>
                </a:lnTo>
                <a:lnTo>
                  <a:pt x="498399" y="1119484"/>
                </a:lnTo>
                <a:lnTo>
                  <a:pt x="496018" y="1115909"/>
                </a:lnTo>
                <a:lnTo>
                  <a:pt x="490860" y="1109950"/>
                </a:lnTo>
                <a:lnTo>
                  <a:pt x="485701" y="1103594"/>
                </a:lnTo>
                <a:lnTo>
                  <a:pt x="480146" y="1097636"/>
                </a:lnTo>
                <a:lnTo>
                  <a:pt x="477765" y="1094458"/>
                </a:lnTo>
                <a:lnTo>
                  <a:pt x="475384" y="1091280"/>
                </a:lnTo>
                <a:lnTo>
                  <a:pt x="473400" y="1087307"/>
                </a:lnTo>
                <a:lnTo>
                  <a:pt x="471813" y="1082937"/>
                </a:lnTo>
                <a:lnTo>
                  <a:pt x="461495" y="973694"/>
                </a:lnTo>
                <a:lnTo>
                  <a:pt x="461099" y="974091"/>
                </a:lnTo>
                <a:lnTo>
                  <a:pt x="460305" y="974091"/>
                </a:lnTo>
                <a:lnTo>
                  <a:pt x="457527" y="973694"/>
                </a:lnTo>
                <a:lnTo>
                  <a:pt x="448401" y="972105"/>
                </a:lnTo>
                <a:lnTo>
                  <a:pt x="438877" y="969324"/>
                </a:lnTo>
                <a:lnTo>
                  <a:pt x="435306" y="968133"/>
                </a:lnTo>
                <a:lnTo>
                  <a:pt x="433322" y="967338"/>
                </a:lnTo>
                <a:lnTo>
                  <a:pt x="430147" y="964557"/>
                </a:lnTo>
                <a:lnTo>
                  <a:pt x="426973" y="962174"/>
                </a:lnTo>
                <a:lnTo>
                  <a:pt x="424195" y="958996"/>
                </a:lnTo>
                <a:lnTo>
                  <a:pt x="421417" y="955818"/>
                </a:lnTo>
                <a:lnTo>
                  <a:pt x="419036" y="952243"/>
                </a:lnTo>
                <a:lnTo>
                  <a:pt x="416655" y="948270"/>
                </a:lnTo>
                <a:lnTo>
                  <a:pt x="414671" y="944298"/>
                </a:lnTo>
                <a:lnTo>
                  <a:pt x="412687" y="939928"/>
                </a:lnTo>
                <a:lnTo>
                  <a:pt x="409116" y="929997"/>
                </a:lnTo>
                <a:lnTo>
                  <a:pt x="406338" y="920066"/>
                </a:lnTo>
                <a:lnTo>
                  <a:pt x="403957" y="908943"/>
                </a:lnTo>
                <a:lnTo>
                  <a:pt x="401576" y="898217"/>
                </a:lnTo>
                <a:lnTo>
                  <a:pt x="399989" y="887094"/>
                </a:lnTo>
                <a:lnTo>
                  <a:pt x="398402" y="875574"/>
                </a:lnTo>
                <a:lnTo>
                  <a:pt x="396418" y="854122"/>
                </a:lnTo>
                <a:lnTo>
                  <a:pt x="394831" y="834260"/>
                </a:lnTo>
                <a:lnTo>
                  <a:pt x="393640" y="817576"/>
                </a:lnTo>
                <a:lnTo>
                  <a:pt x="393640" y="814795"/>
                </a:lnTo>
                <a:lnTo>
                  <a:pt x="394037" y="811617"/>
                </a:lnTo>
                <a:lnTo>
                  <a:pt x="395227" y="808439"/>
                </a:lnTo>
                <a:lnTo>
                  <a:pt x="396418" y="805261"/>
                </a:lnTo>
                <a:lnTo>
                  <a:pt x="399989" y="798905"/>
                </a:lnTo>
                <a:lnTo>
                  <a:pt x="403561" y="791755"/>
                </a:lnTo>
                <a:lnTo>
                  <a:pt x="407132" y="784604"/>
                </a:lnTo>
                <a:lnTo>
                  <a:pt x="408322" y="780234"/>
                </a:lnTo>
                <a:lnTo>
                  <a:pt x="409513" y="776262"/>
                </a:lnTo>
                <a:lnTo>
                  <a:pt x="410306" y="771495"/>
                </a:lnTo>
                <a:lnTo>
                  <a:pt x="410703" y="766331"/>
                </a:lnTo>
                <a:lnTo>
                  <a:pt x="410306" y="761166"/>
                </a:lnTo>
                <a:lnTo>
                  <a:pt x="409513" y="755605"/>
                </a:lnTo>
                <a:lnTo>
                  <a:pt x="406338" y="738126"/>
                </a:lnTo>
                <a:lnTo>
                  <a:pt x="403561" y="721839"/>
                </a:lnTo>
                <a:lnTo>
                  <a:pt x="401180" y="705552"/>
                </a:lnTo>
                <a:lnTo>
                  <a:pt x="399196" y="689662"/>
                </a:lnTo>
                <a:lnTo>
                  <a:pt x="397608" y="673772"/>
                </a:lnTo>
                <a:lnTo>
                  <a:pt x="397211" y="659074"/>
                </a:lnTo>
                <a:lnTo>
                  <a:pt x="396815" y="643978"/>
                </a:lnTo>
                <a:lnTo>
                  <a:pt x="396815" y="629677"/>
                </a:lnTo>
                <a:lnTo>
                  <a:pt x="397608" y="615774"/>
                </a:lnTo>
                <a:lnTo>
                  <a:pt x="398799" y="602267"/>
                </a:lnTo>
                <a:lnTo>
                  <a:pt x="400386" y="588761"/>
                </a:lnTo>
                <a:lnTo>
                  <a:pt x="402370" y="576446"/>
                </a:lnTo>
                <a:lnTo>
                  <a:pt x="404751" y="563734"/>
                </a:lnTo>
                <a:lnTo>
                  <a:pt x="407529" y="552214"/>
                </a:lnTo>
                <a:lnTo>
                  <a:pt x="410703" y="540297"/>
                </a:lnTo>
                <a:lnTo>
                  <a:pt x="414275" y="529571"/>
                </a:lnTo>
                <a:lnTo>
                  <a:pt x="418243" y="519242"/>
                </a:lnTo>
                <a:lnTo>
                  <a:pt x="422211" y="508914"/>
                </a:lnTo>
                <a:lnTo>
                  <a:pt x="426973" y="499380"/>
                </a:lnTo>
                <a:lnTo>
                  <a:pt x="432131" y="490243"/>
                </a:lnTo>
                <a:lnTo>
                  <a:pt x="437290" y="481504"/>
                </a:lnTo>
                <a:lnTo>
                  <a:pt x="442845" y="473162"/>
                </a:lnTo>
                <a:lnTo>
                  <a:pt x="448797" y="465614"/>
                </a:lnTo>
                <a:lnTo>
                  <a:pt x="454750" y="458066"/>
                </a:lnTo>
                <a:lnTo>
                  <a:pt x="461495" y="451710"/>
                </a:lnTo>
                <a:lnTo>
                  <a:pt x="468241" y="445752"/>
                </a:lnTo>
                <a:lnTo>
                  <a:pt x="474987" y="440190"/>
                </a:lnTo>
                <a:lnTo>
                  <a:pt x="482130" y="435026"/>
                </a:lnTo>
                <a:lnTo>
                  <a:pt x="490066" y="429862"/>
                </a:lnTo>
                <a:lnTo>
                  <a:pt x="497606" y="425889"/>
                </a:lnTo>
                <a:lnTo>
                  <a:pt x="505542" y="422711"/>
                </a:lnTo>
                <a:lnTo>
                  <a:pt x="513875" y="419533"/>
                </a:lnTo>
                <a:lnTo>
                  <a:pt x="538478" y="409999"/>
                </a:lnTo>
                <a:lnTo>
                  <a:pt x="553160" y="404438"/>
                </a:lnTo>
                <a:lnTo>
                  <a:pt x="568239" y="399273"/>
                </a:lnTo>
                <a:lnTo>
                  <a:pt x="584111" y="394506"/>
                </a:lnTo>
                <a:lnTo>
                  <a:pt x="601174" y="390137"/>
                </a:lnTo>
                <a:lnTo>
                  <a:pt x="618634" y="386562"/>
                </a:lnTo>
                <a:lnTo>
                  <a:pt x="627761" y="384973"/>
                </a:lnTo>
                <a:lnTo>
                  <a:pt x="636888" y="383384"/>
                </a:lnTo>
                <a:lnTo>
                  <a:pt x="646014" y="382589"/>
                </a:lnTo>
                <a:lnTo>
                  <a:pt x="655538" y="381795"/>
                </a:lnTo>
                <a:lnTo>
                  <a:pt x="665061" y="381397"/>
                </a:lnTo>
                <a:lnTo>
                  <a:pt x="674585" y="381000"/>
                </a:lnTo>
                <a:close/>
                <a:moveTo>
                  <a:pt x="1307704" y="0"/>
                </a:moveTo>
                <a:lnTo>
                  <a:pt x="1321601" y="0"/>
                </a:lnTo>
                <a:lnTo>
                  <a:pt x="1335100" y="0"/>
                </a:lnTo>
                <a:lnTo>
                  <a:pt x="1348997" y="1191"/>
                </a:lnTo>
                <a:lnTo>
                  <a:pt x="1362496" y="2381"/>
                </a:lnTo>
                <a:lnTo>
                  <a:pt x="1376790" y="4366"/>
                </a:lnTo>
                <a:lnTo>
                  <a:pt x="1390289" y="7144"/>
                </a:lnTo>
                <a:lnTo>
                  <a:pt x="1404583" y="10319"/>
                </a:lnTo>
                <a:lnTo>
                  <a:pt x="1418480" y="14684"/>
                </a:lnTo>
                <a:lnTo>
                  <a:pt x="1432773" y="19447"/>
                </a:lnTo>
                <a:lnTo>
                  <a:pt x="1446670" y="25003"/>
                </a:lnTo>
                <a:lnTo>
                  <a:pt x="1460566" y="31353"/>
                </a:lnTo>
                <a:lnTo>
                  <a:pt x="1474463" y="38497"/>
                </a:lnTo>
                <a:lnTo>
                  <a:pt x="1488757" y="46831"/>
                </a:lnTo>
                <a:lnTo>
                  <a:pt x="1525285" y="80963"/>
                </a:lnTo>
                <a:lnTo>
                  <a:pt x="1584841" y="90884"/>
                </a:lnTo>
                <a:lnTo>
                  <a:pt x="1590400" y="94853"/>
                </a:lnTo>
                <a:lnTo>
                  <a:pt x="1595958" y="99616"/>
                </a:lnTo>
                <a:lnTo>
                  <a:pt x="1600723" y="104775"/>
                </a:lnTo>
                <a:lnTo>
                  <a:pt x="1605487" y="110331"/>
                </a:lnTo>
                <a:lnTo>
                  <a:pt x="1609855" y="115888"/>
                </a:lnTo>
                <a:lnTo>
                  <a:pt x="1613825" y="122238"/>
                </a:lnTo>
                <a:lnTo>
                  <a:pt x="1617399" y="128984"/>
                </a:lnTo>
                <a:lnTo>
                  <a:pt x="1620575" y="134938"/>
                </a:lnTo>
                <a:lnTo>
                  <a:pt x="1626531" y="146447"/>
                </a:lnTo>
                <a:lnTo>
                  <a:pt x="1630898" y="156766"/>
                </a:lnTo>
                <a:lnTo>
                  <a:pt x="1634075" y="165894"/>
                </a:lnTo>
                <a:lnTo>
                  <a:pt x="1636854" y="177403"/>
                </a:lnTo>
                <a:lnTo>
                  <a:pt x="1639236" y="189309"/>
                </a:lnTo>
                <a:lnTo>
                  <a:pt x="1641619" y="200819"/>
                </a:lnTo>
                <a:lnTo>
                  <a:pt x="1643207" y="212725"/>
                </a:lnTo>
                <a:lnTo>
                  <a:pt x="1644795" y="223838"/>
                </a:lnTo>
                <a:lnTo>
                  <a:pt x="1646383" y="235347"/>
                </a:lnTo>
                <a:lnTo>
                  <a:pt x="1648368" y="258366"/>
                </a:lnTo>
                <a:lnTo>
                  <a:pt x="1649559" y="281781"/>
                </a:lnTo>
                <a:lnTo>
                  <a:pt x="1649957" y="304800"/>
                </a:lnTo>
                <a:lnTo>
                  <a:pt x="1649957" y="328613"/>
                </a:lnTo>
                <a:lnTo>
                  <a:pt x="1649559" y="352822"/>
                </a:lnTo>
                <a:lnTo>
                  <a:pt x="1648765" y="365919"/>
                </a:lnTo>
                <a:lnTo>
                  <a:pt x="1647177" y="385763"/>
                </a:lnTo>
                <a:lnTo>
                  <a:pt x="1642413" y="436959"/>
                </a:lnTo>
                <a:lnTo>
                  <a:pt x="1640427" y="464344"/>
                </a:lnTo>
                <a:lnTo>
                  <a:pt x="1638839" y="490141"/>
                </a:lnTo>
                <a:lnTo>
                  <a:pt x="1638442" y="501650"/>
                </a:lnTo>
                <a:lnTo>
                  <a:pt x="1638045" y="511969"/>
                </a:lnTo>
                <a:lnTo>
                  <a:pt x="1638442" y="521494"/>
                </a:lnTo>
                <a:lnTo>
                  <a:pt x="1638839" y="529034"/>
                </a:lnTo>
                <a:lnTo>
                  <a:pt x="1640030" y="538559"/>
                </a:lnTo>
                <a:lnTo>
                  <a:pt x="1642018" y="546497"/>
                </a:lnTo>
                <a:lnTo>
                  <a:pt x="1644001" y="553244"/>
                </a:lnTo>
                <a:lnTo>
                  <a:pt x="1646780" y="558800"/>
                </a:lnTo>
                <a:lnTo>
                  <a:pt x="1649559" y="563959"/>
                </a:lnTo>
                <a:lnTo>
                  <a:pt x="1653133" y="569516"/>
                </a:lnTo>
                <a:lnTo>
                  <a:pt x="1656706" y="576659"/>
                </a:lnTo>
                <a:lnTo>
                  <a:pt x="1661074" y="584597"/>
                </a:lnTo>
                <a:lnTo>
                  <a:pt x="1664250" y="592534"/>
                </a:lnTo>
                <a:lnTo>
                  <a:pt x="1667029" y="600869"/>
                </a:lnTo>
                <a:lnTo>
                  <a:pt x="1669412" y="609600"/>
                </a:lnTo>
                <a:lnTo>
                  <a:pt x="1671397" y="618331"/>
                </a:lnTo>
                <a:lnTo>
                  <a:pt x="1672588" y="627459"/>
                </a:lnTo>
                <a:lnTo>
                  <a:pt x="1673382" y="636984"/>
                </a:lnTo>
                <a:lnTo>
                  <a:pt x="1673779" y="646113"/>
                </a:lnTo>
                <a:lnTo>
                  <a:pt x="1674176" y="655241"/>
                </a:lnTo>
                <a:lnTo>
                  <a:pt x="1673779" y="665163"/>
                </a:lnTo>
                <a:lnTo>
                  <a:pt x="1673382" y="674291"/>
                </a:lnTo>
                <a:lnTo>
                  <a:pt x="1671794" y="692547"/>
                </a:lnTo>
                <a:lnTo>
                  <a:pt x="1669412" y="710009"/>
                </a:lnTo>
                <a:lnTo>
                  <a:pt x="1666632" y="726678"/>
                </a:lnTo>
                <a:lnTo>
                  <a:pt x="1664647" y="735806"/>
                </a:lnTo>
                <a:lnTo>
                  <a:pt x="1662662" y="745728"/>
                </a:lnTo>
                <a:lnTo>
                  <a:pt x="1659883" y="755650"/>
                </a:lnTo>
                <a:lnTo>
                  <a:pt x="1656706" y="765572"/>
                </a:lnTo>
                <a:lnTo>
                  <a:pt x="1653133" y="775891"/>
                </a:lnTo>
                <a:lnTo>
                  <a:pt x="1649162" y="785416"/>
                </a:lnTo>
                <a:lnTo>
                  <a:pt x="1644795" y="793750"/>
                </a:lnTo>
                <a:lnTo>
                  <a:pt x="1642413" y="798116"/>
                </a:lnTo>
                <a:lnTo>
                  <a:pt x="1639633" y="802084"/>
                </a:lnTo>
                <a:lnTo>
                  <a:pt x="1636854" y="805656"/>
                </a:lnTo>
                <a:lnTo>
                  <a:pt x="1633678" y="808831"/>
                </a:lnTo>
                <a:lnTo>
                  <a:pt x="1630104" y="811609"/>
                </a:lnTo>
                <a:lnTo>
                  <a:pt x="1626531" y="814388"/>
                </a:lnTo>
                <a:lnTo>
                  <a:pt x="1618193" y="818753"/>
                </a:lnTo>
                <a:lnTo>
                  <a:pt x="1610252" y="823119"/>
                </a:lnTo>
                <a:lnTo>
                  <a:pt x="1602311" y="827881"/>
                </a:lnTo>
                <a:lnTo>
                  <a:pt x="1598341" y="830263"/>
                </a:lnTo>
                <a:lnTo>
                  <a:pt x="1593973" y="832644"/>
                </a:lnTo>
                <a:lnTo>
                  <a:pt x="1590797" y="835819"/>
                </a:lnTo>
                <a:lnTo>
                  <a:pt x="1587223" y="838994"/>
                </a:lnTo>
                <a:lnTo>
                  <a:pt x="1584444" y="842963"/>
                </a:lnTo>
                <a:lnTo>
                  <a:pt x="1581665" y="846931"/>
                </a:lnTo>
                <a:lnTo>
                  <a:pt x="1578489" y="854075"/>
                </a:lnTo>
                <a:lnTo>
                  <a:pt x="1576106" y="860822"/>
                </a:lnTo>
                <a:lnTo>
                  <a:pt x="1574121" y="867966"/>
                </a:lnTo>
                <a:lnTo>
                  <a:pt x="1572533" y="875506"/>
                </a:lnTo>
                <a:lnTo>
                  <a:pt x="1571342" y="883444"/>
                </a:lnTo>
                <a:lnTo>
                  <a:pt x="1570151" y="890984"/>
                </a:lnTo>
                <a:lnTo>
                  <a:pt x="1568959" y="906859"/>
                </a:lnTo>
                <a:lnTo>
                  <a:pt x="1568165" y="923131"/>
                </a:lnTo>
                <a:lnTo>
                  <a:pt x="1566974" y="939006"/>
                </a:lnTo>
                <a:lnTo>
                  <a:pt x="1565783" y="946944"/>
                </a:lnTo>
                <a:lnTo>
                  <a:pt x="1564989" y="954484"/>
                </a:lnTo>
                <a:lnTo>
                  <a:pt x="1563401" y="961628"/>
                </a:lnTo>
                <a:lnTo>
                  <a:pt x="1561415" y="969169"/>
                </a:lnTo>
                <a:lnTo>
                  <a:pt x="1558636" y="976709"/>
                </a:lnTo>
                <a:lnTo>
                  <a:pt x="1555460" y="983456"/>
                </a:lnTo>
                <a:lnTo>
                  <a:pt x="1551887" y="989409"/>
                </a:lnTo>
                <a:lnTo>
                  <a:pt x="1548313" y="995363"/>
                </a:lnTo>
                <a:lnTo>
                  <a:pt x="1544343" y="1000522"/>
                </a:lnTo>
                <a:lnTo>
                  <a:pt x="1539578" y="1005284"/>
                </a:lnTo>
                <a:lnTo>
                  <a:pt x="1531637" y="1014809"/>
                </a:lnTo>
                <a:lnTo>
                  <a:pt x="1527667" y="1019969"/>
                </a:lnTo>
                <a:lnTo>
                  <a:pt x="1524093" y="1025525"/>
                </a:lnTo>
                <a:lnTo>
                  <a:pt x="1520520" y="1031081"/>
                </a:lnTo>
                <a:lnTo>
                  <a:pt x="1517741" y="1037431"/>
                </a:lnTo>
                <a:lnTo>
                  <a:pt x="1514961" y="1044178"/>
                </a:lnTo>
                <a:lnTo>
                  <a:pt x="1512976" y="1052513"/>
                </a:lnTo>
                <a:lnTo>
                  <a:pt x="1510991" y="1061244"/>
                </a:lnTo>
                <a:lnTo>
                  <a:pt x="1510197" y="1070769"/>
                </a:lnTo>
                <a:lnTo>
                  <a:pt x="1561415" y="1078309"/>
                </a:lnTo>
                <a:lnTo>
                  <a:pt x="1576900" y="1111250"/>
                </a:lnTo>
                <a:lnTo>
                  <a:pt x="1585635" y="1129903"/>
                </a:lnTo>
                <a:lnTo>
                  <a:pt x="1596355" y="1149350"/>
                </a:lnTo>
                <a:lnTo>
                  <a:pt x="1601517" y="1158478"/>
                </a:lnTo>
                <a:lnTo>
                  <a:pt x="1606679" y="1168003"/>
                </a:lnTo>
                <a:lnTo>
                  <a:pt x="1612237" y="1176734"/>
                </a:lnTo>
                <a:lnTo>
                  <a:pt x="1617796" y="1184672"/>
                </a:lnTo>
                <a:lnTo>
                  <a:pt x="1624149" y="1192609"/>
                </a:lnTo>
                <a:lnTo>
                  <a:pt x="1629707" y="1198959"/>
                </a:lnTo>
                <a:lnTo>
                  <a:pt x="1635663" y="1204516"/>
                </a:lnTo>
                <a:lnTo>
                  <a:pt x="1641619" y="1209278"/>
                </a:lnTo>
                <a:lnTo>
                  <a:pt x="1721821" y="1231106"/>
                </a:lnTo>
                <a:lnTo>
                  <a:pt x="1793687" y="1261269"/>
                </a:lnTo>
                <a:lnTo>
                  <a:pt x="1867537" y="1292622"/>
                </a:lnTo>
                <a:lnTo>
                  <a:pt x="1941387" y="1324372"/>
                </a:lnTo>
                <a:lnTo>
                  <a:pt x="2013649" y="1354931"/>
                </a:lnTo>
                <a:lnTo>
                  <a:pt x="2029531" y="1361678"/>
                </a:lnTo>
                <a:lnTo>
                  <a:pt x="2046207" y="1367631"/>
                </a:lnTo>
                <a:lnTo>
                  <a:pt x="2079161" y="1379141"/>
                </a:lnTo>
                <a:lnTo>
                  <a:pt x="2095440" y="1385094"/>
                </a:lnTo>
                <a:lnTo>
                  <a:pt x="2112116" y="1391444"/>
                </a:lnTo>
                <a:lnTo>
                  <a:pt x="2127998" y="1397397"/>
                </a:lnTo>
                <a:lnTo>
                  <a:pt x="2143085" y="1404144"/>
                </a:lnTo>
                <a:lnTo>
                  <a:pt x="2150232" y="1407716"/>
                </a:lnTo>
                <a:lnTo>
                  <a:pt x="2157776" y="1411684"/>
                </a:lnTo>
                <a:lnTo>
                  <a:pt x="2164923" y="1416050"/>
                </a:lnTo>
                <a:lnTo>
                  <a:pt x="2171673" y="1420019"/>
                </a:lnTo>
                <a:lnTo>
                  <a:pt x="2178423" y="1424384"/>
                </a:lnTo>
                <a:lnTo>
                  <a:pt x="2184775" y="1429147"/>
                </a:lnTo>
                <a:lnTo>
                  <a:pt x="2191128" y="1433909"/>
                </a:lnTo>
                <a:lnTo>
                  <a:pt x="2196687" y="1439069"/>
                </a:lnTo>
                <a:lnTo>
                  <a:pt x="2202245" y="1445022"/>
                </a:lnTo>
                <a:lnTo>
                  <a:pt x="2207804" y="1450578"/>
                </a:lnTo>
                <a:lnTo>
                  <a:pt x="2212965" y="1456928"/>
                </a:lnTo>
                <a:lnTo>
                  <a:pt x="2217333" y="1463278"/>
                </a:lnTo>
                <a:lnTo>
                  <a:pt x="2221700" y="1470422"/>
                </a:lnTo>
                <a:lnTo>
                  <a:pt x="2225274" y="1477566"/>
                </a:lnTo>
                <a:lnTo>
                  <a:pt x="2228847" y="1485503"/>
                </a:lnTo>
                <a:lnTo>
                  <a:pt x="2232023" y="1493441"/>
                </a:lnTo>
                <a:lnTo>
                  <a:pt x="2232023" y="1519634"/>
                </a:lnTo>
                <a:lnTo>
                  <a:pt x="2232817" y="1552178"/>
                </a:lnTo>
                <a:lnTo>
                  <a:pt x="2234406" y="1628378"/>
                </a:lnTo>
                <a:lnTo>
                  <a:pt x="2235597" y="1668859"/>
                </a:lnTo>
                <a:lnTo>
                  <a:pt x="2236391" y="1708150"/>
                </a:lnTo>
                <a:lnTo>
                  <a:pt x="2236788" y="1745059"/>
                </a:lnTo>
                <a:lnTo>
                  <a:pt x="2236391" y="1778000"/>
                </a:lnTo>
                <a:lnTo>
                  <a:pt x="374650" y="1778000"/>
                </a:lnTo>
                <a:lnTo>
                  <a:pt x="374650" y="1745059"/>
                </a:lnTo>
                <a:lnTo>
                  <a:pt x="374650" y="1708150"/>
                </a:lnTo>
                <a:lnTo>
                  <a:pt x="375444" y="1668859"/>
                </a:lnTo>
                <a:lnTo>
                  <a:pt x="376238" y="1628378"/>
                </a:lnTo>
                <a:lnTo>
                  <a:pt x="377826" y="1552178"/>
                </a:lnTo>
                <a:lnTo>
                  <a:pt x="378620" y="1519634"/>
                </a:lnTo>
                <a:lnTo>
                  <a:pt x="379017" y="1493441"/>
                </a:lnTo>
                <a:lnTo>
                  <a:pt x="381797" y="1485503"/>
                </a:lnTo>
                <a:lnTo>
                  <a:pt x="385370" y="1477566"/>
                </a:lnTo>
                <a:lnTo>
                  <a:pt x="389341" y="1470422"/>
                </a:lnTo>
                <a:lnTo>
                  <a:pt x="393311" y="1463278"/>
                </a:lnTo>
                <a:lnTo>
                  <a:pt x="398076" y="1456928"/>
                </a:lnTo>
                <a:lnTo>
                  <a:pt x="403237" y="1450578"/>
                </a:lnTo>
                <a:lnTo>
                  <a:pt x="408399" y="1445022"/>
                </a:lnTo>
                <a:lnTo>
                  <a:pt x="413957" y="1439069"/>
                </a:lnTo>
                <a:lnTo>
                  <a:pt x="419516" y="1433909"/>
                </a:lnTo>
                <a:lnTo>
                  <a:pt x="425869" y="1429147"/>
                </a:lnTo>
                <a:lnTo>
                  <a:pt x="432618" y="1424384"/>
                </a:lnTo>
                <a:lnTo>
                  <a:pt x="438971" y="1420019"/>
                </a:lnTo>
                <a:lnTo>
                  <a:pt x="445721" y="1416050"/>
                </a:lnTo>
                <a:lnTo>
                  <a:pt x="452868" y="1411684"/>
                </a:lnTo>
                <a:lnTo>
                  <a:pt x="460412" y="1407716"/>
                </a:lnTo>
                <a:lnTo>
                  <a:pt x="467558" y="1404144"/>
                </a:lnTo>
                <a:lnTo>
                  <a:pt x="482646" y="1397397"/>
                </a:lnTo>
                <a:lnTo>
                  <a:pt x="498925" y="1391444"/>
                </a:lnTo>
                <a:lnTo>
                  <a:pt x="515204" y="1385094"/>
                </a:lnTo>
                <a:lnTo>
                  <a:pt x="531483" y="1379141"/>
                </a:lnTo>
                <a:lnTo>
                  <a:pt x="564437" y="1367631"/>
                </a:lnTo>
                <a:lnTo>
                  <a:pt x="581113" y="1361678"/>
                </a:lnTo>
                <a:lnTo>
                  <a:pt x="597392" y="1354931"/>
                </a:lnTo>
                <a:lnTo>
                  <a:pt x="669257" y="1324372"/>
                </a:lnTo>
                <a:lnTo>
                  <a:pt x="743504" y="1292622"/>
                </a:lnTo>
                <a:lnTo>
                  <a:pt x="817354" y="1261269"/>
                </a:lnTo>
                <a:lnTo>
                  <a:pt x="888822" y="1231106"/>
                </a:lnTo>
                <a:lnTo>
                  <a:pt x="969025" y="1209278"/>
                </a:lnTo>
                <a:lnTo>
                  <a:pt x="974981" y="1204516"/>
                </a:lnTo>
                <a:lnTo>
                  <a:pt x="980937" y="1198959"/>
                </a:lnTo>
                <a:lnTo>
                  <a:pt x="986892" y="1192609"/>
                </a:lnTo>
                <a:lnTo>
                  <a:pt x="992848" y="1184672"/>
                </a:lnTo>
                <a:lnTo>
                  <a:pt x="998407" y="1176734"/>
                </a:lnTo>
                <a:lnTo>
                  <a:pt x="1003965" y="1168003"/>
                </a:lnTo>
                <a:lnTo>
                  <a:pt x="1009524" y="1158478"/>
                </a:lnTo>
                <a:lnTo>
                  <a:pt x="1015083" y="1149350"/>
                </a:lnTo>
                <a:lnTo>
                  <a:pt x="1025009" y="1129903"/>
                </a:lnTo>
                <a:lnTo>
                  <a:pt x="1034141" y="1111250"/>
                </a:lnTo>
                <a:lnTo>
                  <a:pt x="1049228" y="1078309"/>
                </a:lnTo>
                <a:lnTo>
                  <a:pt x="1087345" y="1068784"/>
                </a:lnTo>
                <a:lnTo>
                  <a:pt x="1085359" y="1060450"/>
                </a:lnTo>
                <a:lnTo>
                  <a:pt x="1082977" y="1053306"/>
                </a:lnTo>
                <a:lnTo>
                  <a:pt x="1080595" y="1046163"/>
                </a:lnTo>
                <a:lnTo>
                  <a:pt x="1077419" y="1040209"/>
                </a:lnTo>
                <a:lnTo>
                  <a:pt x="1074242" y="1034653"/>
                </a:lnTo>
                <a:lnTo>
                  <a:pt x="1071066" y="1029891"/>
                </a:lnTo>
                <a:lnTo>
                  <a:pt x="1067492" y="1025525"/>
                </a:lnTo>
                <a:lnTo>
                  <a:pt x="1063125" y="1020763"/>
                </a:lnTo>
                <a:lnTo>
                  <a:pt x="1055978" y="1012825"/>
                </a:lnTo>
                <a:lnTo>
                  <a:pt x="1048434" y="1004491"/>
                </a:lnTo>
                <a:lnTo>
                  <a:pt x="1045258" y="1000125"/>
                </a:lnTo>
                <a:lnTo>
                  <a:pt x="1042082" y="995363"/>
                </a:lnTo>
                <a:lnTo>
                  <a:pt x="1038905" y="989409"/>
                </a:lnTo>
                <a:lnTo>
                  <a:pt x="1036523" y="983456"/>
                </a:lnTo>
                <a:lnTo>
                  <a:pt x="1022229" y="830659"/>
                </a:lnTo>
                <a:lnTo>
                  <a:pt x="1021832" y="831056"/>
                </a:lnTo>
                <a:lnTo>
                  <a:pt x="1020641" y="831056"/>
                </a:lnTo>
                <a:lnTo>
                  <a:pt x="1016671" y="830659"/>
                </a:lnTo>
                <a:lnTo>
                  <a:pt x="1010715" y="829469"/>
                </a:lnTo>
                <a:lnTo>
                  <a:pt x="1003965" y="828278"/>
                </a:lnTo>
                <a:lnTo>
                  <a:pt x="990863" y="824309"/>
                </a:lnTo>
                <a:lnTo>
                  <a:pt x="985701" y="822325"/>
                </a:lnTo>
                <a:lnTo>
                  <a:pt x="982525" y="821134"/>
                </a:lnTo>
                <a:lnTo>
                  <a:pt x="978157" y="817959"/>
                </a:lnTo>
                <a:lnTo>
                  <a:pt x="973790" y="814388"/>
                </a:lnTo>
                <a:lnTo>
                  <a:pt x="969819" y="810419"/>
                </a:lnTo>
                <a:lnTo>
                  <a:pt x="966246" y="805656"/>
                </a:lnTo>
                <a:lnTo>
                  <a:pt x="962673" y="800497"/>
                </a:lnTo>
                <a:lnTo>
                  <a:pt x="959496" y="794941"/>
                </a:lnTo>
                <a:lnTo>
                  <a:pt x="956717" y="788988"/>
                </a:lnTo>
                <a:lnTo>
                  <a:pt x="953541" y="783034"/>
                </a:lnTo>
                <a:lnTo>
                  <a:pt x="951158" y="776684"/>
                </a:lnTo>
                <a:lnTo>
                  <a:pt x="948776" y="769541"/>
                </a:lnTo>
                <a:lnTo>
                  <a:pt x="944409" y="755253"/>
                </a:lnTo>
                <a:lnTo>
                  <a:pt x="941232" y="740172"/>
                </a:lnTo>
                <a:lnTo>
                  <a:pt x="938056" y="724694"/>
                </a:lnTo>
                <a:lnTo>
                  <a:pt x="935674" y="708819"/>
                </a:lnTo>
                <a:lnTo>
                  <a:pt x="934085" y="693341"/>
                </a:lnTo>
                <a:lnTo>
                  <a:pt x="932497" y="677466"/>
                </a:lnTo>
                <a:lnTo>
                  <a:pt x="931306" y="662781"/>
                </a:lnTo>
                <a:lnTo>
                  <a:pt x="929321" y="635000"/>
                </a:lnTo>
                <a:lnTo>
                  <a:pt x="926939" y="611981"/>
                </a:lnTo>
                <a:lnTo>
                  <a:pt x="926939" y="607616"/>
                </a:lnTo>
                <a:lnTo>
                  <a:pt x="927733" y="603250"/>
                </a:lnTo>
                <a:lnTo>
                  <a:pt x="929321" y="598884"/>
                </a:lnTo>
                <a:lnTo>
                  <a:pt x="931306" y="594519"/>
                </a:lnTo>
                <a:lnTo>
                  <a:pt x="935674" y="585391"/>
                </a:lnTo>
                <a:lnTo>
                  <a:pt x="940835" y="575866"/>
                </a:lnTo>
                <a:lnTo>
                  <a:pt x="943217" y="570706"/>
                </a:lnTo>
                <a:lnTo>
                  <a:pt x="945600" y="565150"/>
                </a:lnTo>
                <a:lnTo>
                  <a:pt x="947585" y="559594"/>
                </a:lnTo>
                <a:lnTo>
                  <a:pt x="949173" y="553641"/>
                </a:lnTo>
                <a:lnTo>
                  <a:pt x="950364" y="547291"/>
                </a:lnTo>
                <a:lnTo>
                  <a:pt x="950761" y="539750"/>
                </a:lnTo>
                <a:lnTo>
                  <a:pt x="950364" y="532606"/>
                </a:lnTo>
                <a:lnTo>
                  <a:pt x="949173" y="524669"/>
                </a:lnTo>
                <a:lnTo>
                  <a:pt x="944409" y="500856"/>
                </a:lnTo>
                <a:lnTo>
                  <a:pt x="940438" y="477441"/>
                </a:lnTo>
                <a:lnTo>
                  <a:pt x="937262" y="454422"/>
                </a:lnTo>
                <a:lnTo>
                  <a:pt x="934880" y="432197"/>
                </a:lnTo>
                <a:lnTo>
                  <a:pt x="933291" y="410766"/>
                </a:lnTo>
                <a:lnTo>
                  <a:pt x="932100" y="389334"/>
                </a:lnTo>
                <a:lnTo>
                  <a:pt x="931703" y="368300"/>
                </a:lnTo>
                <a:lnTo>
                  <a:pt x="932100" y="348059"/>
                </a:lnTo>
                <a:lnTo>
                  <a:pt x="932894" y="328613"/>
                </a:lnTo>
                <a:lnTo>
                  <a:pt x="934483" y="309563"/>
                </a:lnTo>
                <a:lnTo>
                  <a:pt x="936468" y="290909"/>
                </a:lnTo>
                <a:lnTo>
                  <a:pt x="939247" y="273447"/>
                </a:lnTo>
                <a:lnTo>
                  <a:pt x="942423" y="255984"/>
                </a:lnTo>
                <a:lnTo>
                  <a:pt x="946394" y="239713"/>
                </a:lnTo>
                <a:lnTo>
                  <a:pt x="950761" y="223441"/>
                </a:lnTo>
                <a:lnTo>
                  <a:pt x="956320" y="207566"/>
                </a:lnTo>
                <a:lnTo>
                  <a:pt x="961482" y="193278"/>
                </a:lnTo>
                <a:lnTo>
                  <a:pt x="967437" y="178991"/>
                </a:lnTo>
                <a:lnTo>
                  <a:pt x="973790" y="165497"/>
                </a:lnTo>
                <a:lnTo>
                  <a:pt x="980937" y="152400"/>
                </a:lnTo>
                <a:lnTo>
                  <a:pt x="988481" y="140494"/>
                </a:lnTo>
                <a:lnTo>
                  <a:pt x="996421" y="129381"/>
                </a:lnTo>
                <a:lnTo>
                  <a:pt x="1004362" y="118269"/>
                </a:lnTo>
                <a:lnTo>
                  <a:pt x="1013494" y="108347"/>
                </a:lnTo>
                <a:lnTo>
                  <a:pt x="1022229" y="99219"/>
                </a:lnTo>
                <a:lnTo>
                  <a:pt x="1031758" y="90091"/>
                </a:lnTo>
                <a:lnTo>
                  <a:pt x="1041685" y="82550"/>
                </a:lnTo>
                <a:lnTo>
                  <a:pt x="1051611" y="75406"/>
                </a:lnTo>
                <a:lnTo>
                  <a:pt x="1061934" y="68659"/>
                </a:lnTo>
                <a:lnTo>
                  <a:pt x="1073051" y="63103"/>
                </a:lnTo>
                <a:lnTo>
                  <a:pt x="1084168" y="58341"/>
                </a:lnTo>
                <a:lnTo>
                  <a:pt x="1095683" y="53975"/>
                </a:lnTo>
                <a:lnTo>
                  <a:pt x="1112358" y="47228"/>
                </a:lnTo>
                <a:lnTo>
                  <a:pt x="1131019" y="40084"/>
                </a:lnTo>
                <a:lnTo>
                  <a:pt x="1150872" y="32544"/>
                </a:lnTo>
                <a:lnTo>
                  <a:pt x="1171915" y="25400"/>
                </a:lnTo>
                <a:lnTo>
                  <a:pt x="1194547" y="18653"/>
                </a:lnTo>
                <a:lnTo>
                  <a:pt x="1206458" y="15875"/>
                </a:lnTo>
                <a:lnTo>
                  <a:pt x="1218369" y="12303"/>
                </a:lnTo>
                <a:lnTo>
                  <a:pt x="1230281" y="9525"/>
                </a:lnTo>
                <a:lnTo>
                  <a:pt x="1242986" y="7144"/>
                </a:lnTo>
                <a:lnTo>
                  <a:pt x="1255294" y="5159"/>
                </a:lnTo>
                <a:lnTo>
                  <a:pt x="1268397" y="3175"/>
                </a:lnTo>
                <a:lnTo>
                  <a:pt x="1281102" y="1588"/>
                </a:lnTo>
                <a:lnTo>
                  <a:pt x="1294602" y="794"/>
                </a:lnTo>
                <a:lnTo>
                  <a:pt x="13077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7290859-4E07-4FD3-99ED-A6321494B074}"/>
              </a:ext>
            </a:extLst>
          </p:cNvPr>
          <p:cNvSpPr txBox="1"/>
          <p:nvPr/>
        </p:nvSpPr>
        <p:spPr>
          <a:xfrm>
            <a:off x="1807528" y="787869"/>
            <a:ext cx="19954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kern="100" dirty="0">
                <a:solidFill>
                  <a:schemeClr val="accent5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体育主播</a:t>
            </a:r>
            <a:endParaRPr lang="zh-CN" altLang="en-US" sz="2800" kern="100" dirty="0">
              <a:solidFill>
                <a:schemeClr val="accent5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文本框 22">
            <a:extLst>
              <a:ext uri="{FF2B5EF4-FFF2-40B4-BE49-F238E27FC236}">
                <a16:creationId xmlns:a16="http://schemas.microsoft.com/office/drawing/2014/main" id="{EE377AB2-6373-413F-BC01-B6A904493370}"/>
              </a:ext>
            </a:extLst>
          </p:cNvPr>
          <p:cNvSpPr txBox="1"/>
          <p:nvPr/>
        </p:nvSpPr>
        <p:spPr>
          <a:xfrm flipH="1">
            <a:off x="674687" y="3780693"/>
            <a:ext cx="4513324" cy="337412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rtlCol="0" anchor="t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、体育赛事专业直播分析；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、负责直播间的气氛带动，引导粉丝注册提升留存 ；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、在公司的直播平台与用户互动聊天，提升直播质量及粉丝量；</a:t>
            </a:r>
            <a:endParaRPr lang="en-US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、进行赛事解说。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文本框 20">
            <a:extLst>
              <a:ext uri="{FF2B5EF4-FFF2-40B4-BE49-F238E27FC236}">
                <a16:creationId xmlns:a16="http://schemas.microsoft.com/office/drawing/2014/main" id="{D03EFE42-2C69-46A2-9908-6B18B2DA8AF9}"/>
              </a:ext>
            </a:extLst>
          </p:cNvPr>
          <p:cNvSpPr txBox="1"/>
          <p:nvPr/>
        </p:nvSpPr>
        <p:spPr>
          <a:xfrm flipH="1">
            <a:off x="1404894" y="3140522"/>
            <a:ext cx="1995487" cy="369332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b="1" dirty="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岗位职责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825695E-B5A6-48FF-BD46-EF60FBDBD8FF}"/>
              </a:ext>
            </a:extLst>
          </p:cNvPr>
          <p:cNvSpPr txBox="1"/>
          <p:nvPr/>
        </p:nvSpPr>
        <p:spPr>
          <a:xfrm>
            <a:off x="6640566" y="1314332"/>
            <a:ext cx="5448761" cy="4620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、性别：不限（女生优先）；  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、年龄：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18-35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、学历：大专或以上；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、喜欢看体育比赛，懂足球、篮球赛 ；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、对互联网直播感兴趣，熟悉企鹅，章鱼，龙珠等体育直播平台 ；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、普通话标准，思维活跃、善于沟通与交流 ；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、服从管理，认真做事，有经验者、对高薪极度渴望的优先； 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、有体育直播经验者优先录用。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1B8F1C8-88E6-4ED4-A6A1-9CB281ECF3EB}"/>
              </a:ext>
            </a:extLst>
          </p:cNvPr>
          <p:cNvSpPr txBox="1"/>
          <p:nvPr/>
        </p:nvSpPr>
        <p:spPr>
          <a:xfrm>
            <a:off x="6969521" y="598213"/>
            <a:ext cx="1873919" cy="464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岗位要求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38D8BBE-1F6A-42F8-8476-6DB76E3ACEB9}"/>
              </a:ext>
            </a:extLst>
          </p:cNvPr>
          <p:cNvCxnSpPr>
            <a:cxnSpLocks/>
          </p:cNvCxnSpPr>
          <p:nvPr/>
        </p:nvCxnSpPr>
        <p:spPr>
          <a:xfrm>
            <a:off x="6015492" y="899566"/>
            <a:ext cx="0" cy="561716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86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27965" y="772791"/>
            <a:ext cx="11520000" cy="177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5280" y="157814"/>
            <a:ext cx="2094131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企业文化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72823" y="186038"/>
            <a:ext cx="337920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corporate culture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98290" y="1428750"/>
            <a:ext cx="3653193" cy="155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4" name="文本框 3"/>
          <p:cNvSpPr txBox="1"/>
          <p:nvPr/>
        </p:nvSpPr>
        <p:spPr>
          <a:xfrm>
            <a:off x="7556332" y="1560894"/>
            <a:ext cx="4291013" cy="308392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rtlCol="0" anchor="t">
            <a:spAutoFit/>
          </a:bodyPr>
          <a:lstStyle/>
          <a:p>
            <a:pPr lvl="0" algn="l" fontAlgn="t">
              <a:lnSpc>
                <a:spcPct val="12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奕星娱乐是全球知名游戏企业，菲律宾政府重点对外窗口单位。</a:t>
            </a:r>
          </a:p>
          <a:p>
            <a:pPr lvl="0" algn="l" fontAlgn="t">
              <a:lnSpc>
                <a:spcPct val="12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奕星娱乐总部设在马尼拉，并在香港、新加坡、迪拜、马来西亚以及英国等多个地区设有子公司或办事处等分支机构。公司涵盖游戏、在线教育等业务板块，同时积极布局影视、音乐、艺人经纪、动漫、泛文娱媒体、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VR/AR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、文化健康、社交、新消费等文娱领域。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4655" y="3622679"/>
            <a:ext cx="4007485" cy="308392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rtlCol="0" anchor="t">
            <a:spAutoFit/>
          </a:bodyPr>
          <a:lstStyle/>
          <a:p>
            <a:pPr lvl="0" algn="l" fontAlgn="t">
              <a:lnSpc>
                <a:spcPct val="12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奕星娱乐是全球知名游戏企业，菲律宾政府重点对外窗口单位。</a:t>
            </a:r>
          </a:p>
          <a:p>
            <a:pPr lvl="0" algn="l" fontAlgn="t">
              <a:lnSpc>
                <a:spcPct val="12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奕星娱乐总部设在马尼拉，并在香港、新加坡、迪拜、马来西亚以及英国等多个地区设有子公司或办事处等分支机构。公司涵盖游戏、在线教育等业务板块，同时积极布局影视、音乐、艺人经纪、动漫、泛文娱媒体、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VR/AR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、文化健康、社交、新消费等文娱领域。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书写"/>
          <p:cNvSpPr/>
          <p:nvPr/>
        </p:nvSpPr>
        <p:spPr bwMode="auto">
          <a:xfrm>
            <a:off x="3248025" y="1749425"/>
            <a:ext cx="914400" cy="914400"/>
          </a:xfrm>
          <a:custGeom>
            <a:avLst/>
            <a:gdLst>
              <a:gd name="T0" fmla="*/ 1767542 w 3927"/>
              <a:gd name="T1" fmla="*/ 308011 h 3928"/>
              <a:gd name="T2" fmla="*/ 1684137 w 3927"/>
              <a:gd name="T3" fmla="*/ 390514 h 3928"/>
              <a:gd name="T4" fmla="*/ 1406885 w 3927"/>
              <a:gd name="T5" fmla="*/ 115046 h 3928"/>
              <a:gd name="T6" fmla="*/ 1490290 w 3927"/>
              <a:gd name="T7" fmla="*/ 32084 h 3928"/>
              <a:gd name="T8" fmla="*/ 1597525 w 3927"/>
              <a:gd name="T9" fmla="*/ 28876 h 3928"/>
              <a:gd name="T10" fmla="*/ 1770750 w 3927"/>
              <a:gd name="T11" fmla="*/ 200757 h 3928"/>
              <a:gd name="T12" fmla="*/ 1767542 w 3927"/>
              <a:gd name="T13" fmla="*/ 308011 h 3928"/>
              <a:gd name="T14" fmla="*/ 1032021 w 3927"/>
              <a:gd name="T15" fmla="*/ 1039078 h 3928"/>
              <a:gd name="T16" fmla="*/ 754768 w 3927"/>
              <a:gd name="T17" fmla="*/ 763152 h 3928"/>
              <a:gd name="T18" fmla="*/ 1364724 w 3927"/>
              <a:gd name="T19" fmla="*/ 156756 h 3928"/>
              <a:gd name="T20" fmla="*/ 1641977 w 3927"/>
              <a:gd name="T21" fmla="*/ 432682 h 3928"/>
              <a:gd name="T22" fmla="*/ 1032021 w 3927"/>
              <a:gd name="T23" fmla="*/ 1039078 h 3928"/>
              <a:gd name="T24" fmla="*/ 993526 w 3927"/>
              <a:gd name="T25" fmla="*/ 1077121 h 3928"/>
              <a:gd name="T26" fmla="*/ 605373 w 3927"/>
              <a:gd name="T27" fmla="*/ 1187584 h 3928"/>
              <a:gd name="T28" fmla="*/ 716274 w 3927"/>
              <a:gd name="T29" fmla="*/ 801653 h 3928"/>
              <a:gd name="T30" fmla="*/ 993526 w 3927"/>
              <a:gd name="T31" fmla="*/ 1077121 h 3928"/>
              <a:gd name="T32" fmla="*/ 352867 w 3927"/>
              <a:gd name="T33" fmla="*/ 226883 h 3928"/>
              <a:gd name="T34" fmla="*/ 179641 w 3927"/>
              <a:gd name="T35" fmla="*/ 400597 h 3928"/>
              <a:gd name="T36" fmla="*/ 179641 w 3927"/>
              <a:gd name="T37" fmla="*/ 1447468 h 3928"/>
              <a:gd name="T38" fmla="*/ 352867 w 3927"/>
              <a:gd name="T39" fmla="*/ 1620724 h 3928"/>
              <a:gd name="T40" fmla="*/ 1400011 w 3927"/>
              <a:gd name="T41" fmla="*/ 1620724 h 3928"/>
              <a:gd name="T42" fmla="*/ 1573236 w 3927"/>
              <a:gd name="T43" fmla="*/ 1447468 h 3928"/>
              <a:gd name="T44" fmla="*/ 1573236 w 3927"/>
              <a:gd name="T45" fmla="*/ 759485 h 3928"/>
              <a:gd name="T46" fmla="*/ 1752419 w 3927"/>
              <a:gd name="T47" fmla="*/ 585771 h 3928"/>
              <a:gd name="T48" fmla="*/ 1752419 w 3927"/>
              <a:gd name="T49" fmla="*/ 1511178 h 3928"/>
              <a:gd name="T50" fmla="*/ 1457753 w 3927"/>
              <a:gd name="T51" fmla="*/ 1800397 h 3928"/>
              <a:gd name="T52" fmla="*/ 289168 w 3927"/>
              <a:gd name="T53" fmla="*/ 1800397 h 3928"/>
              <a:gd name="T54" fmla="*/ 0 w 3927"/>
              <a:gd name="T55" fmla="*/ 1511178 h 3928"/>
              <a:gd name="T56" fmla="*/ 0 w 3927"/>
              <a:gd name="T57" fmla="*/ 354304 h 3928"/>
              <a:gd name="T58" fmla="*/ 289168 w 3927"/>
              <a:gd name="T59" fmla="*/ 47210 h 3928"/>
              <a:gd name="T60" fmla="*/ 1214412 w 3927"/>
              <a:gd name="T61" fmla="*/ 47210 h 3928"/>
              <a:gd name="T62" fmla="*/ 1040728 w 3927"/>
              <a:gd name="T63" fmla="*/ 226883 h 3928"/>
              <a:gd name="T64" fmla="*/ 352867 w 3927"/>
              <a:gd name="T65" fmla="*/ 226883 h 392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927" h="3928">
                <a:moveTo>
                  <a:pt x="3857" y="672"/>
                </a:moveTo>
                <a:cubicBezTo>
                  <a:pt x="3675" y="852"/>
                  <a:pt x="3675" y="852"/>
                  <a:pt x="3675" y="852"/>
                </a:cubicBezTo>
                <a:cubicBezTo>
                  <a:pt x="3070" y="251"/>
                  <a:pt x="3070" y="251"/>
                  <a:pt x="3070" y="251"/>
                </a:cubicBezTo>
                <a:cubicBezTo>
                  <a:pt x="3252" y="70"/>
                  <a:pt x="3252" y="70"/>
                  <a:pt x="3252" y="70"/>
                </a:cubicBezTo>
                <a:cubicBezTo>
                  <a:pt x="3319" y="4"/>
                  <a:pt x="3424" y="0"/>
                  <a:pt x="3486" y="63"/>
                </a:cubicBezTo>
                <a:cubicBezTo>
                  <a:pt x="3864" y="438"/>
                  <a:pt x="3864" y="438"/>
                  <a:pt x="3864" y="438"/>
                </a:cubicBezTo>
                <a:cubicBezTo>
                  <a:pt x="3927" y="501"/>
                  <a:pt x="3924" y="605"/>
                  <a:pt x="3857" y="672"/>
                </a:cubicBezTo>
                <a:close/>
                <a:moveTo>
                  <a:pt x="2252" y="2267"/>
                </a:moveTo>
                <a:cubicBezTo>
                  <a:pt x="1647" y="1665"/>
                  <a:pt x="1647" y="1665"/>
                  <a:pt x="1647" y="1665"/>
                </a:cubicBezTo>
                <a:cubicBezTo>
                  <a:pt x="2978" y="342"/>
                  <a:pt x="2978" y="342"/>
                  <a:pt x="2978" y="342"/>
                </a:cubicBezTo>
                <a:cubicBezTo>
                  <a:pt x="3583" y="944"/>
                  <a:pt x="3583" y="944"/>
                  <a:pt x="3583" y="944"/>
                </a:cubicBezTo>
                <a:lnTo>
                  <a:pt x="2252" y="2267"/>
                </a:lnTo>
                <a:close/>
                <a:moveTo>
                  <a:pt x="2168" y="2350"/>
                </a:moveTo>
                <a:cubicBezTo>
                  <a:pt x="1321" y="2591"/>
                  <a:pt x="1321" y="2591"/>
                  <a:pt x="1321" y="2591"/>
                </a:cubicBezTo>
                <a:cubicBezTo>
                  <a:pt x="1563" y="1749"/>
                  <a:pt x="1563" y="1749"/>
                  <a:pt x="1563" y="1749"/>
                </a:cubicBezTo>
                <a:lnTo>
                  <a:pt x="2168" y="2350"/>
                </a:lnTo>
                <a:close/>
                <a:moveTo>
                  <a:pt x="770" y="495"/>
                </a:moveTo>
                <a:cubicBezTo>
                  <a:pt x="561" y="495"/>
                  <a:pt x="392" y="665"/>
                  <a:pt x="392" y="874"/>
                </a:cubicBezTo>
                <a:cubicBezTo>
                  <a:pt x="392" y="3158"/>
                  <a:pt x="392" y="3158"/>
                  <a:pt x="392" y="3158"/>
                </a:cubicBezTo>
                <a:cubicBezTo>
                  <a:pt x="392" y="3367"/>
                  <a:pt x="561" y="3536"/>
                  <a:pt x="770" y="3536"/>
                </a:cubicBezTo>
                <a:cubicBezTo>
                  <a:pt x="3055" y="3536"/>
                  <a:pt x="3055" y="3536"/>
                  <a:pt x="3055" y="3536"/>
                </a:cubicBezTo>
                <a:cubicBezTo>
                  <a:pt x="3264" y="3536"/>
                  <a:pt x="3433" y="3367"/>
                  <a:pt x="3433" y="3158"/>
                </a:cubicBezTo>
                <a:cubicBezTo>
                  <a:pt x="3433" y="1657"/>
                  <a:pt x="3433" y="1657"/>
                  <a:pt x="3433" y="1657"/>
                </a:cubicBezTo>
                <a:cubicBezTo>
                  <a:pt x="3824" y="1278"/>
                  <a:pt x="3824" y="1278"/>
                  <a:pt x="3824" y="1278"/>
                </a:cubicBezTo>
                <a:cubicBezTo>
                  <a:pt x="3824" y="3297"/>
                  <a:pt x="3824" y="3297"/>
                  <a:pt x="3824" y="3297"/>
                </a:cubicBezTo>
                <a:cubicBezTo>
                  <a:pt x="3824" y="3645"/>
                  <a:pt x="3529" y="3928"/>
                  <a:pt x="3181" y="3928"/>
                </a:cubicBezTo>
                <a:cubicBezTo>
                  <a:pt x="631" y="3928"/>
                  <a:pt x="631" y="3928"/>
                  <a:pt x="631" y="3928"/>
                </a:cubicBezTo>
                <a:cubicBezTo>
                  <a:pt x="283" y="3928"/>
                  <a:pt x="0" y="3645"/>
                  <a:pt x="0" y="3297"/>
                </a:cubicBezTo>
                <a:cubicBezTo>
                  <a:pt x="0" y="773"/>
                  <a:pt x="0" y="773"/>
                  <a:pt x="0" y="773"/>
                </a:cubicBezTo>
                <a:cubicBezTo>
                  <a:pt x="0" y="425"/>
                  <a:pt x="283" y="103"/>
                  <a:pt x="631" y="103"/>
                </a:cubicBezTo>
                <a:cubicBezTo>
                  <a:pt x="2650" y="103"/>
                  <a:pt x="2650" y="103"/>
                  <a:pt x="2650" y="103"/>
                </a:cubicBezTo>
                <a:cubicBezTo>
                  <a:pt x="2271" y="495"/>
                  <a:pt x="2271" y="495"/>
                  <a:pt x="2271" y="495"/>
                </a:cubicBezTo>
                <a:lnTo>
                  <a:pt x="770" y="4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B3DCCCD-5F2B-413B-AB31-3755B3C90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325" y="1174459"/>
            <a:ext cx="2803007" cy="55321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610" y="1285875"/>
            <a:ext cx="3556000" cy="208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199755" y="1275080"/>
            <a:ext cx="3556000" cy="20880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333875" y="4352925"/>
            <a:ext cx="3556000" cy="208800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 flipH="1">
            <a:off x="4333876" y="1594711"/>
            <a:ext cx="3555999" cy="156966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最受尊敬的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sym typeface="宋体" panose="02010600030101010101" pitchFamily="2" charset="-122"/>
            </a:endParaRPr>
          </a:p>
          <a:p>
            <a:pPr lvl="0" algn="ctr"/>
            <a:b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</a:b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娱乐公司</a:t>
            </a:r>
          </a:p>
        </p:txBody>
      </p:sp>
      <p:sp>
        <p:nvSpPr>
          <p:cNvPr id="22" name="箭头"/>
          <p:cNvSpPr/>
          <p:nvPr/>
        </p:nvSpPr>
        <p:spPr bwMode="auto">
          <a:xfrm rot="5400000">
            <a:off x="5883275" y="3599180"/>
            <a:ext cx="457200" cy="457200"/>
          </a:xfrm>
          <a:custGeom>
            <a:avLst/>
            <a:gdLst>
              <a:gd name="T0" fmla="*/ 381143354 w 7455"/>
              <a:gd name="T1" fmla="*/ 381770775 h 6500"/>
              <a:gd name="T2" fmla="*/ 381143354 w 7455"/>
              <a:gd name="T3" fmla="*/ 381770775 h 6500"/>
              <a:gd name="T4" fmla="*/ 381143354 w 7455"/>
              <a:gd name="T5" fmla="*/ 381770775 h 6500"/>
              <a:gd name="T6" fmla="*/ 381143354 w 7455"/>
              <a:gd name="T7" fmla="*/ 381770775 h 6500"/>
              <a:gd name="T8" fmla="*/ 381143354 w 7455"/>
              <a:gd name="T9" fmla="*/ 381770775 h 6500"/>
              <a:gd name="T10" fmla="*/ 381143354 w 7455"/>
              <a:gd name="T11" fmla="*/ 381770775 h 6500"/>
              <a:gd name="T12" fmla="*/ 381143354 w 7455"/>
              <a:gd name="T13" fmla="*/ 381770775 h 6500"/>
              <a:gd name="T14" fmla="*/ 381143354 w 7455"/>
              <a:gd name="T15" fmla="*/ 381770775 h 6500"/>
              <a:gd name="T16" fmla="*/ 381143354 w 7455"/>
              <a:gd name="T17" fmla="*/ 381770775 h 6500"/>
              <a:gd name="T18" fmla="*/ 381143354 w 7455"/>
              <a:gd name="T19" fmla="*/ 381770775 h 6500"/>
              <a:gd name="T20" fmla="*/ 381143354 w 7455"/>
              <a:gd name="T21" fmla="*/ 381770775 h 6500"/>
              <a:gd name="T22" fmla="*/ 381143354 w 7455"/>
              <a:gd name="T23" fmla="*/ 381770775 h 6500"/>
              <a:gd name="T24" fmla="*/ 381143354 w 7455"/>
              <a:gd name="T25" fmla="*/ 381770775 h 6500"/>
              <a:gd name="T26" fmla="*/ 381143354 w 7455"/>
              <a:gd name="T27" fmla="*/ 381770775 h 6500"/>
              <a:gd name="T28" fmla="*/ 381143354 w 7455"/>
              <a:gd name="T29" fmla="*/ 381770775 h 6500"/>
              <a:gd name="T30" fmla="*/ 381143354 w 7455"/>
              <a:gd name="T31" fmla="*/ 381770775 h 6500"/>
              <a:gd name="T32" fmla="*/ 381143354 w 7455"/>
              <a:gd name="T33" fmla="*/ 381770775 h 6500"/>
              <a:gd name="T34" fmla="*/ 381143354 w 7455"/>
              <a:gd name="T35" fmla="*/ 381770775 h 6500"/>
              <a:gd name="T36" fmla="*/ 381143354 w 7455"/>
              <a:gd name="T37" fmla="*/ 381770775 h 6500"/>
              <a:gd name="T38" fmla="*/ 381143354 w 7455"/>
              <a:gd name="T39" fmla="*/ 381770775 h 6500"/>
              <a:gd name="T40" fmla="*/ 381143354 w 7455"/>
              <a:gd name="T41" fmla="*/ 381770775 h 6500"/>
              <a:gd name="T42" fmla="*/ 381143354 w 7455"/>
              <a:gd name="T43" fmla="*/ 381770775 h 6500"/>
              <a:gd name="T44" fmla="*/ 381143354 w 7455"/>
              <a:gd name="T45" fmla="*/ 381770775 h 6500"/>
              <a:gd name="T46" fmla="*/ 381143354 w 7455"/>
              <a:gd name="T47" fmla="*/ 381770775 h 6500"/>
              <a:gd name="T48" fmla="*/ 381143354 w 7455"/>
              <a:gd name="T49" fmla="*/ 381770775 h 6500"/>
              <a:gd name="T50" fmla="*/ 381143354 w 7455"/>
              <a:gd name="T51" fmla="*/ 381770775 h 6500"/>
              <a:gd name="T52" fmla="*/ 381143354 w 7455"/>
              <a:gd name="T53" fmla="*/ 381770775 h 6500"/>
              <a:gd name="T54" fmla="*/ 381143354 w 7455"/>
              <a:gd name="T55" fmla="*/ 381770775 h 6500"/>
              <a:gd name="T56" fmla="*/ 381143354 w 7455"/>
              <a:gd name="T57" fmla="*/ 381770775 h 6500"/>
              <a:gd name="T58" fmla="*/ 381143354 w 7455"/>
              <a:gd name="T59" fmla="*/ 381770775 h 6500"/>
              <a:gd name="T60" fmla="*/ 381143354 w 7455"/>
              <a:gd name="T61" fmla="*/ 381770775 h 6500"/>
              <a:gd name="T62" fmla="*/ 381143354 w 7455"/>
              <a:gd name="T63" fmla="*/ 381770775 h 6500"/>
              <a:gd name="T64" fmla="*/ 381143354 w 7455"/>
              <a:gd name="T65" fmla="*/ 381770775 h 6500"/>
              <a:gd name="T66" fmla="*/ 381143354 w 7455"/>
              <a:gd name="T67" fmla="*/ 381770775 h 6500"/>
              <a:gd name="T68" fmla="*/ 381143354 w 7455"/>
              <a:gd name="T69" fmla="*/ 381770775 h 6500"/>
              <a:gd name="T70" fmla="*/ 381143354 w 7455"/>
              <a:gd name="T71" fmla="*/ 381770775 h 6500"/>
              <a:gd name="T72" fmla="*/ 381143354 w 7455"/>
              <a:gd name="T73" fmla="*/ 381770775 h 6500"/>
              <a:gd name="T74" fmla="*/ 381143354 w 7455"/>
              <a:gd name="T75" fmla="*/ 381770775 h 6500"/>
              <a:gd name="T76" fmla="*/ 381143354 w 7455"/>
              <a:gd name="T77" fmla="*/ 381770775 h 6500"/>
              <a:gd name="T78" fmla="*/ 381143354 w 7455"/>
              <a:gd name="T79" fmla="*/ 381770775 h 6500"/>
              <a:gd name="T80" fmla="*/ 381143354 w 7455"/>
              <a:gd name="T81" fmla="*/ 381770775 h 6500"/>
              <a:gd name="T82" fmla="*/ 381143354 w 7455"/>
              <a:gd name="T83" fmla="*/ 381770775 h 6500"/>
              <a:gd name="T84" fmla="*/ 381143354 w 7455"/>
              <a:gd name="T85" fmla="*/ 381770775 h 6500"/>
              <a:gd name="T86" fmla="*/ 381143354 w 7455"/>
              <a:gd name="T87" fmla="*/ 381770775 h 6500"/>
              <a:gd name="T88" fmla="*/ 381143354 w 7455"/>
              <a:gd name="T89" fmla="*/ 381770775 h 6500"/>
              <a:gd name="T90" fmla="*/ 381143354 w 7455"/>
              <a:gd name="T91" fmla="*/ 381770775 h 6500"/>
              <a:gd name="T92" fmla="*/ 381143354 w 7455"/>
              <a:gd name="T93" fmla="*/ 381770775 h 6500"/>
              <a:gd name="T94" fmla="*/ 381143354 w 7455"/>
              <a:gd name="T95" fmla="*/ 381770775 h 6500"/>
              <a:gd name="T96" fmla="*/ 381143354 w 7455"/>
              <a:gd name="T97" fmla="*/ 381770775 h 6500"/>
              <a:gd name="T98" fmla="*/ 381143354 w 7455"/>
              <a:gd name="T99" fmla="*/ 381770775 h 6500"/>
              <a:gd name="T100" fmla="*/ 381143354 w 7455"/>
              <a:gd name="T101" fmla="*/ 381770775 h 6500"/>
              <a:gd name="T102" fmla="*/ 381143354 w 7455"/>
              <a:gd name="T103" fmla="*/ 381770775 h 6500"/>
              <a:gd name="T104" fmla="*/ 381143354 w 7455"/>
              <a:gd name="T105" fmla="*/ 381770775 h 6500"/>
              <a:gd name="T106" fmla="*/ 381143354 w 7455"/>
              <a:gd name="T107" fmla="*/ 381770775 h 6500"/>
              <a:gd name="T108" fmla="*/ 381143354 w 7455"/>
              <a:gd name="T109" fmla="*/ 381770775 h 6500"/>
              <a:gd name="T110" fmla="*/ 381143354 w 7455"/>
              <a:gd name="T111" fmla="*/ 381770775 h 6500"/>
              <a:gd name="T112" fmla="*/ 381143354 w 7455"/>
              <a:gd name="T113" fmla="*/ 381770775 h 6500"/>
              <a:gd name="T114" fmla="*/ 381143354 w 7455"/>
              <a:gd name="T115" fmla="*/ 381770775 h 6500"/>
              <a:gd name="T116" fmla="*/ 381143354 w 7455"/>
              <a:gd name="T117" fmla="*/ 381770775 h 6500"/>
              <a:gd name="T118" fmla="*/ 381143354 w 7455"/>
              <a:gd name="T119" fmla="*/ 381770775 h 6500"/>
              <a:gd name="T120" fmla="*/ 381143354 w 7455"/>
              <a:gd name="T121" fmla="*/ 381770775 h 6500"/>
              <a:gd name="T122" fmla="*/ 381143354 w 7455"/>
              <a:gd name="T123" fmla="*/ 381770775 h 6500"/>
              <a:gd name="T124" fmla="*/ 381143354 w 7455"/>
              <a:gd name="T125" fmla="*/ 381770775 h 650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7455" h="6500">
                <a:moveTo>
                  <a:pt x="226" y="5176"/>
                </a:moveTo>
                <a:lnTo>
                  <a:pt x="226" y="5176"/>
                </a:lnTo>
                <a:lnTo>
                  <a:pt x="198" y="5204"/>
                </a:lnTo>
                <a:lnTo>
                  <a:pt x="172" y="5234"/>
                </a:lnTo>
                <a:lnTo>
                  <a:pt x="149" y="5266"/>
                </a:lnTo>
                <a:lnTo>
                  <a:pt x="126" y="5296"/>
                </a:lnTo>
                <a:lnTo>
                  <a:pt x="106" y="5330"/>
                </a:lnTo>
                <a:lnTo>
                  <a:pt x="87" y="5363"/>
                </a:lnTo>
                <a:lnTo>
                  <a:pt x="71" y="5397"/>
                </a:lnTo>
                <a:lnTo>
                  <a:pt x="55" y="5433"/>
                </a:lnTo>
                <a:lnTo>
                  <a:pt x="42" y="5467"/>
                </a:lnTo>
                <a:lnTo>
                  <a:pt x="31" y="5504"/>
                </a:lnTo>
                <a:lnTo>
                  <a:pt x="21" y="5539"/>
                </a:lnTo>
                <a:lnTo>
                  <a:pt x="14" y="5576"/>
                </a:lnTo>
                <a:lnTo>
                  <a:pt x="7" y="5612"/>
                </a:lnTo>
                <a:lnTo>
                  <a:pt x="3" y="5650"/>
                </a:lnTo>
                <a:lnTo>
                  <a:pt x="0" y="5687"/>
                </a:lnTo>
                <a:lnTo>
                  <a:pt x="0" y="5725"/>
                </a:lnTo>
                <a:lnTo>
                  <a:pt x="0" y="5762"/>
                </a:lnTo>
                <a:lnTo>
                  <a:pt x="3" y="5799"/>
                </a:lnTo>
                <a:lnTo>
                  <a:pt x="7" y="5836"/>
                </a:lnTo>
                <a:lnTo>
                  <a:pt x="14" y="5873"/>
                </a:lnTo>
                <a:lnTo>
                  <a:pt x="21" y="5909"/>
                </a:lnTo>
                <a:lnTo>
                  <a:pt x="31" y="5946"/>
                </a:lnTo>
                <a:lnTo>
                  <a:pt x="42" y="5982"/>
                </a:lnTo>
                <a:lnTo>
                  <a:pt x="55" y="6017"/>
                </a:lnTo>
                <a:lnTo>
                  <a:pt x="71" y="6051"/>
                </a:lnTo>
                <a:lnTo>
                  <a:pt x="87" y="6086"/>
                </a:lnTo>
                <a:lnTo>
                  <a:pt x="106" y="6120"/>
                </a:lnTo>
                <a:lnTo>
                  <a:pt x="126" y="6152"/>
                </a:lnTo>
                <a:lnTo>
                  <a:pt x="149" y="6184"/>
                </a:lnTo>
                <a:lnTo>
                  <a:pt x="172" y="6215"/>
                </a:lnTo>
                <a:lnTo>
                  <a:pt x="198" y="6244"/>
                </a:lnTo>
                <a:lnTo>
                  <a:pt x="226" y="6274"/>
                </a:lnTo>
                <a:lnTo>
                  <a:pt x="254" y="6301"/>
                </a:lnTo>
                <a:lnTo>
                  <a:pt x="285" y="6327"/>
                </a:lnTo>
                <a:lnTo>
                  <a:pt x="316" y="6351"/>
                </a:lnTo>
                <a:lnTo>
                  <a:pt x="347" y="6373"/>
                </a:lnTo>
                <a:lnTo>
                  <a:pt x="379" y="6393"/>
                </a:lnTo>
                <a:lnTo>
                  <a:pt x="413" y="6411"/>
                </a:lnTo>
                <a:lnTo>
                  <a:pt x="447" y="6429"/>
                </a:lnTo>
                <a:lnTo>
                  <a:pt x="482" y="6443"/>
                </a:lnTo>
                <a:lnTo>
                  <a:pt x="518" y="6457"/>
                </a:lnTo>
                <a:lnTo>
                  <a:pt x="553" y="6468"/>
                </a:lnTo>
                <a:lnTo>
                  <a:pt x="589" y="6478"/>
                </a:lnTo>
                <a:lnTo>
                  <a:pt x="626" y="6486"/>
                </a:lnTo>
                <a:lnTo>
                  <a:pt x="663" y="6492"/>
                </a:lnTo>
                <a:lnTo>
                  <a:pt x="700" y="6496"/>
                </a:lnTo>
                <a:lnTo>
                  <a:pt x="737" y="6499"/>
                </a:lnTo>
                <a:lnTo>
                  <a:pt x="775" y="6500"/>
                </a:lnTo>
                <a:lnTo>
                  <a:pt x="811" y="6499"/>
                </a:lnTo>
                <a:lnTo>
                  <a:pt x="849" y="6496"/>
                </a:lnTo>
                <a:lnTo>
                  <a:pt x="886" y="6492"/>
                </a:lnTo>
                <a:lnTo>
                  <a:pt x="923" y="6486"/>
                </a:lnTo>
                <a:lnTo>
                  <a:pt x="959" y="6478"/>
                </a:lnTo>
                <a:lnTo>
                  <a:pt x="996" y="6468"/>
                </a:lnTo>
                <a:lnTo>
                  <a:pt x="1032" y="6457"/>
                </a:lnTo>
                <a:lnTo>
                  <a:pt x="1067" y="6443"/>
                </a:lnTo>
                <a:lnTo>
                  <a:pt x="1103" y="6429"/>
                </a:lnTo>
                <a:lnTo>
                  <a:pt x="1136" y="6411"/>
                </a:lnTo>
                <a:lnTo>
                  <a:pt x="1170" y="6393"/>
                </a:lnTo>
                <a:lnTo>
                  <a:pt x="1202" y="6373"/>
                </a:lnTo>
                <a:lnTo>
                  <a:pt x="1234" y="6351"/>
                </a:lnTo>
                <a:lnTo>
                  <a:pt x="1265" y="6327"/>
                </a:lnTo>
                <a:lnTo>
                  <a:pt x="1295" y="6301"/>
                </a:lnTo>
                <a:lnTo>
                  <a:pt x="1324" y="6274"/>
                </a:lnTo>
                <a:lnTo>
                  <a:pt x="3768" y="3830"/>
                </a:lnTo>
                <a:lnTo>
                  <a:pt x="3800" y="3799"/>
                </a:lnTo>
                <a:lnTo>
                  <a:pt x="3826" y="3772"/>
                </a:lnTo>
                <a:lnTo>
                  <a:pt x="3850" y="3745"/>
                </a:lnTo>
                <a:lnTo>
                  <a:pt x="3873" y="3715"/>
                </a:lnTo>
                <a:lnTo>
                  <a:pt x="3893" y="3686"/>
                </a:lnTo>
                <a:lnTo>
                  <a:pt x="3913" y="3655"/>
                </a:lnTo>
                <a:lnTo>
                  <a:pt x="3931" y="3624"/>
                </a:lnTo>
                <a:lnTo>
                  <a:pt x="3948" y="3592"/>
                </a:lnTo>
                <a:lnTo>
                  <a:pt x="3963" y="3560"/>
                </a:lnTo>
                <a:lnTo>
                  <a:pt x="3976" y="3527"/>
                </a:lnTo>
                <a:lnTo>
                  <a:pt x="3988" y="3494"/>
                </a:lnTo>
                <a:lnTo>
                  <a:pt x="3997" y="3460"/>
                </a:lnTo>
                <a:lnTo>
                  <a:pt x="4007" y="3426"/>
                </a:lnTo>
                <a:lnTo>
                  <a:pt x="4014" y="3391"/>
                </a:lnTo>
                <a:lnTo>
                  <a:pt x="4019" y="3357"/>
                </a:lnTo>
                <a:lnTo>
                  <a:pt x="4024" y="3321"/>
                </a:lnTo>
                <a:lnTo>
                  <a:pt x="4026" y="3286"/>
                </a:lnTo>
                <a:lnTo>
                  <a:pt x="4026" y="3269"/>
                </a:lnTo>
                <a:lnTo>
                  <a:pt x="4026" y="3268"/>
                </a:lnTo>
                <a:lnTo>
                  <a:pt x="4027" y="3250"/>
                </a:lnTo>
                <a:lnTo>
                  <a:pt x="4027" y="3249"/>
                </a:lnTo>
                <a:lnTo>
                  <a:pt x="4026" y="3233"/>
                </a:lnTo>
                <a:lnTo>
                  <a:pt x="4026" y="3230"/>
                </a:lnTo>
                <a:lnTo>
                  <a:pt x="4026" y="3214"/>
                </a:lnTo>
                <a:lnTo>
                  <a:pt x="4024" y="3178"/>
                </a:lnTo>
                <a:lnTo>
                  <a:pt x="4019" y="3144"/>
                </a:lnTo>
                <a:lnTo>
                  <a:pt x="4014" y="3108"/>
                </a:lnTo>
                <a:lnTo>
                  <a:pt x="4007" y="3074"/>
                </a:lnTo>
                <a:lnTo>
                  <a:pt x="3997" y="3040"/>
                </a:lnTo>
                <a:lnTo>
                  <a:pt x="3988" y="3007"/>
                </a:lnTo>
                <a:lnTo>
                  <a:pt x="3976" y="2972"/>
                </a:lnTo>
                <a:lnTo>
                  <a:pt x="3963" y="2939"/>
                </a:lnTo>
                <a:lnTo>
                  <a:pt x="3948" y="2907"/>
                </a:lnTo>
                <a:lnTo>
                  <a:pt x="3931" y="2875"/>
                </a:lnTo>
                <a:lnTo>
                  <a:pt x="3913" y="2844"/>
                </a:lnTo>
                <a:lnTo>
                  <a:pt x="3893" y="2814"/>
                </a:lnTo>
                <a:lnTo>
                  <a:pt x="3873" y="2784"/>
                </a:lnTo>
                <a:lnTo>
                  <a:pt x="3850" y="2755"/>
                </a:lnTo>
                <a:lnTo>
                  <a:pt x="3826" y="2727"/>
                </a:lnTo>
                <a:lnTo>
                  <a:pt x="3800" y="2700"/>
                </a:lnTo>
                <a:lnTo>
                  <a:pt x="3769" y="2671"/>
                </a:lnTo>
                <a:lnTo>
                  <a:pt x="1324" y="226"/>
                </a:lnTo>
                <a:lnTo>
                  <a:pt x="1295" y="198"/>
                </a:lnTo>
                <a:lnTo>
                  <a:pt x="1265" y="172"/>
                </a:lnTo>
                <a:lnTo>
                  <a:pt x="1234" y="149"/>
                </a:lnTo>
                <a:lnTo>
                  <a:pt x="1202" y="126"/>
                </a:lnTo>
                <a:lnTo>
                  <a:pt x="1170" y="106"/>
                </a:lnTo>
                <a:lnTo>
                  <a:pt x="1136" y="88"/>
                </a:lnTo>
                <a:lnTo>
                  <a:pt x="1103" y="71"/>
                </a:lnTo>
                <a:lnTo>
                  <a:pt x="1067" y="56"/>
                </a:lnTo>
                <a:lnTo>
                  <a:pt x="1032" y="42"/>
                </a:lnTo>
                <a:lnTo>
                  <a:pt x="996" y="32"/>
                </a:lnTo>
                <a:lnTo>
                  <a:pt x="959" y="21"/>
                </a:lnTo>
                <a:lnTo>
                  <a:pt x="923" y="14"/>
                </a:lnTo>
                <a:lnTo>
                  <a:pt x="886" y="7"/>
                </a:lnTo>
                <a:lnTo>
                  <a:pt x="849" y="3"/>
                </a:lnTo>
                <a:lnTo>
                  <a:pt x="811" y="0"/>
                </a:lnTo>
                <a:lnTo>
                  <a:pt x="775" y="0"/>
                </a:lnTo>
                <a:lnTo>
                  <a:pt x="737" y="0"/>
                </a:lnTo>
                <a:lnTo>
                  <a:pt x="700" y="3"/>
                </a:lnTo>
                <a:lnTo>
                  <a:pt x="663" y="7"/>
                </a:lnTo>
                <a:lnTo>
                  <a:pt x="626" y="14"/>
                </a:lnTo>
                <a:lnTo>
                  <a:pt x="589" y="21"/>
                </a:lnTo>
                <a:lnTo>
                  <a:pt x="553" y="32"/>
                </a:lnTo>
                <a:lnTo>
                  <a:pt x="518" y="42"/>
                </a:lnTo>
                <a:lnTo>
                  <a:pt x="482" y="56"/>
                </a:lnTo>
                <a:lnTo>
                  <a:pt x="447" y="71"/>
                </a:lnTo>
                <a:lnTo>
                  <a:pt x="413" y="88"/>
                </a:lnTo>
                <a:lnTo>
                  <a:pt x="379" y="106"/>
                </a:lnTo>
                <a:lnTo>
                  <a:pt x="347" y="126"/>
                </a:lnTo>
                <a:lnTo>
                  <a:pt x="316" y="149"/>
                </a:lnTo>
                <a:lnTo>
                  <a:pt x="285" y="172"/>
                </a:lnTo>
                <a:lnTo>
                  <a:pt x="254" y="198"/>
                </a:lnTo>
                <a:lnTo>
                  <a:pt x="226" y="226"/>
                </a:lnTo>
                <a:lnTo>
                  <a:pt x="198" y="255"/>
                </a:lnTo>
                <a:lnTo>
                  <a:pt x="172" y="285"/>
                </a:lnTo>
                <a:lnTo>
                  <a:pt x="149" y="316"/>
                </a:lnTo>
                <a:lnTo>
                  <a:pt x="126" y="347"/>
                </a:lnTo>
                <a:lnTo>
                  <a:pt x="106" y="379"/>
                </a:lnTo>
                <a:lnTo>
                  <a:pt x="87" y="414"/>
                </a:lnTo>
                <a:lnTo>
                  <a:pt x="71" y="448"/>
                </a:lnTo>
                <a:lnTo>
                  <a:pt x="55" y="482"/>
                </a:lnTo>
                <a:lnTo>
                  <a:pt x="42" y="518"/>
                </a:lnTo>
                <a:lnTo>
                  <a:pt x="31" y="553"/>
                </a:lnTo>
                <a:lnTo>
                  <a:pt x="21" y="590"/>
                </a:lnTo>
                <a:lnTo>
                  <a:pt x="14" y="627"/>
                </a:lnTo>
                <a:lnTo>
                  <a:pt x="7" y="663"/>
                </a:lnTo>
                <a:lnTo>
                  <a:pt x="3" y="700"/>
                </a:lnTo>
                <a:lnTo>
                  <a:pt x="0" y="738"/>
                </a:lnTo>
                <a:lnTo>
                  <a:pt x="0" y="775"/>
                </a:lnTo>
                <a:lnTo>
                  <a:pt x="0" y="813"/>
                </a:lnTo>
                <a:lnTo>
                  <a:pt x="3" y="849"/>
                </a:lnTo>
                <a:lnTo>
                  <a:pt x="7" y="886"/>
                </a:lnTo>
                <a:lnTo>
                  <a:pt x="14" y="924"/>
                </a:lnTo>
                <a:lnTo>
                  <a:pt x="21" y="960"/>
                </a:lnTo>
                <a:lnTo>
                  <a:pt x="31" y="996"/>
                </a:lnTo>
                <a:lnTo>
                  <a:pt x="42" y="1031"/>
                </a:lnTo>
                <a:lnTo>
                  <a:pt x="55" y="1067"/>
                </a:lnTo>
                <a:lnTo>
                  <a:pt x="71" y="1103"/>
                </a:lnTo>
                <a:lnTo>
                  <a:pt x="87" y="1137"/>
                </a:lnTo>
                <a:lnTo>
                  <a:pt x="106" y="1170"/>
                </a:lnTo>
                <a:lnTo>
                  <a:pt x="126" y="1202"/>
                </a:lnTo>
                <a:lnTo>
                  <a:pt x="149" y="1234"/>
                </a:lnTo>
                <a:lnTo>
                  <a:pt x="172" y="1266"/>
                </a:lnTo>
                <a:lnTo>
                  <a:pt x="198" y="1295"/>
                </a:lnTo>
                <a:lnTo>
                  <a:pt x="226" y="1324"/>
                </a:lnTo>
                <a:lnTo>
                  <a:pt x="2151" y="3250"/>
                </a:lnTo>
                <a:lnTo>
                  <a:pt x="226" y="5176"/>
                </a:lnTo>
                <a:close/>
                <a:moveTo>
                  <a:pt x="3654" y="5176"/>
                </a:moveTo>
                <a:lnTo>
                  <a:pt x="3654" y="5176"/>
                </a:lnTo>
                <a:lnTo>
                  <a:pt x="3626" y="5204"/>
                </a:lnTo>
                <a:lnTo>
                  <a:pt x="3601" y="5234"/>
                </a:lnTo>
                <a:lnTo>
                  <a:pt x="3577" y="5266"/>
                </a:lnTo>
                <a:lnTo>
                  <a:pt x="3555" y="5296"/>
                </a:lnTo>
                <a:lnTo>
                  <a:pt x="3535" y="5330"/>
                </a:lnTo>
                <a:lnTo>
                  <a:pt x="3516" y="5363"/>
                </a:lnTo>
                <a:lnTo>
                  <a:pt x="3499" y="5397"/>
                </a:lnTo>
                <a:lnTo>
                  <a:pt x="3484" y="5433"/>
                </a:lnTo>
                <a:lnTo>
                  <a:pt x="3471" y="5467"/>
                </a:lnTo>
                <a:lnTo>
                  <a:pt x="3459" y="5504"/>
                </a:lnTo>
                <a:lnTo>
                  <a:pt x="3450" y="5539"/>
                </a:lnTo>
                <a:lnTo>
                  <a:pt x="3441" y="5576"/>
                </a:lnTo>
                <a:lnTo>
                  <a:pt x="3435" y="5612"/>
                </a:lnTo>
                <a:lnTo>
                  <a:pt x="3431" y="5650"/>
                </a:lnTo>
                <a:lnTo>
                  <a:pt x="3428" y="5687"/>
                </a:lnTo>
                <a:lnTo>
                  <a:pt x="3427" y="5725"/>
                </a:lnTo>
                <a:lnTo>
                  <a:pt x="3428" y="5762"/>
                </a:lnTo>
                <a:lnTo>
                  <a:pt x="3431" y="5799"/>
                </a:lnTo>
                <a:lnTo>
                  <a:pt x="3435" y="5836"/>
                </a:lnTo>
                <a:lnTo>
                  <a:pt x="3441" y="5873"/>
                </a:lnTo>
                <a:lnTo>
                  <a:pt x="3450" y="5909"/>
                </a:lnTo>
                <a:lnTo>
                  <a:pt x="3459" y="5946"/>
                </a:lnTo>
                <a:lnTo>
                  <a:pt x="3471" y="5982"/>
                </a:lnTo>
                <a:lnTo>
                  <a:pt x="3484" y="6017"/>
                </a:lnTo>
                <a:lnTo>
                  <a:pt x="3499" y="6051"/>
                </a:lnTo>
                <a:lnTo>
                  <a:pt x="3516" y="6086"/>
                </a:lnTo>
                <a:lnTo>
                  <a:pt x="3535" y="6120"/>
                </a:lnTo>
                <a:lnTo>
                  <a:pt x="3555" y="6152"/>
                </a:lnTo>
                <a:lnTo>
                  <a:pt x="3577" y="6184"/>
                </a:lnTo>
                <a:lnTo>
                  <a:pt x="3601" y="6215"/>
                </a:lnTo>
                <a:lnTo>
                  <a:pt x="3626" y="6244"/>
                </a:lnTo>
                <a:lnTo>
                  <a:pt x="3654" y="6274"/>
                </a:lnTo>
                <a:lnTo>
                  <a:pt x="3683" y="6301"/>
                </a:lnTo>
                <a:lnTo>
                  <a:pt x="3712" y="6327"/>
                </a:lnTo>
                <a:lnTo>
                  <a:pt x="3743" y="6351"/>
                </a:lnTo>
                <a:lnTo>
                  <a:pt x="3775" y="6373"/>
                </a:lnTo>
                <a:lnTo>
                  <a:pt x="3808" y="6393"/>
                </a:lnTo>
                <a:lnTo>
                  <a:pt x="3841" y="6411"/>
                </a:lnTo>
                <a:lnTo>
                  <a:pt x="3876" y="6429"/>
                </a:lnTo>
                <a:lnTo>
                  <a:pt x="3910" y="6443"/>
                </a:lnTo>
                <a:lnTo>
                  <a:pt x="3945" y="6457"/>
                </a:lnTo>
                <a:lnTo>
                  <a:pt x="3981" y="6468"/>
                </a:lnTo>
                <a:lnTo>
                  <a:pt x="4018" y="6478"/>
                </a:lnTo>
                <a:lnTo>
                  <a:pt x="4054" y="6486"/>
                </a:lnTo>
                <a:lnTo>
                  <a:pt x="4091" y="6492"/>
                </a:lnTo>
                <a:lnTo>
                  <a:pt x="4129" y="6496"/>
                </a:lnTo>
                <a:lnTo>
                  <a:pt x="4166" y="6499"/>
                </a:lnTo>
                <a:lnTo>
                  <a:pt x="4203" y="6500"/>
                </a:lnTo>
                <a:lnTo>
                  <a:pt x="4240" y="6499"/>
                </a:lnTo>
                <a:lnTo>
                  <a:pt x="4278" y="6496"/>
                </a:lnTo>
                <a:lnTo>
                  <a:pt x="4315" y="6492"/>
                </a:lnTo>
                <a:lnTo>
                  <a:pt x="4351" y="6486"/>
                </a:lnTo>
                <a:lnTo>
                  <a:pt x="4388" y="6478"/>
                </a:lnTo>
                <a:lnTo>
                  <a:pt x="4425" y="6468"/>
                </a:lnTo>
                <a:lnTo>
                  <a:pt x="4460" y="6457"/>
                </a:lnTo>
                <a:lnTo>
                  <a:pt x="4496" y="6443"/>
                </a:lnTo>
                <a:lnTo>
                  <a:pt x="4530" y="6429"/>
                </a:lnTo>
                <a:lnTo>
                  <a:pt x="4564" y="6411"/>
                </a:lnTo>
                <a:lnTo>
                  <a:pt x="4598" y="6393"/>
                </a:lnTo>
                <a:lnTo>
                  <a:pt x="4631" y="6373"/>
                </a:lnTo>
                <a:lnTo>
                  <a:pt x="4663" y="6351"/>
                </a:lnTo>
                <a:lnTo>
                  <a:pt x="4693" y="6327"/>
                </a:lnTo>
                <a:lnTo>
                  <a:pt x="4723" y="6301"/>
                </a:lnTo>
                <a:lnTo>
                  <a:pt x="4753" y="6274"/>
                </a:lnTo>
                <a:lnTo>
                  <a:pt x="7197" y="3830"/>
                </a:lnTo>
                <a:lnTo>
                  <a:pt x="7229" y="3799"/>
                </a:lnTo>
                <a:lnTo>
                  <a:pt x="7255" y="3772"/>
                </a:lnTo>
                <a:lnTo>
                  <a:pt x="7278" y="3745"/>
                </a:lnTo>
                <a:lnTo>
                  <a:pt x="7301" y="3715"/>
                </a:lnTo>
                <a:lnTo>
                  <a:pt x="7322" y="3686"/>
                </a:lnTo>
                <a:lnTo>
                  <a:pt x="7342" y="3655"/>
                </a:lnTo>
                <a:lnTo>
                  <a:pt x="7360" y="3624"/>
                </a:lnTo>
                <a:lnTo>
                  <a:pt x="7376" y="3592"/>
                </a:lnTo>
                <a:lnTo>
                  <a:pt x="7391" y="3560"/>
                </a:lnTo>
                <a:lnTo>
                  <a:pt x="7405" y="3527"/>
                </a:lnTo>
                <a:lnTo>
                  <a:pt x="7417" y="3494"/>
                </a:lnTo>
                <a:lnTo>
                  <a:pt x="7426" y="3460"/>
                </a:lnTo>
                <a:lnTo>
                  <a:pt x="7434" y="3426"/>
                </a:lnTo>
                <a:lnTo>
                  <a:pt x="7442" y="3391"/>
                </a:lnTo>
                <a:lnTo>
                  <a:pt x="7447" y="3357"/>
                </a:lnTo>
                <a:lnTo>
                  <a:pt x="7451" y="3321"/>
                </a:lnTo>
                <a:lnTo>
                  <a:pt x="7453" y="3286"/>
                </a:lnTo>
                <a:lnTo>
                  <a:pt x="7455" y="3269"/>
                </a:lnTo>
                <a:lnTo>
                  <a:pt x="7455" y="3268"/>
                </a:lnTo>
                <a:lnTo>
                  <a:pt x="7455" y="3250"/>
                </a:lnTo>
                <a:lnTo>
                  <a:pt x="7455" y="3249"/>
                </a:lnTo>
                <a:lnTo>
                  <a:pt x="7455" y="3233"/>
                </a:lnTo>
                <a:lnTo>
                  <a:pt x="7455" y="3230"/>
                </a:lnTo>
                <a:lnTo>
                  <a:pt x="7453" y="3214"/>
                </a:lnTo>
                <a:lnTo>
                  <a:pt x="7451" y="3178"/>
                </a:lnTo>
                <a:lnTo>
                  <a:pt x="7447" y="3144"/>
                </a:lnTo>
                <a:lnTo>
                  <a:pt x="7442" y="3108"/>
                </a:lnTo>
                <a:lnTo>
                  <a:pt x="7434" y="3074"/>
                </a:lnTo>
                <a:lnTo>
                  <a:pt x="7426" y="3040"/>
                </a:lnTo>
                <a:lnTo>
                  <a:pt x="7417" y="3007"/>
                </a:lnTo>
                <a:lnTo>
                  <a:pt x="7405" y="2972"/>
                </a:lnTo>
                <a:lnTo>
                  <a:pt x="7391" y="2939"/>
                </a:lnTo>
                <a:lnTo>
                  <a:pt x="7376" y="2907"/>
                </a:lnTo>
                <a:lnTo>
                  <a:pt x="7360" y="2875"/>
                </a:lnTo>
                <a:lnTo>
                  <a:pt x="7342" y="2844"/>
                </a:lnTo>
                <a:lnTo>
                  <a:pt x="7322" y="2814"/>
                </a:lnTo>
                <a:lnTo>
                  <a:pt x="7301" y="2784"/>
                </a:lnTo>
                <a:lnTo>
                  <a:pt x="7278" y="2755"/>
                </a:lnTo>
                <a:lnTo>
                  <a:pt x="7255" y="2727"/>
                </a:lnTo>
                <a:lnTo>
                  <a:pt x="7229" y="2700"/>
                </a:lnTo>
                <a:lnTo>
                  <a:pt x="7197" y="2671"/>
                </a:lnTo>
                <a:lnTo>
                  <a:pt x="4753" y="226"/>
                </a:lnTo>
                <a:lnTo>
                  <a:pt x="4723" y="198"/>
                </a:lnTo>
                <a:lnTo>
                  <a:pt x="4693" y="172"/>
                </a:lnTo>
                <a:lnTo>
                  <a:pt x="4663" y="149"/>
                </a:lnTo>
                <a:lnTo>
                  <a:pt x="4631" y="126"/>
                </a:lnTo>
                <a:lnTo>
                  <a:pt x="4598" y="106"/>
                </a:lnTo>
                <a:lnTo>
                  <a:pt x="4564" y="88"/>
                </a:lnTo>
                <a:lnTo>
                  <a:pt x="4530" y="71"/>
                </a:lnTo>
                <a:lnTo>
                  <a:pt x="4496" y="56"/>
                </a:lnTo>
                <a:lnTo>
                  <a:pt x="4460" y="42"/>
                </a:lnTo>
                <a:lnTo>
                  <a:pt x="4425" y="32"/>
                </a:lnTo>
                <a:lnTo>
                  <a:pt x="4388" y="21"/>
                </a:lnTo>
                <a:lnTo>
                  <a:pt x="4351" y="14"/>
                </a:lnTo>
                <a:lnTo>
                  <a:pt x="4315" y="7"/>
                </a:lnTo>
                <a:lnTo>
                  <a:pt x="4278" y="3"/>
                </a:lnTo>
                <a:lnTo>
                  <a:pt x="4240" y="0"/>
                </a:lnTo>
                <a:lnTo>
                  <a:pt x="4203" y="0"/>
                </a:lnTo>
                <a:lnTo>
                  <a:pt x="4166" y="0"/>
                </a:lnTo>
                <a:lnTo>
                  <a:pt x="4129" y="3"/>
                </a:lnTo>
                <a:lnTo>
                  <a:pt x="4091" y="7"/>
                </a:lnTo>
                <a:lnTo>
                  <a:pt x="4054" y="14"/>
                </a:lnTo>
                <a:lnTo>
                  <a:pt x="4018" y="21"/>
                </a:lnTo>
                <a:lnTo>
                  <a:pt x="3981" y="32"/>
                </a:lnTo>
                <a:lnTo>
                  <a:pt x="3945" y="42"/>
                </a:lnTo>
                <a:lnTo>
                  <a:pt x="3910" y="56"/>
                </a:lnTo>
                <a:lnTo>
                  <a:pt x="3876" y="71"/>
                </a:lnTo>
                <a:lnTo>
                  <a:pt x="3841" y="88"/>
                </a:lnTo>
                <a:lnTo>
                  <a:pt x="3808" y="106"/>
                </a:lnTo>
                <a:lnTo>
                  <a:pt x="3775" y="126"/>
                </a:lnTo>
                <a:lnTo>
                  <a:pt x="3743" y="149"/>
                </a:lnTo>
                <a:lnTo>
                  <a:pt x="3712" y="172"/>
                </a:lnTo>
                <a:lnTo>
                  <a:pt x="3683" y="198"/>
                </a:lnTo>
                <a:lnTo>
                  <a:pt x="3654" y="226"/>
                </a:lnTo>
                <a:lnTo>
                  <a:pt x="3626" y="255"/>
                </a:lnTo>
                <a:lnTo>
                  <a:pt x="3601" y="285"/>
                </a:lnTo>
                <a:lnTo>
                  <a:pt x="3577" y="316"/>
                </a:lnTo>
                <a:lnTo>
                  <a:pt x="3555" y="347"/>
                </a:lnTo>
                <a:lnTo>
                  <a:pt x="3535" y="379"/>
                </a:lnTo>
                <a:lnTo>
                  <a:pt x="3516" y="414"/>
                </a:lnTo>
                <a:lnTo>
                  <a:pt x="3499" y="448"/>
                </a:lnTo>
                <a:lnTo>
                  <a:pt x="3484" y="482"/>
                </a:lnTo>
                <a:lnTo>
                  <a:pt x="3471" y="518"/>
                </a:lnTo>
                <a:lnTo>
                  <a:pt x="3459" y="553"/>
                </a:lnTo>
                <a:lnTo>
                  <a:pt x="3450" y="590"/>
                </a:lnTo>
                <a:lnTo>
                  <a:pt x="3441" y="627"/>
                </a:lnTo>
                <a:lnTo>
                  <a:pt x="3435" y="663"/>
                </a:lnTo>
                <a:lnTo>
                  <a:pt x="3431" y="700"/>
                </a:lnTo>
                <a:lnTo>
                  <a:pt x="3428" y="738"/>
                </a:lnTo>
                <a:lnTo>
                  <a:pt x="3427" y="775"/>
                </a:lnTo>
                <a:lnTo>
                  <a:pt x="3428" y="813"/>
                </a:lnTo>
                <a:lnTo>
                  <a:pt x="3431" y="849"/>
                </a:lnTo>
                <a:lnTo>
                  <a:pt x="3435" y="886"/>
                </a:lnTo>
                <a:lnTo>
                  <a:pt x="3441" y="924"/>
                </a:lnTo>
                <a:lnTo>
                  <a:pt x="3450" y="960"/>
                </a:lnTo>
                <a:lnTo>
                  <a:pt x="3459" y="996"/>
                </a:lnTo>
                <a:lnTo>
                  <a:pt x="3471" y="1031"/>
                </a:lnTo>
                <a:lnTo>
                  <a:pt x="3484" y="1067"/>
                </a:lnTo>
                <a:lnTo>
                  <a:pt x="3499" y="1103"/>
                </a:lnTo>
                <a:lnTo>
                  <a:pt x="3516" y="1137"/>
                </a:lnTo>
                <a:lnTo>
                  <a:pt x="3535" y="1170"/>
                </a:lnTo>
                <a:lnTo>
                  <a:pt x="3555" y="1202"/>
                </a:lnTo>
                <a:lnTo>
                  <a:pt x="3577" y="1234"/>
                </a:lnTo>
                <a:lnTo>
                  <a:pt x="3601" y="1266"/>
                </a:lnTo>
                <a:lnTo>
                  <a:pt x="3626" y="1295"/>
                </a:lnTo>
                <a:lnTo>
                  <a:pt x="3654" y="1324"/>
                </a:lnTo>
                <a:lnTo>
                  <a:pt x="5580" y="3250"/>
                </a:lnTo>
                <a:lnTo>
                  <a:pt x="3654" y="517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3" name="箭头"/>
          <p:cNvSpPr/>
          <p:nvPr/>
        </p:nvSpPr>
        <p:spPr bwMode="auto">
          <a:xfrm rot="16200000" flipV="1">
            <a:off x="2007235" y="3599180"/>
            <a:ext cx="457200" cy="457200"/>
          </a:xfrm>
          <a:custGeom>
            <a:avLst/>
            <a:gdLst>
              <a:gd name="T0" fmla="*/ 381143354 w 7455"/>
              <a:gd name="T1" fmla="*/ 381770775 h 6500"/>
              <a:gd name="T2" fmla="*/ 381143354 w 7455"/>
              <a:gd name="T3" fmla="*/ 381770775 h 6500"/>
              <a:gd name="T4" fmla="*/ 381143354 w 7455"/>
              <a:gd name="T5" fmla="*/ 381770775 h 6500"/>
              <a:gd name="T6" fmla="*/ 381143354 w 7455"/>
              <a:gd name="T7" fmla="*/ 381770775 h 6500"/>
              <a:gd name="T8" fmla="*/ 381143354 w 7455"/>
              <a:gd name="T9" fmla="*/ 381770775 h 6500"/>
              <a:gd name="T10" fmla="*/ 381143354 w 7455"/>
              <a:gd name="T11" fmla="*/ 381770775 h 6500"/>
              <a:gd name="T12" fmla="*/ 381143354 w 7455"/>
              <a:gd name="T13" fmla="*/ 381770775 h 6500"/>
              <a:gd name="T14" fmla="*/ 381143354 w 7455"/>
              <a:gd name="T15" fmla="*/ 381770775 h 6500"/>
              <a:gd name="T16" fmla="*/ 381143354 w 7455"/>
              <a:gd name="T17" fmla="*/ 381770775 h 6500"/>
              <a:gd name="T18" fmla="*/ 381143354 w 7455"/>
              <a:gd name="T19" fmla="*/ 381770775 h 6500"/>
              <a:gd name="T20" fmla="*/ 381143354 w 7455"/>
              <a:gd name="T21" fmla="*/ 381770775 h 6500"/>
              <a:gd name="T22" fmla="*/ 381143354 w 7455"/>
              <a:gd name="T23" fmla="*/ 381770775 h 6500"/>
              <a:gd name="T24" fmla="*/ 381143354 w 7455"/>
              <a:gd name="T25" fmla="*/ 381770775 h 6500"/>
              <a:gd name="T26" fmla="*/ 381143354 w 7455"/>
              <a:gd name="T27" fmla="*/ 381770775 h 6500"/>
              <a:gd name="T28" fmla="*/ 381143354 w 7455"/>
              <a:gd name="T29" fmla="*/ 381770775 h 6500"/>
              <a:gd name="T30" fmla="*/ 381143354 w 7455"/>
              <a:gd name="T31" fmla="*/ 381770775 h 6500"/>
              <a:gd name="T32" fmla="*/ 381143354 w 7455"/>
              <a:gd name="T33" fmla="*/ 381770775 h 6500"/>
              <a:gd name="T34" fmla="*/ 381143354 w 7455"/>
              <a:gd name="T35" fmla="*/ 381770775 h 6500"/>
              <a:gd name="T36" fmla="*/ 381143354 w 7455"/>
              <a:gd name="T37" fmla="*/ 381770775 h 6500"/>
              <a:gd name="T38" fmla="*/ 381143354 w 7455"/>
              <a:gd name="T39" fmla="*/ 381770775 h 6500"/>
              <a:gd name="T40" fmla="*/ 381143354 w 7455"/>
              <a:gd name="T41" fmla="*/ 381770775 h 6500"/>
              <a:gd name="T42" fmla="*/ 381143354 w 7455"/>
              <a:gd name="T43" fmla="*/ 381770775 h 6500"/>
              <a:gd name="T44" fmla="*/ 381143354 w 7455"/>
              <a:gd name="T45" fmla="*/ 381770775 h 6500"/>
              <a:gd name="T46" fmla="*/ 381143354 w 7455"/>
              <a:gd name="T47" fmla="*/ 381770775 h 6500"/>
              <a:gd name="T48" fmla="*/ 381143354 w 7455"/>
              <a:gd name="T49" fmla="*/ 381770775 h 6500"/>
              <a:gd name="T50" fmla="*/ 381143354 w 7455"/>
              <a:gd name="T51" fmla="*/ 381770775 h 6500"/>
              <a:gd name="T52" fmla="*/ 381143354 w 7455"/>
              <a:gd name="T53" fmla="*/ 381770775 h 6500"/>
              <a:gd name="T54" fmla="*/ 381143354 w 7455"/>
              <a:gd name="T55" fmla="*/ 381770775 h 6500"/>
              <a:gd name="T56" fmla="*/ 381143354 w 7455"/>
              <a:gd name="T57" fmla="*/ 381770775 h 6500"/>
              <a:gd name="T58" fmla="*/ 381143354 w 7455"/>
              <a:gd name="T59" fmla="*/ 381770775 h 6500"/>
              <a:gd name="T60" fmla="*/ 381143354 w 7455"/>
              <a:gd name="T61" fmla="*/ 381770775 h 6500"/>
              <a:gd name="T62" fmla="*/ 381143354 w 7455"/>
              <a:gd name="T63" fmla="*/ 381770775 h 6500"/>
              <a:gd name="T64" fmla="*/ 381143354 w 7455"/>
              <a:gd name="T65" fmla="*/ 381770775 h 6500"/>
              <a:gd name="T66" fmla="*/ 381143354 w 7455"/>
              <a:gd name="T67" fmla="*/ 381770775 h 6500"/>
              <a:gd name="T68" fmla="*/ 381143354 w 7455"/>
              <a:gd name="T69" fmla="*/ 381770775 h 6500"/>
              <a:gd name="T70" fmla="*/ 381143354 w 7455"/>
              <a:gd name="T71" fmla="*/ 381770775 h 6500"/>
              <a:gd name="T72" fmla="*/ 381143354 w 7455"/>
              <a:gd name="T73" fmla="*/ 381770775 h 6500"/>
              <a:gd name="T74" fmla="*/ 381143354 w 7455"/>
              <a:gd name="T75" fmla="*/ 381770775 h 6500"/>
              <a:gd name="T76" fmla="*/ 381143354 w 7455"/>
              <a:gd name="T77" fmla="*/ 381770775 h 6500"/>
              <a:gd name="T78" fmla="*/ 381143354 w 7455"/>
              <a:gd name="T79" fmla="*/ 381770775 h 6500"/>
              <a:gd name="T80" fmla="*/ 381143354 w 7455"/>
              <a:gd name="T81" fmla="*/ 381770775 h 6500"/>
              <a:gd name="T82" fmla="*/ 381143354 w 7455"/>
              <a:gd name="T83" fmla="*/ 381770775 h 6500"/>
              <a:gd name="T84" fmla="*/ 381143354 w 7455"/>
              <a:gd name="T85" fmla="*/ 381770775 h 6500"/>
              <a:gd name="T86" fmla="*/ 381143354 w 7455"/>
              <a:gd name="T87" fmla="*/ 381770775 h 6500"/>
              <a:gd name="T88" fmla="*/ 381143354 w 7455"/>
              <a:gd name="T89" fmla="*/ 381770775 h 6500"/>
              <a:gd name="T90" fmla="*/ 381143354 w 7455"/>
              <a:gd name="T91" fmla="*/ 381770775 h 6500"/>
              <a:gd name="T92" fmla="*/ 381143354 w 7455"/>
              <a:gd name="T93" fmla="*/ 381770775 h 6500"/>
              <a:gd name="T94" fmla="*/ 381143354 w 7455"/>
              <a:gd name="T95" fmla="*/ 381770775 h 6500"/>
              <a:gd name="T96" fmla="*/ 381143354 w 7455"/>
              <a:gd name="T97" fmla="*/ 381770775 h 6500"/>
              <a:gd name="T98" fmla="*/ 381143354 w 7455"/>
              <a:gd name="T99" fmla="*/ 381770775 h 6500"/>
              <a:gd name="T100" fmla="*/ 381143354 w 7455"/>
              <a:gd name="T101" fmla="*/ 381770775 h 6500"/>
              <a:gd name="T102" fmla="*/ 381143354 w 7455"/>
              <a:gd name="T103" fmla="*/ 381770775 h 6500"/>
              <a:gd name="T104" fmla="*/ 381143354 w 7455"/>
              <a:gd name="T105" fmla="*/ 381770775 h 6500"/>
              <a:gd name="T106" fmla="*/ 381143354 w 7455"/>
              <a:gd name="T107" fmla="*/ 381770775 h 6500"/>
              <a:gd name="T108" fmla="*/ 381143354 w 7455"/>
              <a:gd name="T109" fmla="*/ 381770775 h 6500"/>
              <a:gd name="T110" fmla="*/ 381143354 w 7455"/>
              <a:gd name="T111" fmla="*/ 381770775 h 6500"/>
              <a:gd name="T112" fmla="*/ 381143354 w 7455"/>
              <a:gd name="T113" fmla="*/ 381770775 h 6500"/>
              <a:gd name="T114" fmla="*/ 381143354 w 7455"/>
              <a:gd name="T115" fmla="*/ 381770775 h 6500"/>
              <a:gd name="T116" fmla="*/ 381143354 w 7455"/>
              <a:gd name="T117" fmla="*/ 381770775 h 6500"/>
              <a:gd name="T118" fmla="*/ 381143354 w 7455"/>
              <a:gd name="T119" fmla="*/ 381770775 h 6500"/>
              <a:gd name="T120" fmla="*/ 381143354 w 7455"/>
              <a:gd name="T121" fmla="*/ 381770775 h 6500"/>
              <a:gd name="T122" fmla="*/ 381143354 w 7455"/>
              <a:gd name="T123" fmla="*/ 381770775 h 6500"/>
              <a:gd name="T124" fmla="*/ 381143354 w 7455"/>
              <a:gd name="T125" fmla="*/ 381770775 h 650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7455" h="6500">
                <a:moveTo>
                  <a:pt x="226" y="5176"/>
                </a:moveTo>
                <a:lnTo>
                  <a:pt x="226" y="5176"/>
                </a:lnTo>
                <a:lnTo>
                  <a:pt x="198" y="5204"/>
                </a:lnTo>
                <a:lnTo>
                  <a:pt x="172" y="5234"/>
                </a:lnTo>
                <a:lnTo>
                  <a:pt x="149" y="5266"/>
                </a:lnTo>
                <a:lnTo>
                  <a:pt x="126" y="5296"/>
                </a:lnTo>
                <a:lnTo>
                  <a:pt x="106" y="5330"/>
                </a:lnTo>
                <a:lnTo>
                  <a:pt x="87" y="5363"/>
                </a:lnTo>
                <a:lnTo>
                  <a:pt x="71" y="5397"/>
                </a:lnTo>
                <a:lnTo>
                  <a:pt x="55" y="5433"/>
                </a:lnTo>
                <a:lnTo>
                  <a:pt x="42" y="5467"/>
                </a:lnTo>
                <a:lnTo>
                  <a:pt x="31" y="5504"/>
                </a:lnTo>
                <a:lnTo>
                  <a:pt x="21" y="5539"/>
                </a:lnTo>
                <a:lnTo>
                  <a:pt x="14" y="5576"/>
                </a:lnTo>
                <a:lnTo>
                  <a:pt x="7" y="5612"/>
                </a:lnTo>
                <a:lnTo>
                  <a:pt x="3" y="5650"/>
                </a:lnTo>
                <a:lnTo>
                  <a:pt x="0" y="5687"/>
                </a:lnTo>
                <a:lnTo>
                  <a:pt x="0" y="5725"/>
                </a:lnTo>
                <a:lnTo>
                  <a:pt x="0" y="5762"/>
                </a:lnTo>
                <a:lnTo>
                  <a:pt x="3" y="5799"/>
                </a:lnTo>
                <a:lnTo>
                  <a:pt x="7" y="5836"/>
                </a:lnTo>
                <a:lnTo>
                  <a:pt x="14" y="5873"/>
                </a:lnTo>
                <a:lnTo>
                  <a:pt x="21" y="5909"/>
                </a:lnTo>
                <a:lnTo>
                  <a:pt x="31" y="5946"/>
                </a:lnTo>
                <a:lnTo>
                  <a:pt x="42" y="5982"/>
                </a:lnTo>
                <a:lnTo>
                  <a:pt x="55" y="6017"/>
                </a:lnTo>
                <a:lnTo>
                  <a:pt x="71" y="6051"/>
                </a:lnTo>
                <a:lnTo>
                  <a:pt x="87" y="6086"/>
                </a:lnTo>
                <a:lnTo>
                  <a:pt x="106" y="6120"/>
                </a:lnTo>
                <a:lnTo>
                  <a:pt x="126" y="6152"/>
                </a:lnTo>
                <a:lnTo>
                  <a:pt x="149" y="6184"/>
                </a:lnTo>
                <a:lnTo>
                  <a:pt x="172" y="6215"/>
                </a:lnTo>
                <a:lnTo>
                  <a:pt x="198" y="6244"/>
                </a:lnTo>
                <a:lnTo>
                  <a:pt x="226" y="6274"/>
                </a:lnTo>
                <a:lnTo>
                  <a:pt x="254" y="6301"/>
                </a:lnTo>
                <a:lnTo>
                  <a:pt x="285" y="6327"/>
                </a:lnTo>
                <a:lnTo>
                  <a:pt x="316" y="6351"/>
                </a:lnTo>
                <a:lnTo>
                  <a:pt x="347" y="6373"/>
                </a:lnTo>
                <a:lnTo>
                  <a:pt x="379" y="6393"/>
                </a:lnTo>
                <a:lnTo>
                  <a:pt x="413" y="6411"/>
                </a:lnTo>
                <a:lnTo>
                  <a:pt x="447" y="6429"/>
                </a:lnTo>
                <a:lnTo>
                  <a:pt x="482" y="6443"/>
                </a:lnTo>
                <a:lnTo>
                  <a:pt x="518" y="6457"/>
                </a:lnTo>
                <a:lnTo>
                  <a:pt x="553" y="6468"/>
                </a:lnTo>
                <a:lnTo>
                  <a:pt x="589" y="6478"/>
                </a:lnTo>
                <a:lnTo>
                  <a:pt x="626" y="6486"/>
                </a:lnTo>
                <a:lnTo>
                  <a:pt x="663" y="6492"/>
                </a:lnTo>
                <a:lnTo>
                  <a:pt x="700" y="6496"/>
                </a:lnTo>
                <a:lnTo>
                  <a:pt x="737" y="6499"/>
                </a:lnTo>
                <a:lnTo>
                  <a:pt x="775" y="6500"/>
                </a:lnTo>
                <a:lnTo>
                  <a:pt x="811" y="6499"/>
                </a:lnTo>
                <a:lnTo>
                  <a:pt x="849" y="6496"/>
                </a:lnTo>
                <a:lnTo>
                  <a:pt x="886" y="6492"/>
                </a:lnTo>
                <a:lnTo>
                  <a:pt x="923" y="6486"/>
                </a:lnTo>
                <a:lnTo>
                  <a:pt x="959" y="6478"/>
                </a:lnTo>
                <a:lnTo>
                  <a:pt x="996" y="6468"/>
                </a:lnTo>
                <a:lnTo>
                  <a:pt x="1032" y="6457"/>
                </a:lnTo>
                <a:lnTo>
                  <a:pt x="1067" y="6443"/>
                </a:lnTo>
                <a:lnTo>
                  <a:pt x="1103" y="6429"/>
                </a:lnTo>
                <a:lnTo>
                  <a:pt x="1136" y="6411"/>
                </a:lnTo>
                <a:lnTo>
                  <a:pt x="1170" y="6393"/>
                </a:lnTo>
                <a:lnTo>
                  <a:pt x="1202" y="6373"/>
                </a:lnTo>
                <a:lnTo>
                  <a:pt x="1234" y="6351"/>
                </a:lnTo>
                <a:lnTo>
                  <a:pt x="1265" y="6327"/>
                </a:lnTo>
                <a:lnTo>
                  <a:pt x="1295" y="6301"/>
                </a:lnTo>
                <a:lnTo>
                  <a:pt x="1324" y="6274"/>
                </a:lnTo>
                <a:lnTo>
                  <a:pt x="3768" y="3830"/>
                </a:lnTo>
                <a:lnTo>
                  <a:pt x="3800" y="3799"/>
                </a:lnTo>
                <a:lnTo>
                  <a:pt x="3826" y="3772"/>
                </a:lnTo>
                <a:lnTo>
                  <a:pt x="3850" y="3745"/>
                </a:lnTo>
                <a:lnTo>
                  <a:pt x="3873" y="3715"/>
                </a:lnTo>
                <a:lnTo>
                  <a:pt x="3893" y="3686"/>
                </a:lnTo>
                <a:lnTo>
                  <a:pt x="3913" y="3655"/>
                </a:lnTo>
                <a:lnTo>
                  <a:pt x="3931" y="3624"/>
                </a:lnTo>
                <a:lnTo>
                  <a:pt x="3948" y="3592"/>
                </a:lnTo>
                <a:lnTo>
                  <a:pt x="3963" y="3560"/>
                </a:lnTo>
                <a:lnTo>
                  <a:pt x="3976" y="3527"/>
                </a:lnTo>
                <a:lnTo>
                  <a:pt x="3988" y="3494"/>
                </a:lnTo>
                <a:lnTo>
                  <a:pt x="3997" y="3460"/>
                </a:lnTo>
                <a:lnTo>
                  <a:pt x="4007" y="3426"/>
                </a:lnTo>
                <a:lnTo>
                  <a:pt x="4014" y="3391"/>
                </a:lnTo>
                <a:lnTo>
                  <a:pt x="4019" y="3357"/>
                </a:lnTo>
                <a:lnTo>
                  <a:pt x="4024" y="3321"/>
                </a:lnTo>
                <a:lnTo>
                  <a:pt x="4026" y="3286"/>
                </a:lnTo>
                <a:lnTo>
                  <a:pt x="4026" y="3269"/>
                </a:lnTo>
                <a:lnTo>
                  <a:pt x="4026" y="3268"/>
                </a:lnTo>
                <a:lnTo>
                  <a:pt x="4027" y="3250"/>
                </a:lnTo>
                <a:lnTo>
                  <a:pt x="4027" y="3249"/>
                </a:lnTo>
                <a:lnTo>
                  <a:pt x="4026" y="3233"/>
                </a:lnTo>
                <a:lnTo>
                  <a:pt x="4026" y="3230"/>
                </a:lnTo>
                <a:lnTo>
                  <a:pt x="4026" y="3214"/>
                </a:lnTo>
                <a:lnTo>
                  <a:pt x="4024" y="3178"/>
                </a:lnTo>
                <a:lnTo>
                  <a:pt x="4019" y="3144"/>
                </a:lnTo>
                <a:lnTo>
                  <a:pt x="4014" y="3108"/>
                </a:lnTo>
                <a:lnTo>
                  <a:pt x="4007" y="3074"/>
                </a:lnTo>
                <a:lnTo>
                  <a:pt x="3997" y="3040"/>
                </a:lnTo>
                <a:lnTo>
                  <a:pt x="3988" y="3007"/>
                </a:lnTo>
                <a:lnTo>
                  <a:pt x="3976" y="2972"/>
                </a:lnTo>
                <a:lnTo>
                  <a:pt x="3963" y="2939"/>
                </a:lnTo>
                <a:lnTo>
                  <a:pt x="3948" y="2907"/>
                </a:lnTo>
                <a:lnTo>
                  <a:pt x="3931" y="2875"/>
                </a:lnTo>
                <a:lnTo>
                  <a:pt x="3913" y="2844"/>
                </a:lnTo>
                <a:lnTo>
                  <a:pt x="3893" y="2814"/>
                </a:lnTo>
                <a:lnTo>
                  <a:pt x="3873" y="2784"/>
                </a:lnTo>
                <a:lnTo>
                  <a:pt x="3850" y="2755"/>
                </a:lnTo>
                <a:lnTo>
                  <a:pt x="3826" y="2727"/>
                </a:lnTo>
                <a:lnTo>
                  <a:pt x="3800" y="2700"/>
                </a:lnTo>
                <a:lnTo>
                  <a:pt x="3769" y="2671"/>
                </a:lnTo>
                <a:lnTo>
                  <a:pt x="1324" y="226"/>
                </a:lnTo>
                <a:lnTo>
                  <a:pt x="1295" y="198"/>
                </a:lnTo>
                <a:lnTo>
                  <a:pt x="1265" y="172"/>
                </a:lnTo>
                <a:lnTo>
                  <a:pt x="1234" y="149"/>
                </a:lnTo>
                <a:lnTo>
                  <a:pt x="1202" y="126"/>
                </a:lnTo>
                <a:lnTo>
                  <a:pt x="1170" y="106"/>
                </a:lnTo>
                <a:lnTo>
                  <a:pt x="1136" y="88"/>
                </a:lnTo>
                <a:lnTo>
                  <a:pt x="1103" y="71"/>
                </a:lnTo>
                <a:lnTo>
                  <a:pt x="1067" y="56"/>
                </a:lnTo>
                <a:lnTo>
                  <a:pt x="1032" y="42"/>
                </a:lnTo>
                <a:lnTo>
                  <a:pt x="996" y="32"/>
                </a:lnTo>
                <a:lnTo>
                  <a:pt x="959" y="21"/>
                </a:lnTo>
                <a:lnTo>
                  <a:pt x="923" y="14"/>
                </a:lnTo>
                <a:lnTo>
                  <a:pt x="886" y="7"/>
                </a:lnTo>
                <a:lnTo>
                  <a:pt x="849" y="3"/>
                </a:lnTo>
                <a:lnTo>
                  <a:pt x="811" y="0"/>
                </a:lnTo>
                <a:lnTo>
                  <a:pt x="775" y="0"/>
                </a:lnTo>
                <a:lnTo>
                  <a:pt x="737" y="0"/>
                </a:lnTo>
                <a:lnTo>
                  <a:pt x="700" y="3"/>
                </a:lnTo>
                <a:lnTo>
                  <a:pt x="663" y="7"/>
                </a:lnTo>
                <a:lnTo>
                  <a:pt x="626" y="14"/>
                </a:lnTo>
                <a:lnTo>
                  <a:pt x="589" y="21"/>
                </a:lnTo>
                <a:lnTo>
                  <a:pt x="553" y="32"/>
                </a:lnTo>
                <a:lnTo>
                  <a:pt x="518" y="42"/>
                </a:lnTo>
                <a:lnTo>
                  <a:pt x="482" y="56"/>
                </a:lnTo>
                <a:lnTo>
                  <a:pt x="447" y="71"/>
                </a:lnTo>
                <a:lnTo>
                  <a:pt x="413" y="88"/>
                </a:lnTo>
                <a:lnTo>
                  <a:pt x="379" y="106"/>
                </a:lnTo>
                <a:lnTo>
                  <a:pt x="347" y="126"/>
                </a:lnTo>
                <a:lnTo>
                  <a:pt x="316" y="149"/>
                </a:lnTo>
                <a:lnTo>
                  <a:pt x="285" y="172"/>
                </a:lnTo>
                <a:lnTo>
                  <a:pt x="254" y="198"/>
                </a:lnTo>
                <a:lnTo>
                  <a:pt x="226" y="226"/>
                </a:lnTo>
                <a:lnTo>
                  <a:pt x="198" y="255"/>
                </a:lnTo>
                <a:lnTo>
                  <a:pt x="172" y="285"/>
                </a:lnTo>
                <a:lnTo>
                  <a:pt x="149" y="316"/>
                </a:lnTo>
                <a:lnTo>
                  <a:pt x="126" y="347"/>
                </a:lnTo>
                <a:lnTo>
                  <a:pt x="106" y="379"/>
                </a:lnTo>
                <a:lnTo>
                  <a:pt x="87" y="414"/>
                </a:lnTo>
                <a:lnTo>
                  <a:pt x="71" y="448"/>
                </a:lnTo>
                <a:lnTo>
                  <a:pt x="55" y="482"/>
                </a:lnTo>
                <a:lnTo>
                  <a:pt x="42" y="518"/>
                </a:lnTo>
                <a:lnTo>
                  <a:pt x="31" y="553"/>
                </a:lnTo>
                <a:lnTo>
                  <a:pt x="21" y="590"/>
                </a:lnTo>
                <a:lnTo>
                  <a:pt x="14" y="627"/>
                </a:lnTo>
                <a:lnTo>
                  <a:pt x="7" y="663"/>
                </a:lnTo>
                <a:lnTo>
                  <a:pt x="3" y="700"/>
                </a:lnTo>
                <a:lnTo>
                  <a:pt x="0" y="738"/>
                </a:lnTo>
                <a:lnTo>
                  <a:pt x="0" y="775"/>
                </a:lnTo>
                <a:lnTo>
                  <a:pt x="0" y="813"/>
                </a:lnTo>
                <a:lnTo>
                  <a:pt x="3" y="849"/>
                </a:lnTo>
                <a:lnTo>
                  <a:pt x="7" y="886"/>
                </a:lnTo>
                <a:lnTo>
                  <a:pt x="14" y="924"/>
                </a:lnTo>
                <a:lnTo>
                  <a:pt x="21" y="960"/>
                </a:lnTo>
                <a:lnTo>
                  <a:pt x="31" y="996"/>
                </a:lnTo>
                <a:lnTo>
                  <a:pt x="42" y="1031"/>
                </a:lnTo>
                <a:lnTo>
                  <a:pt x="55" y="1067"/>
                </a:lnTo>
                <a:lnTo>
                  <a:pt x="71" y="1103"/>
                </a:lnTo>
                <a:lnTo>
                  <a:pt x="87" y="1137"/>
                </a:lnTo>
                <a:lnTo>
                  <a:pt x="106" y="1170"/>
                </a:lnTo>
                <a:lnTo>
                  <a:pt x="126" y="1202"/>
                </a:lnTo>
                <a:lnTo>
                  <a:pt x="149" y="1234"/>
                </a:lnTo>
                <a:lnTo>
                  <a:pt x="172" y="1266"/>
                </a:lnTo>
                <a:lnTo>
                  <a:pt x="198" y="1295"/>
                </a:lnTo>
                <a:lnTo>
                  <a:pt x="226" y="1324"/>
                </a:lnTo>
                <a:lnTo>
                  <a:pt x="2151" y="3250"/>
                </a:lnTo>
                <a:lnTo>
                  <a:pt x="226" y="5176"/>
                </a:lnTo>
                <a:close/>
                <a:moveTo>
                  <a:pt x="3654" y="5176"/>
                </a:moveTo>
                <a:lnTo>
                  <a:pt x="3654" y="5176"/>
                </a:lnTo>
                <a:lnTo>
                  <a:pt x="3626" y="5204"/>
                </a:lnTo>
                <a:lnTo>
                  <a:pt x="3601" y="5234"/>
                </a:lnTo>
                <a:lnTo>
                  <a:pt x="3577" y="5266"/>
                </a:lnTo>
                <a:lnTo>
                  <a:pt x="3555" y="5296"/>
                </a:lnTo>
                <a:lnTo>
                  <a:pt x="3535" y="5330"/>
                </a:lnTo>
                <a:lnTo>
                  <a:pt x="3516" y="5363"/>
                </a:lnTo>
                <a:lnTo>
                  <a:pt x="3499" y="5397"/>
                </a:lnTo>
                <a:lnTo>
                  <a:pt x="3484" y="5433"/>
                </a:lnTo>
                <a:lnTo>
                  <a:pt x="3471" y="5467"/>
                </a:lnTo>
                <a:lnTo>
                  <a:pt x="3459" y="5504"/>
                </a:lnTo>
                <a:lnTo>
                  <a:pt x="3450" y="5539"/>
                </a:lnTo>
                <a:lnTo>
                  <a:pt x="3441" y="5576"/>
                </a:lnTo>
                <a:lnTo>
                  <a:pt x="3435" y="5612"/>
                </a:lnTo>
                <a:lnTo>
                  <a:pt x="3431" y="5650"/>
                </a:lnTo>
                <a:lnTo>
                  <a:pt x="3428" y="5687"/>
                </a:lnTo>
                <a:lnTo>
                  <a:pt x="3427" y="5725"/>
                </a:lnTo>
                <a:lnTo>
                  <a:pt x="3428" y="5762"/>
                </a:lnTo>
                <a:lnTo>
                  <a:pt x="3431" y="5799"/>
                </a:lnTo>
                <a:lnTo>
                  <a:pt x="3435" y="5836"/>
                </a:lnTo>
                <a:lnTo>
                  <a:pt x="3441" y="5873"/>
                </a:lnTo>
                <a:lnTo>
                  <a:pt x="3450" y="5909"/>
                </a:lnTo>
                <a:lnTo>
                  <a:pt x="3459" y="5946"/>
                </a:lnTo>
                <a:lnTo>
                  <a:pt x="3471" y="5982"/>
                </a:lnTo>
                <a:lnTo>
                  <a:pt x="3484" y="6017"/>
                </a:lnTo>
                <a:lnTo>
                  <a:pt x="3499" y="6051"/>
                </a:lnTo>
                <a:lnTo>
                  <a:pt x="3516" y="6086"/>
                </a:lnTo>
                <a:lnTo>
                  <a:pt x="3535" y="6120"/>
                </a:lnTo>
                <a:lnTo>
                  <a:pt x="3555" y="6152"/>
                </a:lnTo>
                <a:lnTo>
                  <a:pt x="3577" y="6184"/>
                </a:lnTo>
                <a:lnTo>
                  <a:pt x="3601" y="6215"/>
                </a:lnTo>
                <a:lnTo>
                  <a:pt x="3626" y="6244"/>
                </a:lnTo>
                <a:lnTo>
                  <a:pt x="3654" y="6274"/>
                </a:lnTo>
                <a:lnTo>
                  <a:pt x="3683" y="6301"/>
                </a:lnTo>
                <a:lnTo>
                  <a:pt x="3712" y="6327"/>
                </a:lnTo>
                <a:lnTo>
                  <a:pt x="3743" y="6351"/>
                </a:lnTo>
                <a:lnTo>
                  <a:pt x="3775" y="6373"/>
                </a:lnTo>
                <a:lnTo>
                  <a:pt x="3808" y="6393"/>
                </a:lnTo>
                <a:lnTo>
                  <a:pt x="3841" y="6411"/>
                </a:lnTo>
                <a:lnTo>
                  <a:pt x="3876" y="6429"/>
                </a:lnTo>
                <a:lnTo>
                  <a:pt x="3910" y="6443"/>
                </a:lnTo>
                <a:lnTo>
                  <a:pt x="3945" y="6457"/>
                </a:lnTo>
                <a:lnTo>
                  <a:pt x="3981" y="6468"/>
                </a:lnTo>
                <a:lnTo>
                  <a:pt x="4018" y="6478"/>
                </a:lnTo>
                <a:lnTo>
                  <a:pt x="4054" y="6486"/>
                </a:lnTo>
                <a:lnTo>
                  <a:pt x="4091" y="6492"/>
                </a:lnTo>
                <a:lnTo>
                  <a:pt x="4129" y="6496"/>
                </a:lnTo>
                <a:lnTo>
                  <a:pt x="4166" y="6499"/>
                </a:lnTo>
                <a:lnTo>
                  <a:pt x="4203" y="6500"/>
                </a:lnTo>
                <a:lnTo>
                  <a:pt x="4240" y="6499"/>
                </a:lnTo>
                <a:lnTo>
                  <a:pt x="4278" y="6496"/>
                </a:lnTo>
                <a:lnTo>
                  <a:pt x="4315" y="6492"/>
                </a:lnTo>
                <a:lnTo>
                  <a:pt x="4351" y="6486"/>
                </a:lnTo>
                <a:lnTo>
                  <a:pt x="4388" y="6478"/>
                </a:lnTo>
                <a:lnTo>
                  <a:pt x="4425" y="6468"/>
                </a:lnTo>
                <a:lnTo>
                  <a:pt x="4460" y="6457"/>
                </a:lnTo>
                <a:lnTo>
                  <a:pt x="4496" y="6443"/>
                </a:lnTo>
                <a:lnTo>
                  <a:pt x="4530" y="6429"/>
                </a:lnTo>
                <a:lnTo>
                  <a:pt x="4564" y="6411"/>
                </a:lnTo>
                <a:lnTo>
                  <a:pt x="4598" y="6393"/>
                </a:lnTo>
                <a:lnTo>
                  <a:pt x="4631" y="6373"/>
                </a:lnTo>
                <a:lnTo>
                  <a:pt x="4663" y="6351"/>
                </a:lnTo>
                <a:lnTo>
                  <a:pt x="4693" y="6327"/>
                </a:lnTo>
                <a:lnTo>
                  <a:pt x="4723" y="6301"/>
                </a:lnTo>
                <a:lnTo>
                  <a:pt x="4753" y="6274"/>
                </a:lnTo>
                <a:lnTo>
                  <a:pt x="7197" y="3830"/>
                </a:lnTo>
                <a:lnTo>
                  <a:pt x="7229" y="3799"/>
                </a:lnTo>
                <a:lnTo>
                  <a:pt x="7255" y="3772"/>
                </a:lnTo>
                <a:lnTo>
                  <a:pt x="7278" y="3745"/>
                </a:lnTo>
                <a:lnTo>
                  <a:pt x="7301" y="3715"/>
                </a:lnTo>
                <a:lnTo>
                  <a:pt x="7322" y="3686"/>
                </a:lnTo>
                <a:lnTo>
                  <a:pt x="7342" y="3655"/>
                </a:lnTo>
                <a:lnTo>
                  <a:pt x="7360" y="3624"/>
                </a:lnTo>
                <a:lnTo>
                  <a:pt x="7376" y="3592"/>
                </a:lnTo>
                <a:lnTo>
                  <a:pt x="7391" y="3560"/>
                </a:lnTo>
                <a:lnTo>
                  <a:pt x="7405" y="3527"/>
                </a:lnTo>
                <a:lnTo>
                  <a:pt x="7417" y="3494"/>
                </a:lnTo>
                <a:lnTo>
                  <a:pt x="7426" y="3460"/>
                </a:lnTo>
                <a:lnTo>
                  <a:pt x="7434" y="3426"/>
                </a:lnTo>
                <a:lnTo>
                  <a:pt x="7442" y="3391"/>
                </a:lnTo>
                <a:lnTo>
                  <a:pt x="7447" y="3357"/>
                </a:lnTo>
                <a:lnTo>
                  <a:pt x="7451" y="3321"/>
                </a:lnTo>
                <a:lnTo>
                  <a:pt x="7453" y="3286"/>
                </a:lnTo>
                <a:lnTo>
                  <a:pt x="7455" y="3269"/>
                </a:lnTo>
                <a:lnTo>
                  <a:pt x="7455" y="3268"/>
                </a:lnTo>
                <a:lnTo>
                  <a:pt x="7455" y="3250"/>
                </a:lnTo>
                <a:lnTo>
                  <a:pt x="7455" y="3249"/>
                </a:lnTo>
                <a:lnTo>
                  <a:pt x="7455" y="3233"/>
                </a:lnTo>
                <a:lnTo>
                  <a:pt x="7455" y="3230"/>
                </a:lnTo>
                <a:lnTo>
                  <a:pt x="7453" y="3214"/>
                </a:lnTo>
                <a:lnTo>
                  <a:pt x="7451" y="3178"/>
                </a:lnTo>
                <a:lnTo>
                  <a:pt x="7447" y="3144"/>
                </a:lnTo>
                <a:lnTo>
                  <a:pt x="7442" y="3108"/>
                </a:lnTo>
                <a:lnTo>
                  <a:pt x="7434" y="3074"/>
                </a:lnTo>
                <a:lnTo>
                  <a:pt x="7426" y="3040"/>
                </a:lnTo>
                <a:lnTo>
                  <a:pt x="7417" y="3007"/>
                </a:lnTo>
                <a:lnTo>
                  <a:pt x="7405" y="2972"/>
                </a:lnTo>
                <a:lnTo>
                  <a:pt x="7391" y="2939"/>
                </a:lnTo>
                <a:lnTo>
                  <a:pt x="7376" y="2907"/>
                </a:lnTo>
                <a:lnTo>
                  <a:pt x="7360" y="2875"/>
                </a:lnTo>
                <a:lnTo>
                  <a:pt x="7342" y="2844"/>
                </a:lnTo>
                <a:lnTo>
                  <a:pt x="7322" y="2814"/>
                </a:lnTo>
                <a:lnTo>
                  <a:pt x="7301" y="2784"/>
                </a:lnTo>
                <a:lnTo>
                  <a:pt x="7278" y="2755"/>
                </a:lnTo>
                <a:lnTo>
                  <a:pt x="7255" y="2727"/>
                </a:lnTo>
                <a:lnTo>
                  <a:pt x="7229" y="2700"/>
                </a:lnTo>
                <a:lnTo>
                  <a:pt x="7197" y="2671"/>
                </a:lnTo>
                <a:lnTo>
                  <a:pt x="4753" y="226"/>
                </a:lnTo>
                <a:lnTo>
                  <a:pt x="4723" y="198"/>
                </a:lnTo>
                <a:lnTo>
                  <a:pt x="4693" y="172"/>
                </a:lnTo>
                <a:lnTo>
                  <a:pt x="4663" y="149"/>
                </a:lnTo>
                <a:lnTo>
                  <a:pt x="4631" y="126"/>
                </a:lnTo>
                <a:lnTo>
                  <a:pt x="4598" y="106"/>
                </a:lnTo>
                <a:lnTo>
                  <a:pt x="4564" y="88"/>
                </a:lnTo>
                <a:lnTo>
                  <a:pt x="4530" y="71"/>
                </a:lnTo>
                <a:lnTo>
                  <a:pt x="4496" y="56"/>
                </a:lnTo>
                <a:lnTo>
                  <a:pt x="4460" y="42"/>
                </a:lnTo>
                <a:lnTo>
                  <a:pt x="4425" y="32"/>
                </a:lnTo>
                <a:lnTo>
                  <a:pt x="4388" y="21"/>
                </a:lnTo>
                <a:lnTo>
                  <a:pt x="4351" y="14"/>
                </a:lnTo>
                <a:lnTo>
                  <a:pt x="4315" y="7"/>
                </a:lnTo>
                <a:lnTo>
                  <a:pt x="4278" y="3"/>
                </a:lnTo>
                <a:lnTo>
                  <a:pt x="4240" y="0"/>
                </a:lnTo>
                <a:lnTo>
                  <a:pt x="4203" y="0"/>
                </a:lnTo>
                <a:lnTo>
                  <a:pt x="4166" y="0"/>
                </a:lnTo>
                <a:lnTo>
                  <a:pt x="4129" y="3"/>
                </a:lnTo>
                <a:lnTo>
                  <a:pt x="4091" y="7"/>
                </a:lnTo>
                <a:lnTo>
                  <a:pt x="4054" y="14"/>
                </a:lnTo>
                <a:lnTo>
                  <a:pt x="4018" y="21"/>
                </a:lnTo>
                <a:lnTo>
                  <a:pt x="3981" y="32"/>
                </a:lnTo>
                <a:lnTo>
                  <a:pt x="3945" y="42"/>
                </a:lnTo>
                <a:lnTo>
                  <a:pt x="3910" y="56"/>
                </a:lnTo>
                <a:lnTo>
                  <a:pt x="3876" y="71"/>
                </a:lnTo>
                <a:lnTo>
                  <a:pt x="3841" y="88"/>
                </a:lnTo>
                <a:lnTo>
                  <a:pt x="3808" y="106"/>
                </a:lnTo>
                <a:lnTo>
                  <a:pt x="3775" y="126"/>
                </a:lnTo>
                <a:lnTo>
                  <a:pt x="3743" y="149"/>
                </a:lnTo>
                <a:lnTo>
                  <a:pt x="3712" y="172"/>
                </a:lnTo>
                <a:lnTo>
                  <a:pt x="3683" y="198"/>
                </a:lnTo>
                <a:lnTo>
                  <a:pt x="3654" y="226"/>
                </a:lnTo>
                <a:lnTo>
                  <a:pt x="3626" y="255"/>
                </a:lnTo>
                <a:lnTo>
                  <a:pt x="3601" y="285"/>
                </a:lnTo>
                <a:lnTo>
                  <a:pt x="3577" y="316"/>
                </a:lnTo>
                <a:lnTo>
                  <a:pt x="3555" y="347"/>
                </a:lnTo>
                <a:lnTo>
                  <a:pt x="3535" y="379"/>
                </a:lnTo>
                <a:lnTo>
                  <a:pt x="3516" y="414"/>
                </a:lnTo>
                <a:lnTo>
                  <a:pt x="3499" y="448"/>
                </a:lnTo>
                <a:lnTo>
                  <a:pt x="3484" y="482"/>
                </a:lnTo>
                <a:lnTo>
                  <a:pt x="3471" y="518"/>
                </a:lnTo>
                <a:lnTo>
                  <a:pt x="3459" y="553"/>
                </a:lnTo>
                <a:lnTo>
                  <a:pt x="3450" y="590"/>
                </a:lnTo>
                <a:lnTo>
                  <a:pt x="3441" y="627"/>
                </a:lnTo>
                <a:lnTo>
                  <a:pt x="3435" y="663"/>
                </a:lnTo>
                <a:lnTo>
                  <a:pt x="3431" y="700"/>
                </a:lnTo>
                <a:lnTo>
                  <a:pt x="3428" y="738"/>
                </a:lnTo>
                <a:lnTo>
                  <a:pt x="3427" y="775"/>
                </a:lnTo>
                <a:lnTo>
                  <a:pt x="3428" y="813"/>
                </a:lnTo>
                <a:lnTo>
                  <a:pt x="3431" y="849"/>
                </a:lnTo>
                <a:lnTo>
                  <a:pt x="3435" y="886"/>
                </a:lnTo>
                <a:lnTo>
                  <a:pt x="3441" y="924"/>
                </a:lnTo>
                <a:lnTo>
                  <a:pt x="3450" y="960"/>
                </a:lnTo>
                <a:lnTo>
                  <a:pt x="3459" y="996"/>
                </a:lnTo>
                <a:lnTo>
                  <a:pt x="3471" y="1031"/>
                </a:lnTo>
                <a:lnTo>
                  <a:pt x="3484" y="1067"/>
                </a:lnTo>
                <a:lnTo>
                  <a:pt x="3499" y="1103"/>
                </a:lnTo>
                <a:lnTo>
                  <a:pt x="3516" y="1137"/>
                </a:lnTo>
                <a:lnTo>
                  <a:pt x="3535" y="1170"/>
                </a:lnTo>
                <a:lnTo>
                  <a:pt x="3555" y="1202"/>
                </a:lnTo>
                <a:lnTo>
                  <a:pt x="3577" y="1234"/>
                </a:lnTo>
                <a:lnTo>
                  <a:pt x="3601" y="1266"/>
                </a:lnTo>
                <a:lnTo>
                  <a:pt x="3626" y="1295"/>
                </a:lnTo>
                <a:lnTo>
                  <a:pt x="3654" y="1324"/>
                </a:lnTo>
                <a:lnTo>
                  <a:pt x="5580" y="3250"/>
                </a:lnTo>
                <a:lnTo>
                  <a:pt x="3654" y="517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4" name="箭头"/>
          <p:cNvSpPr/>
          <p:nvPr/>
        </p:nvSpPr>
        <p:spPr bwMode="auto">
          <a:xfrm rot="16200000" flipV="1">
            <a:off x="9770745" y="3599180"/>
            <a:ext cx="457200" cy="457200"/>
          </a:xfrm>
          <a:custGeom>
            <a:avLst/>
            <a:gdLst>
              <a:gd name="T0" fmla="*/ 381143354 w 7455"/>
              <a:gd name="T1" fmla="*/ 381770775 h 6500"/>
              <a:gd name="T2" fmla="*/ 381143354 w 7455"/>
              <a:gd name="T3" fmla="*/ 381770775 h 6500"/>
              <a:gd name="T4" fmla="*/ 381143354 w 7455"/>
              <a:gd name="T5" fmla="*/ 381770775 h 6500"/>
              <a:gd name="T6" fmla="*/ 381143354 w 7455"/>
              <a:gd name="T7" fmla="*/ 381770775 h 6500"/>
              <a:gd name="T8" fmla="*/ 381143354 w 7455"/>
              <a:gd name="T9" fmla="*/ 381770775 h 6500"/>
              <a:gd name="T10" fmla="*/ 381143354 w 7455"/>
              <a:gd name="T11" fmla="*/ 381770775 h 6500"/>
              <a:gd name="T12" fmla="*/ 381143354 w 7455"/>
              <a:gd name="T13" fmla="*/ 381770775 h 6500"/>
              <a:gd name="T14" fmla="*/ 381143354 w 7455"/>
              <a:gd name="T15" fmla="*/ 381770775 h 6500"/>
              <a:gd name="T16" fmla="*/ 381143354 w 7455"/>
              <a:gd name="T17" fmla="*/ 381770775 h 6500"/>
              <a:gd name="T18" fmla="*/ 381143354 w 7455"/>
              <a:gd name="T19" fmla="*/ 381770775 h 6500"/>
              <a:gd name="T20" fmla="*/ 381143354 w 7455"/>
              <a:gd name="T21" fmla="*/ 381770775 h 6500"/>
              <a:gd name="T22" fmla="*/ 381143354 w 7455"/>
              <a:gd name="T23" fmla="*/ 381770775 h 6500"/>
              <a:gd name="T24" fmla="*/ 381143354 w 7455"/>
              <a:gd name="T25" fmla="*/ 381770775 h 6500"/>
              <a:gd name="T26" fmla="*/ 381143354 w 7455"/>
              <a:gd name="T27" fmla="*/ 381770775 h 6500"/>
              <a:gd name="T28" fmla="*/ 381143354 w 7455"/>
              <a:gd name="T29" fmla="*/ 381770775 h 6500"/>
              <a:gd name="T30" fmla="*/ 381143354 w 7455"/>
              <a:gd name="T31" fmla="*/ 381770775 h 6500"/>
              <a:gd name="T32" fmla="*/ 381143354 w 7455"/>
              <a:gd name="T33" fmla="*/ 381770775 h 6500"/>
              <a:gd name="T34" fmla="*/ 381143354 w 7455"/>
              <a:gd name="T35" fmla="*/ 381770775 h 6500"/>
              <a:gd name="T36" fmla="*/ 381143354 w 7455"/>
              <a:gd name="T37" fmla="*/ 381770775 h 6500"/>
              <a:gd name="T38" fmla="*/ 381143354 w 7455"/>
              <a:gd name="T39" fmla="*/ 381770775 h 6500"/>
              <a:gd name="T40" fmla="*/ 381143354 w 7455"/>
              <a:gd name="T41" fmla="*/ 381770775 h 6500"/>
              <a:gd name="T42" fmla="*/ 381143354 w 7455"/>
              <a:gd name="T43" fmla="*/ 381770775 h 6500"/>
              <a:gd name="T44" fmla="*/ 381143354 w 7455"/>
              <a:gd name="T45" fmla="*/ 381770775 h 6500"/>
              <a:gd name="T46" fmla="*/ 381143354 w 7455"/>
              <a:gd name="T47" fmla="*/ 381770775 h 6500"/>
              <a:gd name="T48" fmla="*/ 381143354 w 7455"/>
              <a:gd name="T49" fmla="*/ 381770775 h 6500"/>
              <a:gd name="T50" fmla="*/ 381143354 w 7455"/>
              <a:gd name="T51" fmla="*/ 381770775 h 6500"/>
              <a:gd name="T52" fmla="*/ 381143354 w 7455"/>
              <a:gd name="T53" fmla="*/ 381770775 h 6500"/>
              <a:gd name="T54" fmla="*/ 381143354 w 7455"/>
              <a:gd name="T55" fmla="*/ 381770775 h 6500"/>
              <a:gd name="T56" fmla="*/ 381143354 w 7455"/>
              <a:gd name="T57" fmla="*/ 381770775 h 6500"/>
              <a:gd name="T58" fmla="*/ 381143354 w 7455"/>
              <a:gd name="T59" fmla="*/ 381770775 h 6500"/>
              <a:gd name="T60" fmla="*/ 381143354 w 7455"/>
              <a:gd name="T61" fmla="*/ 381770775 h 6500"/>
              <a:gd name="T62" fmla="*/ 381143354 w 7455"/>
              <a:gd name="T63" fmla="*/ 381770775 h 6500"/>
              <a:gd name="T64" fmla="*/ 381143354 w 7455"/>
              <a:gd name="T65" fmla="*/ 381770775 h 6500"/>
              <a:gd name="T66" fmla="*/ 381143354 w 7455"/>
              <a:gd name="T67" fmla="*/ 381770775 h 6500"/>
              <a:gd name="T68" fmla="*/ 381143354 w 7455"/>
              <a:gd name="T69" fmla="*/ 381770775 h 6500"/>
              <a:gd name="T70" fmla="*/ 381143354 w 7455"/>
              <a:gd name="T71" fmla="*/ 381770775 h 6500"/>
              <a:gd name="T72" fmla="*/ 381143354 w 7455"/>
              <a:gd name="T73" fmla="*/ 381770775 h 6500"/>
              <a:gd name="T74" fmla="*/ 381143354 w 7455"/>
              <a:gd name="T75" fmla="*/ 381770775 h 6500"/>
              <a:gd name="T76" fmla="*/ 381143354 w 7455"/>
              <a:gd name="T77" fmla="*/ 381770775 h 6500"/>
              <a:gd name="T78" fmla="*/ 381143354 w 7455"/>
              <a:gd name="T79" fmla="*/ 381770775 h 6500"/>
              <a:gd name="T80" fmla="*/ 381143354 w 7455"/>
              <a:gd name="T81" fmla="*/ 381770775 h 6500"/>
              <a:gd name="T82" fmla="*/ 381143354 w 7455"/>
              <a:gd name="T83" fmla="*/ 381770775 h 6500"/>
              <a:gd name="T84" fmla="*/ 381143354 w 7455"/>
              <a:gd name="T85" fmla="*/ 381770775 h 6500"/>
              <a:gd name="T86" fmla="*/ 381143354 w 7455"/>
              <a:gd name="T87" fmla="*/ 381770775 h 6500"/>
              <a:gd name="T88" fmla="*/ 381143354 w 7455"/>
              <a:gd name="T89" fmla="*/ 381770775 h 6500"/>
              <a:gd name="T90" fmla="*/ 381143354 w 7455"/>
              <a:gd name="T91" fmla="*/ 381770775 h 6500"/>
              <a:gd name="T92" fmla="*/ 381143354 w 7455"/>
              <a:gd name="T93" fmla="*/ 381770775 h 6500"/>
              <a:gd name="T94" fmla="*/ 381143354 w 7455"/>
              <a:gd name="T95" fmla="*/ 381770775 h 6500"/>
              <a:gd name="T96" fmla="*/ 381143354 w 7455"/>
              <a:gd name="T97" fmla="*/ 381770775 h 6500"/>
              <a:gd name="T98" fmla="*/ 381143354 w 7455"/>
              <a:gd name="T99" fmla="*/ 381770775 h 6500"/>
              <a:gd name="T100" fmla="*/ 381143354 w 7455"/>
              <a:gd name="T101" fmla="*/ 381770775 h 6500"/>
              <a:gd name="T102" fmla="*/ 381143354 w 7455"/>
              <a:gd name="T103" fmla="*/ 381770775 h 6500"/>
              <a:gd name="T104" fmla="*/ 381143354 w 7455"/>
              <a:gd name="T105" fmla="*/ 381770775 h 6500"/>
              <a:gd name="T106" fmla="*/ 381143354 w 7455"/>
              <a:gd name="T107" fmla="*/ 381770775 h 6500"/>
              <a:gd name="T108" fmla="*/ 381143354 w 7455"/>
              <a:gd name="T109" fmla="*/ 381770775 h 6500"/>
              <a:gd name="T110" fmla="*/ 381143354 w 7455"/>
              <a:gd name="T111" fmla="*/ 381770775 h 6500"/>
              <a:gd name="T112" fmla="*/ 381143354 w 7455"/>
              <a:gd name="T113" fmla="*/ 381770775 h 6500"/>
              <a:gd name="T114" fmla="*/ 381143354 w 7455"/>
              <a:gd name="T115" fmla="*/ 381770775 h 6500"/>
              <a:gd name="T116" fmla="*/ 381143354 w 7455"/>
              <a:gd name="T117" fmla="*/ 381770775 h 6500"/>
              <a:gd name="T118" fmla="*/ 381143354 w 7455"/>
              <a:gd name="T119" fmla="*/ 381770775 h 6500"/>
              <a:gd name="T120" fmla="*/ 381143354 w 7455"/>
              <a:gd name="T121" fmla="*/ 381770775 h 6500"/>
              <a:gd name="T122" fmla="*/ 381143354 w 7455"/>
              <a:gd name="T123" fmla="*/ 381770775 h 6500"/>
              <a:gd name="T124" fmla="*/ 381143354 w 7455"/>
              <a:gd name="T125" fmla="*/ 381770775 h 650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7455" h="6500">
                <a:moveTo>
                  <a:pt x="226" y="5176"/>
                </a:moveTo>
                <a:lnTo>
                  <a:pt x="226" y="5176"/>
                </a:lnTo>
                <a:lnTo>
                  <a:pt x="198" y="5204"/>
                </a:lnTo>
                <a:lnTo>
                  <a:pt x="172" y="5234"/>
                </a:lnTo>
                <a:lnTo>
                  <a:pt x="149" y="5266"/>
                </a:lnTo>
                <a:lnTo>
                  <a:pt x="126" y="5296"/>
                </a:lnTo>
                <a:lnTo>
                  <a:pt x="106" y="5330"/>
                </a:lnTo>
                <a:lnTo>
                  <a:pt x="87" y="5363"/>
                </a:lnTo>
                <a:lnTo>
                  <a:pt x="71" y="5397"/>
                </a:lnTo>
                <a:lnTo>
                  <a:pt x="55" y="5433"/>
                </a:lnTo>
                <a:lnTo>
                  <a:pt x="42" y="5467"/>
                </a:lnTo>
                <a:lnTo>
                  <a:pt x="31" y="5504"/>
                </a:lnTo>
                <a:lnTo>
                  <a:pt x="21" y="5539"/>
                </a:lnTo>
                <a:lnTo>
                  <a:pt x="14" y="5576"/>
                </a:lnTo>
                <a:lnTo>
                  <a:pt x="7" y="5612"/>
                </a:lnTo>
                <a:lnTo>
                  <a:pt x="3" y="5650"/>
                </a:lnTo>
                <a:lnTo>
                  <a:pt x="0" y="5687"/>
                </a:lnTo>
                <a:lnTo>
                  <a:pt x="0" y="5725"/>
                </a:lnTo>
                <a:lnTo>
                  <a:pt x="0" y="5762"/>
                </a:lnTo>
                <a:lnTo>
                  <a:pt x="3" y="5799"/>
                </a:lnTo>
                <a:lnTo>
                  <a:pt x="7" y="5836"/>
                </a:lnTo>
                <a:lnTo>
                  <a:pt x="14" y="5873"/>
                </a:lnTo>
                <a:lnTo>
                  <a:pt x="21" y="5909"/>
                </a:lnTo>
                <a:lnTo>
                  <a:pt x="31" y="5946"/>
                </a:lnTo>
                <a:lnTo>
                  <a:pt x="42" y="5982"/>
                </a:lnTo>
                <a:lnTo>
                  <a:pt x="55" y="6017"/>
                </a:lnTo>
                <a:lnTo>
                  <a:pt x="71" y="6051"/>
                </a:lnTo>
                <a:lnTo>
                  <a:pt x="87" y="6086"/>
                </a:lnTo>
                <a:lnTo>
                  <a:pt x="106" y="6120"/>
                </a:lnTo>
                <a:lnTo>
                  <a:pt x="126" y="6152"/>
                </a:lnTo>
                <a:lnTo>
                  <a:pt x="149" y="6184"/>
                </a:lnTo>
                <a:lnTo>
                  <a:pt x="172" y="6215"/>
                </a:lnTo>
                <a:lnTo>
                  <a:pt x="198" y="6244"/>
                </a:lnTo>
                <a:lnTo>
                  <a:pt x="226" y="6274"/>
                </a:lnTo>
                <a:lnTo>
                  <a:pt x="254" y="6301"/>
                </a:lnTo>
                <a:lnTo>
                  <a:pt x="285" y="6327"/>
                </a:lnTo>
                <a:lnTo>
                  <a:pt x="316" y="6351"/>
                </a:lnTo>
                <a:lnTo>
                  <a:pt x="347" y="6373"/>
                </a:lnTo>
                <a:lnTo>
                  <a:pt x="379" y="6393"/>
                </a:lnTo>
                <a:lnTo>
                  <a:pt x="413" y="6411"/>
                </a:lnTo>
                <a:lnTo>
                  <a:pt x="447" y="6429"/>
                </a:lnTo>
                <a:lnTo>
                  <a:pt x="482" y="6443"/>
                </a:lnTo>
                <a:lnTo>
                  <a:pt x="518" y="6457"/>
                </a:lnTo>
                <a:lnTo>
                  <a:pt x="553" y="6468"/>
                </a:lnTo>
                <a:lnTo>
                  <a:pt x="589" y="6478"/>
                </a:lnTo>
                <a:lnTo>
                  <a:pt x="626" y="6486"/>
                </a:lnTo>
                <a:lnTo>
                  <a:pt x="663" y="6492"/>
                </a:lnTo>
                <a:lnTo>
                  <a:pt x="700" y="6496"/>
                </a:lnTo>
                <a:lnTo>
                  <a:pt x="737" y="6499"/>
                </a:lnTo>
                <a:lnTo>
                  <a:pt x="775" y="6500"/>
                </a:lnTo>
                <a:lnTo>
                  <a:pt x="811" y="6499"/>
                </a:lnTo>
                <a:lnTo>
                  <a:pt x="849" y="6496"/>
                </a:lnTo>
                <a:lnTo>
                  <a:pt x="886" y="6492"/>
                </a:lnTo>
                <a:lnTo>
                  <a:pt x="923" y="6486"/>
                </a:lnTo>
                <a:lnTo>
                  <a:pt x="959" y="6478"/>
                </a:lnTo>
                <a:lnTo>
                  <a:pt x="996" y="6468"/>
                </a:lnTo>
                <a:lnTo>
                  <a:pt x="1032" y="6457"/>
                </a:lnTo>
                <a:lnTo>
                  <a:pt x="1067" y="6443"/>
                </a:lnTo>
                <a:lnTo>
                  <a:pt x="1103" y="6429"/>
                </a:lnTo>
                <a:lnTo>
                  <a:pt x="1136" y="6411"/>
                </a:lnTo>
                <a:lnTo>
                  <a:pt x="1170" y="6393"/>
                </a:lnTo>
                <a:lnTo>
                  <a:pt x="1202" y="6373"/>
                </a:lnTo>
                <a:lnTo>
                  <a:pt x="1234" y="6351"/>
                </a:lnTo>
                <a:lnTo>
                  <a:pt x="1265" y="6327"/>
                </a:lnTo>
                <a:lnTo>
                  <a:pt x="1295" y="6301"/>
                </a:lnTo>
                <a:lnTo>
                  <a:pt x="1324" y="6274"/>
                </a:lnTo>
                <a:lnTo>
                  <a:pt x="3768" y="3830"/>
                </a:lnTo>
                <a:lnTo>
                  <a:pt x="3800" y="3799"/>
                </a:lnTo>
                <a:lnTo>
                  <a:pt x="3826" y="3772"/>
                </a:lnTo>
                <a:lnTo>
                  <a:pt x="3850" y="3745"/>
                </a:lnTo>
                <a:lnTo>
                  <a:pt x="3873" y="3715"/>
                </a:lnTo>
                <a:lnTo>
                  <a:pt x="3893" y="3686"/>
                </a:lnTo>
                <a:lnTo>
                  <a:pt x="3913" y="3655"/>
                </a:lnTo>
                <a:lnTo>
                  <a:pt x="3931" y="3624"/>
                </a:lnTo>
                <a:lnTo>
                  <a:pt x="3948" y="3592"/>
                </a:lnTo>
                <a:lnTo>
                  <a:pt x="3963" y="3560"/>
                </a:lnTo>
                <a:lnTo>
                  <a:pt x="3976" y="3527"/>
                </a:lnTo>
                <a:lnTo>
                  <a:pt x="3988" y="3494"/>
                </a:lnTo>
                <a:lnTo>
                  <a:pt x="3997" y="3460"/>
                </a:lnTo>
                <a:lnTo>
                  <a:pt x="4007" y="3426"/>
                </a:lnTo>
                <a:lnTo>
                  <a:pt x="4014" y="3391"/>
                </a:lnTo>
                <a:lnTo>
                  <a:pt x="4019" y="3357"/>
                </a:lnTo>
                <a:lnTo>
                  <a:pt x="4024" y="3321"/>
                </a:lnTo>
                <a:lnTo>
                  <a:pt x="4026" y="3286"/>
                </a:lnTo>
                <a:lnTo>
                  <a:pt x="4026" y="3269"/>
                </a:lnTo>
                <a:lnTo>
                  <a:pt x="4026" y="3268"/>
                </a:lnTo>
                <a:lnTo>
                  <a:pt x="4027" y="3250"/>
                </a:lnTo>
                <a:lnTo>
                  <a:pt x="4027" y="3249"/>
                </a:lnTo>
                <a:lnTo>
                  <a:pt x="4026" y="3233"/>
                </a:lnTo>
                <a:lnTo>
                  <a:pt x="4026" y="3230"/>
                </a:lnTo>
                <a:lnTo>
                  <a:pt x="4026" y="3214"/>
                </a:lnTo>
                <a:lnTo>
                  <a:pt x="4024" y="3178"/>
                </a:lnTo>
                <a:lnTo>
                  <a:pt x="4019" y="3144"/>
                </a:lnTo>
                <a:lnTo>
                  <a:pt x="4014" y="3108"/>
                </a:lnTo>
                <a:lnTo>
                  <a:pt x="4007" y="3074"/>
                </a:lnTo>
                <a:lnTo>
                  <a:pt x="3997" y="3040"/>
                </a:lnTo>
                <a:lnTo>
                  <a:pt x="3988" y="3007"/>
                </a:lnTo>
                <a:lnTo>
                  <a:pt x="3976" y="2972"/>
                </a:lnTo>
                <a:lnTo>
                  <a:pt x="3963" y="2939"/>
                </a:lnTo>
                <a:lnTo>
                  <a:pt x="3948" y="2907"/>
                </a:lnTo>
                <a:lnTo>
                  <a:pt x="3931" y="2875"/>
                </a:lnTo>
                <a:lnTo>
                  <a:pt x="3913" y="2844"/>
                </a:lnTo>
                <a:lnTo>
                  <a:pt x="3893" y="2814"/>
                </a:lnTo>
                <a:lnTo>
                  <a:pt x="3873" y="2784"/>
                </a:lnTo>
                <a:lnTo>
                  <a:pt x="3850" y="2755"/>
                </a:lnTo>
                <a:lnTo>
                  <a:pt x="3826" y="2727"/>
                </a:lnTo>
                <a:lnTo>
                  <a:pt x="3800" y="2700"/>
                </a:lnTo>
                <a:lnTo>
                  <a:pt x="3769" y="2671"/>
                </a:lnTo>
                <a:lnTo>
                  <a:pt x="1324" y="226"/>
                </a:lnTo>
                <a:lnTo>
                  <a:pt x="1295" y="198"/>
                </a:lnTo>
                <a:lnTo>
                  <a:pt x="1265" y="172"/>
                </a:lnTo>
                <a:lnTo>
                  <a:pt x="1234" y="149"/>
                </a:lnTo>
                <a:lnTo>
                  <a:pt x="1202" y="126"/>
                </a:lnTo>
                <a:lnTo>
                  <a:pt x="1170" y="106"/>
                </a:lnTo>
                <a:lnTo>
                  <a:pt x="1136" y="88"/>
                </a:lnTo>
                <a:lnTo>
                  <a:pt x="1103" y="71"/>
                </a:lnTo>
                <a:lnTo>
                  <a:pt x="1067" y="56"/>
                </a:lnTo>
                <a:lnTo>
                  <a:pt x="1032" y="42"/>
                </a:lnTo>
                <a:lnTo>
                  <a:pt x="996" y="32"/>
                </a:lnTo>
                <a:lnTo>
                  <a:pt x="959" y="21"/>
                </a:lnTo>
                <a:lnTo>
                  <a:pt x="923" y="14"/>
                </a:lnTo>
                <a:lnTo>
                  <a:pt x="886" y="7"/>
                </a:lnTo>
                <a:lnTo>
                  <a:pt x="849" y="3"/>
                </a:lnTo>
                <a:lnTo>
                  <a:pt x="811" y="0"/>
                </a:lnTo>
                <a:lnTo>
                  <a:pt x="775" y="0"/>
                </a:lnTo>
                <a:lnTo>
                  <a:pt x="737" y="0"/>
                </a:lnTo>
                <a:lnTo>
                  <a:pt x="700" y="3"/>
                </a:lnTo>
                <a:lnTo>
                  <a:pt x="663" y="7"/>
                </a:lnTo>
                <a:lnTo>
                  <a:pt x="626" y="14"/>
                </a:lnTo>
                <a:lnTo>
                  <a:pt x="589" y="21"/>
                </a:lnTo>
                <a:lnTo>
                  <a:pt x="553" y="32"/>
                </a:lnTo>
                <a:lnTo>
                  <a:pt x="518" y="42"/>
                </a:lnTo>
                <a:lnTo>
                  <a:pt x="482" y="56"/>
                </a:lnTo>
                <a:lnTo>
                  <a:pt x="447" y="71"/>
                </a:lnTo>
                <a:lnTo>
                  <a:pt x="413" y="88"/>
                </a:lnTo>
                <a:lnTo>
                  <a:pt x="379" y="106"/>
                </a:lnTo>
                <a:lnTo>
                  <a:pt x="347" y="126"/>
                </a:lnTo>
                <a:lnTo>
                  <a:pt x="316" y="149"/>
                </a:lnTo>
                <a:lnTo>
                  <a:pt x="285" y="172"/>
                </a:lnTo>
                <a:lnTo>
                  <a:pt x="254" y="198"/>
                </a:lnTo>
                <a:lnTo>
                  <a:pt x="226" y="226"/>
                </a:lnTo>
                <a:lnTo>
                  <a:pt x="198" y="255"/>
                </a:lnTo>
                <a:lnTo>
                  <a:pt x="172" y="285"/>
                </a:lnTo>
                <a:lnTo>
                  <a:pt x="149" y="316"/>
                </a:lnTo>
                <a:lnTo>
                  <a:pt x="126" y="347"/>
                </a:lnTo>
                <a:lnTo>
                  <a:pt x="106" y="379"/>
                </a:lnTo>
                <a:lnTo>
                  <a:pt x="87" y="414"/>
                </a:lnTo>
                <a:lnTo>
                  <a:pt x="71" y="448"/>
                </a:lnTo>
                <a:lnTo>
                  <a:pt x="55" y="482"/>
                </a:lnTo>
                <a:lnTo>
                  <a:pt x="42" y="518"/>
                </a:lnTo>
                <a:lnTo>
                  <a:pt x="31" y="553"/>
                </a:lnTo>
                <a:lnTo>
                  <a:pt x="21" y="590"/>
                </a:lnTo>
                <a:lnTo>
                  <a:pt x="14" y="627"/>
                </a:lnTo>
                <a:lnTo>
                  <a:pt x="7" y="663"/>
                </a:lnTo>
                <a:lnTo>
                  <a:pt x="3" y="700"/>
                </a:lnTo>
                <a:lnTo>
                  <a:pt x="0" y="738"/>
                </a:lnTo>
                <a:lnTo>
                  <a:pt x="0" y="775"/>
                </a:lnTo>
                <a:lnTo>
                  <a:pt x="0" y="813"/>
                </a:lnTo>
                <a:lnTo>
                  <a:pt x="3" y="849"/>
                </a:lnTo>
                <a:lnTo>
                  <a:pt x="7" y="886"/>
                </a:lnTo>
                <a:lnTo>
                  <a:pt x="14" y="924"/>
                </a:lnTo>
                <a:lnTo>
                  <a:pt x="21" y="960"/>
                </a:lnTo>
                <a:lnTo>
                  <a:pt x="31" y="996"/>
                </a:lnTo>
                <a:lnTo>
                  <a:pt x="42" y="1031"/>
                </a:lnTo>
                <a:lnTo>
                  <a:pt x="55" y="1067"/>
                </a:lnTo>
                <a:lnTo>
                  <a:pt x="71" y="1103"/>
                </a:lnTo>
                <a:lnTo>
                  <a:pt x="87" y="1137"/>
                </a:lnTo>
                <a:lnTo>
                  <a:pt x="106" y="1170"/>
                </a:lnTo>
                <a:lnTo>
                  <a:pt x="126" y="1202"/>
                </a:lnTo>
                <a:lnTo>
                  <a:pt x="149" y="1234"/>
                </a:lnTo>
                <a:lnTo>
                  <a:pt x="172" y="1266"/>
                </a:lnTo>
                <a:lnTo>
                  <a:pt x="198" y="1295"/>
                </a:lnTo>
                <a:lnTo>
                  <a:pt x="226" y="1324"/>
                </a:lnTo>
                <a:lnTo>
                  <a:pt x="2151" y="3250"/>
                </a:lnTo>
                <a:lnTo>
                  <a:pt x="226" y="5176"/>
                </a:lnTo>
                <a:close/>
                <a:moveTo>
                  <a:pt x="3654" y="5176"/>
                </a:moveTo>
                <a:lnTo>
                  <a:pt x="3654" y="5176"/>
                </a:lnTo>
                <a:lnTo>
                  <a:pt x="3626" y="5204"/>
                </a:lnTo>
                <a:lnTo>
                  <a:pt x="3601" y="5234"/>
                </a:lnTo>
                <a:lnTo>
                  <a:pt x="3577" y="5266"/>
                </a:lnTo>
                <a:lnTo>
                  <a:pt x="3555" y="5296"/>
                </a:lnTo>
                <a:lnTo>
                  <a:pt x="3535" y="5330"/>
                </a:lnTo>
                <a:lnTo>
                  <a:pt x="3516" y="5363"/>
                </a:lnTo>
                <a:lnTo>
                  <a:pt x="3499" y="5397"/>
                </a:lnTo>
                <a:lnTo>
                  <a:pt x="3484" y="5433"/>
                </a:lnTo>
                <a:lnTo>
                  <a:pt x="3471" y="5467"/>
                </a:lnTo>
                <a:lnTo>
                  <a:pt x="3459" y="5504"/>
                </a:lnTo>
                <a:lnTo>
                  <a:pt x="3450" y="5539"/>
                </a:lnTo>
                <a:lnTo>
                  <a:pt x="3441" y="5576"/>
                </a:lnTo>
                <a:lnTo>
                  <a:pt x="3435" y="5612"/>
                </a:lnTo>
                <a:lnTo>
                  <a:pt x="3431" y="5650"/>
                </a:lnTo>
                <a:lnTo>
                  <a:pt x="3428" y="5687"/>
                </a:lnTo>
                <a:lnTo>
                  <a:pt x="3427" y="5725"/>
                </a:lnTo>
                <a:lnTo>
                  <a:pt x="3428" y="5762"/>
                </a:lnTo>
                <a:lnTo>
                  <a:pt x="3431" y="5799"/>
                </a:lnTo>
                <a:lnTo>
                  <a:pt x="3435" y="5836"/>
                </a:lnTo>
                <a:lnTo>
                  <a:pt x="3441" y="5873"/>
                </a:lnTo>
                <a:lnTo>
                  <a:pt x="3450" y="5909"/>
                </a:lnTo>
                <a:lnTo>
                  <a:pt x="3459" y="5946"/>
                </a:lnTo>
                <a:lnTo>
                  <a:pt x="3471" y="5982"/>
                </a:lnTo>
                <a:lnTo>
                  <a:pt x="3484" y="6017"/>
                </a:lnTo>
                <a:lnTo>
                  <a:pt x="3499" y="6051"/>
                </a:lnTo>
                <a:lnTo>
                  <a:pt x="3516" y="6086"/>
                </a:lnTo>
                <a:lnTo>
                  <a:pt x="3535" y="6120"/>
                </a:lnTo>
                <a:lnTo>
                  <a:pt x="3555" y="6152"/>
                </a:lnTo>
                <a:lnTo>
                  <a:pt x="3577" y="6184"/>
                </a:lnTo>
                <a:lnTo>
                  <a:pt x="3601" y="6215"/>
                </a:lnTo>
                <a:lnTo>
                  <a:pt x="3626" y="6244"/>
                </a:lnTo>
                <a:lnTo>
                  <a:pt x="3654" y="6274"/>
                </a:lnTo>
                <a:lnTo>
                  <a:pt x="3683" y="6301"/>
                </a:lnTo>
                <a:lnTo>
                  <a:pt x="3712" y="6327"/>
                </a:lnTo>
                <a:lnTo>
                  <a:pt x="3743" y="6351"/>
                </a:lnTo>
                <a:lnTo>
                  <a:pt x="3775" y="6373"/>
                </a:lnTo>
                <a:lnTo>
                  <a:pt x="3808" y="6393"/>
                </a:lnTo>
                <a:lnTo>
                  <a:pt x="3841" y="6411"/>
                </a:lnTo>
                <a:lnTo>
                  <a:pt x="3876" y="6429"/>
                </a:lnTo>
                <a:lnTo>
                  <a:pt x="3910" y="6443"/>
                </a:lnTo>
                <a:lnTo>
                  <a:pt x="3945" y="6457"/>
                </a:lnTo>
                <a:lnTo>
                  <a:pt x="3981" y="6468"/>
                </a:lnTo>
                <a:lnTo>
                  <a:pt x="4018" y="6478"/>
                </a:lnTo>
                <a:lnTo>
                  <a:pt x="4054" y="6486"/>
                </a:lnTo>
                <a:lnTo>
                  <a:pt x="4091" y="6492"/>
                </a:lnTo>
                <a:lnTo>
                  <a:pt x="4129" y="6496"/>
                </a:lnTo>
                <a:lnTo>
                  <a:pt x="4166" y="6499"/>
                </a:lnTo>
                <a:lnTo>
                  <a:pt x="4203" y="6500"/>
                </a:lnTo>
                <a:lnTo>
                  <a:pt x="4240" y="6499"/>
                </a:lnTo>
                <a:lnTo>
                  <a:pt x="4278" y="6496"/>
                </a:lnTo>
                <a:lnTo>
                  <a:pt x="4315" y="6492"/>
                </a:lnTo>
                <a:lnTo>
                  <a:pt x="4351" y="6486"/>
                </a:lnTo>
                <a:lnTo>
                  <a:pt x="4388" y="6478"/>
                </a:lnTo>
                <a:lnTo>
                  <a:pt x="4425" y="6468"/>
                </a:lnTo>
                <a:lnTo>
                  <a:pt x="4460" y="6457"/>
                </a:lnTo>
                <a:lnTo>
                  <a:pt x="4496" y="6443"/>
                </a:lnTo>
                <a:lnTo>
                  <a:pt x="4530" y="6429"/>
                </a:lnTo>
                <a:lnTo>
                  <a:pt x="4564" y="6411"/>
                </a:lnTo>
                <a:lnTo>
                  <a:pt x="4598" y="6393"/>
                </a:lnTo>
                <a:lnTo>
                  <a:pt x="4631" y="6373"/>
                </a:lnTo>
                <a:lnTo>
                  <a:pt x="4663" y="6351"/>
                </a:lnTo>
                <a:lnTo>
                  <a:pt x="4693" y="6327"/>
                </a:lnTo>
                <a:lnTo>
                  <a:pt x="4723" y="6301"/>
                </a:lnTo>
                <a:lnTo>
                  <a:pt x="4753" y="6274"/>
                </a:lnTo>
                <a:lnTo>
                  <a:pt x="7197" y="3830"/>
                </a:lnTo>
                <a:lnTo>
                  <a:pt x="7229" y="3799"/>
                </a:lnTo>
                <a:lnTo>
                  <a:pt x="7255" y="3772"/>
                </a:lnTo>
                <a:lnTo>
                  <a:pt x="7278" y="3745"/>
                </a:lnTo>
                <a:lnTo>
                  <a:pt x="7301" y="3715"/>
                </a:lnTo>
                <a:lnTo>
                  <a:pt x="7322" y="3686"/>
                </a:lnTo>
                <a:lnTo>
                  <a:pt x="7342" y="3655"/>
                </a:lnTo>
                <a:lnTo>
                  <a:pt x="7360" y="3624"/>
                </a:lnTo>
                <a:lnTo>
                  <a:pt x="7376" y="3592"/>
                </a:lnTo>
                <a:lnTo>
                  <a:pt x="7391" y="3560"/>
                </a:lnTo>
                <a:lnTo>
                  <a:pt x="7405" y="3527"/>
                </a:lnTo>
                <a:lnTo>
                  <a:pt x="7417" y="3494"/>
                </a:lnTo>
                <a:lnTo>
                  <a:pt x="7426" y="3460"/>
                </a:lnTo>
                <a:lnTo>
                  <a:pt x="7434" y="3426"/>
                </a:lnTo>
                <a:lnTo>
                  <a:pt x="7442" y="3391"/>
                </a:lnTo>
                <a:lnTo>
                  <a:pt x="7447" y="3357"/>
                </a:lnTo>
                <a:lnTo>
                  <a:pt x="7451" y="3321"/>
                </a:lnTo>
                <a:lnTo>
                  <a:pt x="7453" y="3286"/>
                </a:lnTo>
                <a:lnTo>
                  <a:pt x="7455" y="3269"/>
                </a:lnTo>
                <a:lnTo>
                  <a:pt x="7455" y="3268"/>
                </a:lnTo>
                <a:lnTo>
                  <a:pt x="7455" y="3250"/>
                </a:lnTo>
                <a:lnTo>
                  <a:pt x="7455" y="3249"/>
                </a:lnTo>
                <a:lnTo>
                  <a:pt x="7455" y="3233"/>
                </a:lnTo>
                <a:lnTo>
                  <a:pt x="7455" y="3230"/>
                </a:lnTo>
                <a:lnTo>
                  <a:pt x="7453" y="3214"/>
                </a:lnTo>
                <a:lnTo>
                  <a:pt x="7451" y="3178"/>
                </a:lnTo>
                <a:lnTo>
                  <a:pt x="7447" y="3144"/>
                </a:lnTo>
                <a:lnTo>
                  <a:pt x="7442" y="3108"/>
                </a:lnTo>
                <a:lnTo>
                  <a:pt x="7434" y="3074"/>
                </a:lnTo>
                <a:lnTo>
                  <a:pt x="7426" y="3040"/>
                </a:lnTo>
                <a:lnTo>
                  <a:pt x="7417" y="3007"/>
                </a:lnTo>
                <a:lnTo>
                  <a:pt x="7405" y="2972"/>
                </a:lnTo>
                <a:lnTo>
                  <a:pt x="7391" y="2939"/>
                </a:lnTo>
                <a:lnTo>
                  <a:pt x="7376" y="2907"/>
                </a:lnTo>
                <a:lnTo>
                  <a:pt x="7360" y="2875"/>
                </a:lnTo>
                <a:lnTo>
                  <a:pt x="7342" y="2844"/>
                </a:lnTo>
                <a:lnTo>
                  <a:pt x="7322" y="2814"/>
                </a:lnTo>
                <a:lnTo>
                  <a:pt x="7301" y="2784"/>
                </a:lnTo>
                <a:lnTo>
                  <a:pt x="7278" y="2755"/>
                </a:lnTo>
                <a:lnTo>
                  <a:pt x="7255" y="2727"/>
                </a:lnTo>
                <a:lnTo>
                  <a:pt x="7229" y="2700"/>
                </a:lnTo>
                <a:lnTo>
                  <a:pt x="7197" y="2671"/>
                </a:lnTo>
                <a:lnTo>
                  <a:pt x="4753" y="226"/>
                </a:lnTo>
                <a:lnTo>
                  <a:pt x="4723" y="198"/>
                </a:lnTo>
                <a:lnTo>
                  <a:pt x="4693" y="172"/>
                </a:lnTo>
                <a:lnTo>
                  <a:pt x="4663" y="149"/>
                </a:lnTo>
                <a:lnTo>
                  <a:pt x="4631" y="126"/>
                </a:lnTo>
                <a:lnTo>
                  <a:pt x="4598" y="106"/>
                </a:lnTo>
                <a:lnTo>
                  <a:pt x="4564" y="88"/>
                </a:lnTo>
                <a:lnTo>
                  <a:pt x="4530" y="71"/>
                </a:lnTo>
                <a:lnTo>
                  <a:pt x="4496" y="56"/>
                </a:lnTo>
                <a:lnTo>
                  <a:pt x="4460" y="42"/>
                </a:lnTo>
                <a:lnTo>
                  <a:pt x="4425" y="32"/>
                </a:lnTo>
                <a:lnTo>
                  <a:pt x="4388" y="21"/>
                </a:lnTo>
                <a:lnTo>
                  <a:pt x="4351" y="14"/>
                </a:lnTo>
                <a:lnTo>
                  <a:pt x="4315" y="7"/>
                </a:lnTo>
                <a:lnTo>
                  <a:pt x="4278" y="3"/>
                </a:lnTo>
                <a:lnTo>
                  <a:pt x="4240" y="0"/>
                </a:lnTo>
                <a:lnTo>
                  <a:pt x="4203" y="0"/>
                </a:lnTo>
                <a:lnTo>
                  <a:pt x="4166" y="0"/>
                </a:lnTo>
                <a:lnTo>
                  <a:pt x="4129" y="3"/>
                </a:lnTo>
                <a:lnTo>
                  <a:pt x="4091" y="7"/>
                </a:lnTo>
                <a:lnTo>
                  <a:pt x="4054" y="14"/>
                </a:lnTo>
                <a:lnTo>
                  <a:pt x="4018" y="21"/>
                </a:lnTo>
                <a:lnTo>
                  <a:pt x="3981" y="32"/>
                </a:lnTo>
                <a:lnTo>
                  <a:pt x="3945" y="42"/>
                </a:lnTo>
                <a:lnTo>
                  <a:pt x="3910" y="56"/>
                </a:lnTo>
                <a:lnTo>
                  <a:pt x="3876" y="71"/>
                </a:lnTo>
                <a:lnTo>
                  <a:pt x="3841" y="88"/>
                </a:lnTo>
                <a:lnTo>
                  <a:pt x="3808" y="106"/>
                </a:lnTo>
                <a:lnTo>
                  <a:pt x="3775" y="126"/>
                </a:lnTo>
                <a:lnTo>
                  <a:pt x="3743" y="149"/>
                </a:lnTo>
                <a:lnTo>
                  <a:pt x="3712" y="172"/>
                </a:lnTo>
                <a:lnTo>
                  <a:pt x="3683" y="198"/>
                </a:lnTo>
                <a:lnTo>
                  <a:pt x="3654" y="226"/>
                </a:lnTo>
                <a:lnTo>
                  <a:pt x="3626" y="255"/>
                </a:lnTo>
                <a:lnTo>
                  <a:pt x="3601" y="285"/>
                </a:lnTo>
                <a:lnTo>
                  <a:pt x="3577" y="316"/>
                </a:lnTo>
                <a:lnTo>
                  <a:pt x="3555" y="347"/>
                </a:lnTo>
                <a:lnTo>
                  <a:pt x="3535" y="379"/>
                </a:lnTo>
                <a:lnTo>
                  <a:pt x="3516" y="414"/>
                </a:lnTo>
                <a:lnTo>
                  <a:pt x="3499" y="448"/>
                </a:lnTo>
                <a:lnTo>
                  <a:pt x="3484" y="482"/>
                </a:lnTo>
                <a:lnTo>
                  <a:pt x="3471" y="518"/>
                </a:lnTo>
                <a:lnTo>
                  <a:pt x="3459" y="553"/>
                </a:lnTo>
                <a:lnTo>
                  <a:pt x="3450" y="590"/>
                </a:lnTo>
                <a:lnTo>
                  <a:pt x="3441" y="627"/>
                </a:lnTo>
                <a:lnTo>
                  <a:pt x="3435" y="663"/>
                </a:lnTo>
                <a:lnTo>
                  <a:pt x="3431" y="700"/>
                </a:lnTo>
                <a:lnTo>
                  <a:pt x="3428" y="738"/>
                </a:lnTo>
                <a:lnTo>
                  <a:pt x="3427" y="775"/>
                </a:lnTo>
                <a:lnTo>
                  <a:pt x="3428" y="813"/>
                </a:lnTo>
                <a:lnTo>
                  <a:pt x="3431" y="849"/>
                </a:lnTo>
                <a:lnTo>
                  <a:pt x="3435" y="886"/>
                </a:lnTo>
                <a:lnTo>
                  <a:pt x="3441" y="924"/>
                </a:lnTo>
                <a:lnTo>
                  <a:pt x="3450" y="960"/>
                </a:lnTo>
                <a:lnTo>
                  <a:pt x="3459" y="996"/>
                </a:lnTo>
                <a:lnTo>
                  <a:pt x="3471" y="1031"/>
                </a:lnTo>
                <a:lnTo>
                  <a:pt x="3484" y="1067"/>
                </a:lnTo>
                <a:lnTo>
                  <a:pt x="3499" y="1103"/>
                </a:lnTo>
                <a:lnTo>
                  <a:pt x="3516" y="1137"/>
                </a:lnTo>
                <a:lnTo>
                  <a:pt x="3535" y="1170"/>
                </a:lnTo>
                <a:lnTo>
                  <a:pt x="3555" y="1202"/>
                </a:lnTo>
                <a:lnTo>
                  <a:pt x="3577" y="1234"/>
                </a:lnTo>
                <a:lnTo>
                  <a:pt x="3601" y="1266"/>
                </a:lnTo>
                <a:lnTo>
                  <a:pt x="3626" y="1295"/>
                </a:lnTo>
                <a:lnTo>
                  <a:pt x="3654" y="1324"/>
                </a:lnTo>
                <a:lnTo>
                  <a:pt x="5580" y="3250"/>
                </a:lnTo>
                <a:lnTo>
                  <a:pt x="3654" y="517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07E1BBD-BC9A-45A5-96D5-3677E421A03B}"/>
              </a:ext>
            </a:extLst>
          </p:cNvPr>
          <p:cNvSpPr/>
          <p:nvPr/>
        </p:nvSpPr>
        <p:spPr>
          <a:xfrm>
            <a:off x="227965" y="772791"/>
            <a:ext cx="11520000" cy="177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C81147-8741-493A-9B60-327BBF8ADEA5}"/>
              </a:ext>
            </a:extLst>
          </p:cNvPr>
          <p:cNvSpPr txBox="1"/>
          <p:nvPr/>
        </p:nvSpPr>
        <p:spPr>
          <a:xfrm>
            <a:off x="335280" y="157814"/>
            <a:ext cx="2299636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我们的愿景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3A5E460-8129-4596-8EDE-418F49760D59}"/>
              </a:ext>
            </a:extLst>
          </p:cNvPr>
          <p:cNvSpPr txBox="1"/>
          <p:nvPr/>
        </p:nvSpPr>
        <p:spPr>
          <a:xfrm>
            <a:off x="2910338" y="188591"/>
            <a:ext cx="337920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rtl="0"/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Corporate vision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1E0D13D-90F1-445D-9711-391979293581}"/>
              </a:ext>
            </a:extLst>
          </p:cNvPr>
          <p:cNvSpPr txBox="1"/>
          <p:nvPr/>
        </p:nvSpPr>
        <p:spPr>
          <a:xfrm>
            <a:off x="457835" y="4190461"/>
            <a:ext cx="38760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不断倾听和满足用户需求，引导并超越用户需求，赢得用户尊敬。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27861BE-3931-448A-B188-6755B2A26E84}"/>
              </a:ext>
            </a:extLst>
          </p:cNvPr>
          <p:cNvSpPr txBox="1"/>
          <p:nvPr/>
        </p:nvSpPr>
        <p:spPr>
          <a:xfrm>
            <a:off x="8282639" y="4246439"/>
            <a:ext cx="37614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推动互联网行业的健康发展，与合作伙伴共成长，赢得行业尊敬。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7D747BD-CE74-4B49-8356-1CEFDAE3140A}"/>
              </a:ext>
            </a:extLst>
          </p:cNvPr>
          <p:cNvSpPr txBox="1"/>
          <p:nvPr/>
        </p:nvSpPr>
        <p:spPr>
          <a:xfrm>
            <a:off x="435610" y="5354397"/>
            <a:ext cx="35954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通过提升品牌形象，使员工具有高度企业荣誉感，赢得员工尊敬。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E8DD38A-FC4D-4957-AB25-127AAE3CB3B2}"/>
              </a:ext>
            </a:extLst>
          </p:cNvPr>
          <p:cNvSpPr txBox="1"/>
          <p:nvPr/>
        </p:nvSpPr>
        <p:spPr>
          <a:xfrm>
            <a:off x="8282639" y="5446768"/>
            <a:ext cx="37614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注重企业责任，用心服务，关爱社会、回馈社会，赢得社会尊敬。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标注 2"/>
          <p:cNvSpPr/>
          <p:nvPr/>
        </p:nvSpPr>
        <p:spPr>
          <a:xfrm flipH="1">
            <a:off x="443865" y="1593215"/>
            <a:ext cx="4657524" cy="3300562"/>
          </a:xfrm>
          <a:prstGeom prst="wedgeRectCallou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589988-CDE8-4486-A917-222B3A8A6DD7}"/>
              </a:ext>
            </a:extLst>
          </p:cNvPr>
          <p:cNvSpPr/>
          <p:nvPr/>
        </p:nvSpPr>
        <p:spPr>
          <a:xfrm>
            <a:off x="227965" y="772791"/>
            <a:ext cx="11520000" cy="177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4C5563-3731-46B1-AB35-91B6FE2E780E}"/>
              </a:ext>
            </a:extLst>
          </p:cNvPr>
          <p:cNvSpPr txBox="1"/>
          <p:nvPr/>
        </p:nvSpPr>
        <p:spPr>
          <a:xfrm>
            <a:off x="335280" y="157814"/>
            <a:ext cx="3081688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我们的管理理念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4EF9982-8371-44F1-A2F2-3B12F8C67432}"/>
              </a:ext>
            </a:extLst>
          </p:cNvPr>
          <p:cNvSpPr txBox="1"/>
          <p:nvPr/>
        </p:nvSpPr>
        <p:spPr>
          <a:xfrm>
            <a:off x="3656296" y="224670"/>
            <a:ext cx="4092041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rtl="0"/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Management Philosophy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998D7A-B0A1-46FD-9647-AE013F1D19FA}"/>
              </a:ext>
            </a:extLst>
          </p:cNvPr>
          <p:cNvSpPr txBox="1"/>
          <p:nvPr/>
        </p:nvSpPr>
        <p:spPr>
          <a:xfrm>
            <a:off x="5669430" y="1303517"/>
            <a:ext cx="5784183" cy="4515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关心员工成长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为员工提供良好的工作环境和激励机制。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完善员工培养体系和职业发展通道，使员工与企业同步成长。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充分尊重和信任员工，不断引导和鼓励，使其获得成就的喜悦。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C9F3E1-1D60-4DA4-9D7F-EC50D34BD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76" y="1687816"/>
            <a:ext cx="4547255" cy="31344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 bwMode="auto">
          <a:xfrm>
            <a:off x="7975600" y="2025015"/>
            <a:ext cx="505460" cy="5054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txBody>
          <a:bodyPr rtlCol="0" anchor="ctr" anchorCtr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l"/>
            <a:endParaRPr lang="zh-CN" altLang="en-US"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8481061" y="2638425"/>
            <a:ext cx="2780498" cy="2457217"/>
          </a:xfrm>
          <a:prstGeom prst="round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rtlCol="0" anchor="ctr" anchorCtr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l"/>
            <a:endParaRPr lang="zh-CN" altLang="en-US"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9307529" y="5518108"/>
            <a:ext cx="592455" cy="59245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rtlCol="0" anchor="ctr" anchorCtr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l"/>
            <a:endParaRPr lang="zh-CN" altLang="en-US"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0347374" y="5354592"/>
            <a:ext cx="1555382" cy="1373504"/>
          </a:xfrm>
          <a:prstGeom prst="round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rtlCol="0" anchor="ctr" anchorCtr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l"/>
            <a:endParaRPr lang="zh-CN" altLang="en-US"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10154653" y="1031240"/>
            <a:ext cx="1555382" cy="1391284"/>
          </a:xfrm>
          <a:prstGeom prst="round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txBody>
          <a:bodyPr rtlCol="0" anchor="ctr" anchorCtr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l"/>
            <a:endParaRPr lang="zh-CN" altLang="en-US">
              <a:sym typeface="+mn-ea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8681720" y="1031240"/>
            <a:ext cx="592455" cy="59245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rtlCol="0" anchor="ctr" anchorCtr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l"/>
            <a:endParaRPr lang="zh-CN" altLang="en-US">
              <a:sym typeface="+mn-ea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8510587" y="6062345"/>
            <a:ext cx="342265" cy="34226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txBody>
          <a:bodyPr rtlCol="0" anchor="ctr" anchorCtr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l"/>
            <a:endParaRPr lang="zh-CN" altLang="en-US">
              <a:sym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A3241E9-8F4C-4006-B626-50C18FEE7BE4}"/>
              </a:ext>
            </a:extLst>
          </p:cNvPr>
          <p:cNvSpPr/>
          <p:nvPr/>
        </p:nvSpPr>
        <p:spPr>
          <a:xfrm>
            <a:off x="227965" y="772791"/>
            <a:ext cx="11520000" cy="177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0AB0F1F-479A-40A9-99F4-683056CC0F53}"/>
              </a:ext>
            </a:extLst>
          </p:cNvPr>
          <p:cNvSpPr txBox="1"/>
          <p:nvPr/>
        </p:nvSpPr>
        <p:spPr>
          <a:xfrm>
            <a:off x="335280" y="157814"/>
            <a:ext cx="2299636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员工福利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300FC5A-1932-477A-AF02-55076E6C942D}"/>
              </a:ext>
            </a:extLst>
          </p:cNvPr>
          <p:cNvSpPr txBox="1"/>
          <p:nvPr/>
        </p:nvSpPr>
        <p:spPr>
          <a:xfrm>
            <a:off x="2910338" y="188591"/>
            <a:ext cx="337920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rtl="0"/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Employee welfare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8DCD70D-F6BC-47CD-A4CB-AAFF3D4FC15D}"/>
              </a:ext>
            </a:extLst>
          </p:cNvPr>
          <p:cNvSpPr txBox="1"/>
          <p:nvPr/>
        </p:nvSpPr>
        <p:spPr>
          <a:xfrm>
            <a:off x="255738" y="1043405"/>
            <a:ext cx="7783362" cy="5425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 全勤奖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500-1000RMB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，加班可获加班工资；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 公司每个办公室都会配备冰箱，水果、槟榔 零食饮品不限量提供。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 中秋、端午、元旦和春节等重大节日都有节日补贴或奖金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700RMB-1400RMB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，入职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年忠诚奖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2W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元，年底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薪，加过年红包。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 每月有医疗报销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2000RMB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，小组进行团建活动。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 公司自带正规牌照。包签证、机票和保关，并办理迪拜工作签证，让你出行工作无后顾之忧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 公司包吃包住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1500rmb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，并提供生活用品及床上用品。住：自带免费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WIFI,2-4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间高级公寓楼，吃：川、湘 和粤菜皆有。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 工作满半年享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天带薪假期（未休假上班者奖励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7000-10000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人民币）满一年可以再休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天带薪假期（未休假上班者奖励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7000-10000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人民币）、公司报销来机票费用。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 培训及成长：完善的培训体系（新人岗前培训、师徒传帮带培训、转正培训、岗中培训、晋升培训），帮助员工快速成长。</a:t>
            </a:r>
          </a:p>
        </p:txBody>
      </p:sp>
    </p:spTree>
    <p:extLst>
      <p:ext uri="{BB962C8B-B14F-4D97-AF65-F5344CB8AC3E}">
        <p14:creationId xmlns:p14="http://schemas.microsoft.com/office/powerpoint/2010/main" val="46482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27965" y="56515"/>
            <a:ext cx="1271270" cy="400110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/>
          <a:p>
            <a:pPr lvl="0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招聘岗位</a:t>
            </a:r>
          </a:p>
        </p:txBody>
      </p:sp>
      <p:sp>
        <p:nvSpPr>
          <p:cNvPr id="8" name="矩形 7"/>
          <p:cNvSpPr/>
          <p:nvPr/>
        </p:nvSpPr>
        <p:spPr>
          <a:xfrm>
            <a:off x="336000" y="542925"/>
            <a:ext cx="11520000" cy="177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672590" y="81280"/>
            <a:ext cx="396430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Recruitment position</a:t>
            </a:r>
            <a:endParaRPr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348" name="文本框 22"/>
          <p:cNvSpPr txBox="1"/>
          <p:nvPr/>
        </p:nvSpPr>
        <p:spPr>
          <a:xfrm flipH="1">
            <a:off x="400050" y="2459659"/>
            <a:ext cx="4810444" cy="88113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薪资：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8K-12K+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提成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工作时间：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小时月休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286821" y="3974498"/>
            <a:ext cx="5148263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351" name="文本框 20"/>
          <p:cNvSpPr txBox="1"/>
          <p:nvPr/>
        </p:nvSpPr>
        <p:spPr>
          <a:xfrm flipH="1">
            <a:off x="1290438" y="1926560"/>
            <a:ext cx="1995487" cy="369332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b="1" dirty="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薪酬待遇</a:t>
            </a:r>
          </a:p>
        </p:txBody>
      </p:sp>
      <p:sp>
        <p:nvSpPr>
          <p:cNvPr id="2050" name="团队"/>
          <p:cNvSpPr/>
          <p:nvPr/>
        </p:nvSpPr>
        <p:spPr bwMode="auto">
          <a:xfrm>
            <a:off x="573405" y="724472"/>
            <a:ext cx="1099185" cy="742851"/>
          </a:xfrm>
          <a:custGeom>
            <a:avLst/>
            <a:gdLst/>
            <a:ahLst/>
            <a:cxnLst/>
            <a:rect l="0" t="0" r="r" b="b"/>
            <a:pathLst>
              <a:path w="2608263" h="1778000">
                <a:moveTo>
                  <a:pt x="1956693" y="381000"/>
                </a:moveTo>
                <a:lnTo>
                  <a:pt x="1966217" y="381397"/>
                </a:lnTo>
                <a:lnTo>
                  <a:pt x="1975740" y="382192"/>
                </a:lnTo>
                <a:lnTo>
                  <a:pt x="1986057" y="382986"/>
                </a:lnTo>
                <a:lnTo>
                  <a:pt x="1995581" y="384575"/>
                </a:lnTo>
                <a:lnTo>
                  <a:pt x="2005501" y="386562"/>
                </a:lnTo>
                <a:lnTo>
                  <a:pt x="2018819" y="388548"/>
                </a:lnTo>
                <a:lnTo>
                  <a:pt x="2025739" y="391726"/>
                </a:lnTo>
                <a:lnTo>
                  <a:pt x="2035263" y="394904"/>
                </a:lnTo>
                <a:lnTo>
                  <a:pt x="2045580" y="398876"/>
                </a:lnTo>
                <a:lnTo>
                  <a:pt x="2055500" y="403246"/>
                </a:lnTo>
                <a:lnTo>
                  <a:pt x="2065421" y="408807"/>
                </a:lnTo>
                <a:lnTo>
                  <a:pt x="2075738" y="414766"/>
                </a:lnTo>
                <a:lnTo>
                  <a:pt x="2101927" y="438998"/>
                </a:lnTo>
                <a:lnTo>
                  <a:pt x="2143990" y="446149"/>
                </a:lnTo>
                <a:lnTo>
                  <a:pt x="2147958" y="448929"/>
                </a:lnTo>
                <a:lnTo>
                  <a:pt x="2151926" y="452107"/>
                </a:lnTo>
                <a:lnTo>
                  <a:pt x="2155497" y="455683"/>
                </a:lnTo>
                <a:lnTo>
                  <a:pt x="2158672" y="459655"/>
                </a:lnTo>
                <a:lnTo>
                  <a:pt x="2161847" y="464025"/>
                </a:lnTo>
                <a:lnTo>
                  <a:pt x="2164624" y="468395"/>
                </a:lnTo>
                <a:lnTo>
                  <a:pt x="2169783" y="477531"/>
                </a:lnTo>
                <a:lnTo>
                  <a:pt x="2173751" y="485874"/>
                </a:lnTo>
                <a:lnTo>
                  <a:pt x="2176529" y="493024"/>
                </a:lnTo>
                <a:lnTo>
                  <a:pt x="2179306" y="499380"/>
                </a:lnTo>
                <a:lnTo>
                  <a:pt x="2182878" y="516064"/>
                </a:lnTo>
                <a:lnTo>
                  <a:pt x="2186052" y="532749"/>
                </a:lnTo>
                <a:lnTo>
                  <a:pt x="2188036" y="549433"/>
                </a:lnTo>
                <a:lnTo>
                  <a:pt x="2189623" y="565720"/>
                </a:lnTo>
                <a:lnTo>
                  <a:pt x="2190417" y="582008"/>
                </a:lnTo>
                <a:lnTo>
                  <a:pt x="2190814" y="598692"/>
                </a:lnTo>
                <a:lnTo>
                  <a:pt x="2190814" y="615376"/>
                </a:lnTo>
                <a:lnTo>
                  <a:pt x="2190417" y="632855"/>
                </a:lnTo>
                <a:lnTo>
                  <a:pt x="2190020" y="642389"/>
                </a:lnTo>
                <a:lnTo>
                  <a:pt x="2188830" y="656293"/>
                </a:lnTo>
                <a:lnTo>
                  <a:pt x="2185259" y="692840"/>
                </a:lnTo>
                <a:lnTo>
                  <a:pt x="2183671" y="711908"/>
                </a:lnTo>
                <a:lnTo>
                  <a:pt x="2182878" y="730578"/>
                </a:lnTo>
                <a:lnTo>
                  <a:pt x="2182084" y="746468"/>
                </a:lnTo>
                <a:lnTo>
                  <a:pt x="2182481" y="753221"/>
                </a:lnTo>
                <a:lnTo>
                  <a:pt x="2182878" y="758386"/>
                </a:lnTo>
                <a:lnTo>
                  <a:pt x="2183671" y="765139"/>
                </a:lnTo>
                <a:lnTo>
                  <a:pt x="2184862" y="771098"/>
                </a:lnTo>
                <a:lnTo>
                  <a:pt x="2186449" y="775865"/>
                </a:lnTo>
                <a:lnTo>
                  <a:pt x="2188433" y="779837"/>
                </a:lnTo>
                <a:lnTo>
                  <a:pt x="2192798" y="787782"/>
                </a:lnTo>
                <a:lnTo>
                  <a:pt x="2195179" y="792152"/>
                </a:lnTo>
                <a:lnTo>
                  <a:pt x="2198353" y="798508"/>
                </a:lnTo>
                <a:lnTo>
                  <a:pt x="2200734" y="804069"/>
                </a:lnTo>
                <a:lnTo>
                  <a:pt x="2202719" y="810028"/>
                </a:lnTo>
                <a:lnTo>
                  <a:pt x="2204306" y="815987"/>
                </a:lnTo>
                <a:lnTo>
                  <a:pt x="2205496" y="822343"/>
                </a:lnTo>
                <a:lnTo>
                  <a:pt x="2206687" y="829096"/>
                </a:lnTo>
                <a:lnTo>
                  <a:pt x="2207480" y="835452"/>
                </a:lnTo>
                <a:lnTo>
                  <a:pt x="2207877" y="842205"/>
                </a:lnTo>
                <a:lnTo>
                  <a:pt x="2207877" y="848561"/>
                </a:lnTo>
                <a:lnTo>
                  <a:pt x="2207480" y="862465"/>
                </a:lnTo>
                <a:lnTo>
                  <a:pt x="2206290" y="875177"/>
                </a:lnTo>
                <a:lnTo>
                  <a:pt x="2204306" y="887889"/>
                </a:lnTo>
                <a:lnTo>
                  <a:pt x="2202321" y="899806"/>
                </a:lnTo>
                <a:lnTo>
                  <a:pt x="2199544" y="913312"/>
                </a:lnTo>
                <a:lnTo>
                  <a:pt x="2197560" y="920463"/>
                </a:lnTo>
                <a:lnTo>
                  <a:pt x="2195179" y="927613"/>
                </a:lnTo>
                <a:lnTo>
                  <a:pt x="2192798" y="934367"/>
                </a:lnTo>
                <a:lnTo>
                  <a:pt x="2190020" y="941517"/>
                </a:lnTo>
                <a:lnTo>
                  <a:pt x="2186846" y="947873"/>
                </a:lnTo>
                <a:lnTo>
                  <a:pt x="2183275" y="953037"/>
                </a:lnTo>
                <a:lnTo>
                  <a:pt x="2181291" y="955818"/>
                </a:lnTo>
                <a:lnTo>
                  <a:pt x="2178909" y="958201"/>
                </a:lnTo>
                <a:lnTo>
                  <a:pt x="2176132" y="960188"/>
                </a:lnTo>
                <a:lnTo>
                  <a:pt x="2173354" y="961777"/>
                </a:lnTo>
                <a:lnTo>
                  <a:pt x="2167799" y="965749"/>
                </a:lnTo>
                <a:lnTo>
                  <a:pt x="2162243" y="968530"/>
                </a:lnTo>
                <a:lnTo>
                  <a:pt x="2156291" y="971708"/>
                </a:lnTo>
                <a:lnTo>
                  <a:pt x="2151133" y="975283"/>
                </a:lnTo>
                <a:lnTo>
                  <a:pt x="2147958" y="977269"/>
                </a:lnTo>
                <a:lnTo>
                  <a:pt x="2145974" y="979653"/>
                </a:lnTo>
                <a:lnTo>
                  <a:pt x="2143593" y="982434"/>
                </a:lnTo>
                <a:lnTo>
                  <a:pt x="2142006" y="985612"/>
                </a:lnTo>
                <a:lnTo>
                  <a:pt x="2139625" y="990379"/>
                </a:lnTo>
                <a:lnTo>
                  <a:pt x="2137641" y="995543"/>
                </a:lnTo>
                <a:lnTo>
                  <a:pt x="2136450" y="1000707"/>
                </a:lnTo>
                <a:lnTo>
                  <a:pt x="2135260" y="1005871"/>
                </a:lnTo>
                <a:lnTo>
                  <a:pt x="2134466" y="1011433"/>
                </a:lnTo>
                <a:lnTo>
                  <a:pt x="2133673" y="1016597"/>
                </a:lnTo>
                <a:lnTo>
                  <a:pt x="2132879" y="1028514"/>
                </a:lnTo>
                <a:lnTo>
                  <a:pt x="2132085" y="1039637"/>
                </a:lnTo>
                <a:lnTo>
                  <a:pt x="2131292" y="1051158"/>
                </a:lnTo>
                <a:lnTo>
                  <a:pt x="2130895" y="1056719"/>
                </a:lnTo>
                <a:lnTo>
                  <a:pt x="2130101" y="1061883"/>
                </a:lnTo>
                <a:lnTo>
                  <a:pt x="2128911" y="1067445"/>
                </a:lnTo>
                <a:lnTo>
                  <a:pt x="2127721" y="1072212"/>
                </a:lnTo>
                <a:lnTo>
                  <a:pt x="2125736" y="1078170"/>
                </a:lnTo>
                <a:lnTo>
                  <a:pt x="2123355" y="1082937"/>
                </a:lnTo>
                <a:lnTo>
                  <a:pt x="2120578" y="1087307"/>
                </a:lnTo>
                <a:lnTo>
                  <a:pt x="2117800" y="1091280"/>
                </a:lnTo>
                <a:lnTo>
                  <a:pt x="2112245" y="1098430"/>
                </a:lnTo>
                <a:lnTo>
                  <a:pt x="2106293" y="1105183"/>
                </a:lnTo>
                <a:lnTo>
                  <a:pt x="2103515" y="1109156"/>
                </a:lnTo>
                <a:lnTo>
                  <a:pt x="2101134" y="1112731"/>
                </a:lnTo>
                <a:lnTo>
                  <a:pt x="2098356" y="1116703"/>
                </a:lnTo>
                <a:lnTo>
                  <a:pt x="2096372" y="1121470"/>
                </a:lnTo>
                <a:lnTo>
                  <a:pt x="2093991" y="1126237"/>
                </a:lnTo>
                <a:lnTo>
                  <a:pt x="2092801" y="1131799"/>
                </a:lnTo>
                <a:lnTo>
                  <a:pt x="2091610" y="1138155"/>
                </a:lnTo>
                <a:lnTo>
                  <a:pt x="2090817" y="1145305"/>
                </a:lnTo>
                <a:lnTo>
                  <a:pt x="2127721" y="1150470"/>
                </a:lnTo>
                <a:lnTo>
                  <a:pt x="2138435" y="1173907"/>
                </a:lnTo>
                <a:lnTo>
                  <a:pt x="2144783" y="1187016"/>
                </a:lnTo>
                <a:lnTo>
                  <a:pt x="2152323" y="1201317"/>
                </a:lnTo>
                <a:lnTo>
                  <a:pt x="2159863" y="1214426"/>
                </a:lnTo>
                <a:lnTo>
                  <a:pt x="2163831" y="1220782"/>
                </a:lnTo>
                <a:lnTo>
                  <a:pt x="2167799" y="1226741"/>
                </a:lnTo>
                <a:lnTo>
                  <a:pt x="2171767" y="1231905"/>
                </a:lnTo>
                <a:lnTo>
                  <a:pt x="2175735" y="1236672"/>
                </a:lnTo>
                <a:lnTo>
                  <a:pt x="2180497" y="1240645"/>
                </a:lnTo>
                <a:lnTo>
                  <a:pt x="2184862" y="1243823"/>
                </a:lnTo>
                <a:lnTo>
                  <a:pt x="2241606" y="1259713"/>
                </a:lnTo>
                <a:lnTo>
                  <a:pt x="2293192" y="1281164"/>
                </a:lnTo>
                <a:lnTo>
                  <a:pt x="2345572" y="1303807"/>
                </a:lnTo>
                <a:lnTo>
                  <a:pt x="2397951" y="1326053"/>
                </a:lnTo>
                <a:lnTo>
                  <a:pt x="2449140" y="1347902"/>
                </a:lnTo>
                <a:lnTo>
                  <a:pt x="2461045" y="1352669"/>
                </a:lnTo>
                <a:lnTo>
                  <a:pt x="2472552" y="1356641"/>
                </a:lnTo>
                <a:lnTo>
                  <a:pt x="2496361" y="1365381"/>
                </a:lnTo>
                <a:lnTo>
                  <a:pt x="2519773" y="1373723"/>
                </a:lnTo>
                <a:lnTo>
                  <a:pt x="2530884" y="1378093"/>
                </a:lnTo>
                <a:lnTo>
                  <a:pt x="2541995" y="1382860"/>
                </a:lnTo>
                <a:lnTo>
                  <a:pt x="2552312" y="1388421"/>
                </a:lnTo>
                <a:lnTo>
                  <a:pt x="2562233" y="1394380"/>
                </a:lnTo>
                <a:lnTo>
                  <a:pt x="2566597" y="1397558"/>
                </a:lnTo>
                <a:lnTo>
                  <a:pt x="2571756" y="1400736"/>
                </a:lnTo>
                <a:lnTo>
                  <a:pt x="2576121" y="1404311"/>
                </a:lnTo>
                <a:lnTo>
                  <a:pt x="2580089" y="1407886"/>
                </a:lnTo>
                <a:lnTo>
                  <a:pt x="2584057" y="1411859"/>
                </a:lnTo>
                <a:lnTo>
                  <a:pt x="2587629" y="1416228"/>
                </a:lnTo>
                <a:lnTo>
                  <a:pt x="2591200" y="1420598"/>
                </a:lnTo>
                <a:lnTo>
                  <a:pt x="2594375" y="1425365"/>
                </a:lnTo>
                <a:lnTo>
                  <a:pt x="2597946" y="1430132"/>
                </a:lnTo>
                <a:lnTo>
                  <a:pt x="2600723" y="1435296"/>
                </a:lnTo>
                <a:lnTo>
                  <a:pt x="2603105" y="1440858"/>
                </a:lnTo>
                <a:lnTo>
                  <a:pt x="2605089" y="1446817"/>
                </a:lnTo>
                <a:lnTo>
                  <a:pt x="2605485" y="1465487"/>
                </a:lnTo>
                <a:lnTo>
                  <a:pt x="2605882" y="1488528"/>
                </a:lnTo>
                <a:lnTo>
                  <a:pt x="2607073" y="1542951"/>
                </a:lnTo>
                <a:lnTo>
                  <a:pt x="2608263" y="1599757"/>
                </a:lnTo>
                <a:lnTo>
                  <a:pt x="2608263" y="1625975"/>
                </a:lnTo>
                <a:lnTo>
                  <a:pt x="2608263" y="1649413"/>
                </a:lnTo>
                <a:lnTo>
                  <a:pt x="2308271" y="1649413"/>
                </a:lnTo>
                <a:lnTo>
                  <a:pt x="2307081" y="1594196"/>
                </a:lnTo>
                <a:lnTo>
                  <a:pt x="2305493" y="1538581"/>
                </a:lnTo>
                <a:lnTo>
                  <a:pt x="2305097" y="1494486"/>
                </a:lnTo>
                <a:lnTo>
                  <a:pt x="2305097" y="1482172"/>
                </a:lnTo>
                <a:lnTo>
                  <a:pt x="2301129" y="1470651"/>
                </a:lnTo>
                <a:lnTo>
                  <a:pt x="2297557" y="1461117"/>
                </a:lnTo>
                <a:lnTo>
                  <a:pt x="2293986" y="1451981"/>
                </a:lnTo>
                <a:lnTo>
                  <a:pt x="2289224" y="1443241"/>
                </a:lnTo>
                <a:lnTo>
                  <a:pt x="2284859" y="1434899"/>
                </a:lnTo>
                <a:lnTo>
                  <a:pt x="2280097" y="1426954"/>
                </a:lnTo>
                <a:lnTo>
                  <a:pt x="2275335" y="1419406"/>
                </a:lnTo>
                <a:lnTo>
                  <a:pt x="2270177" y="1411859"/>
                </a:lnTo>
                <a:lnTo>
                  <a:pt x="2264621" y="1405106"/>
                </a:lnTo>
                <a:lnTo>
                  <a:pt x="2258669" y="1398352"/>
                </a:lnTo>
                <a:lnTo>
                  <a:pt x="2252717" y="1391996"/>
                </a:lnTo>
                <a:lnTo>
                  <a:pt x="2246765" y="1386435"/>
                </a:lnTo>
                <a:lnTo>
                  <a:pt x="2240416" y="1380079"/>
                </a:lnTo>
                <a:lnTo>
                  <a:pt x="2234067" y="1374915"/>
                </a:lnTo>
                <a:lnTo>
                  <a:pt x="2226924" y="1369750"/>
                </a:lnTo>
                <a:lnTo>
                  <a:pt x="2220188" y="1364983"/>
                </a:lnTo>
                <a:lnTo>
                  <a:pt x="2213433" y="1360217"/>
                </a:lnTo>
                <a:lnTo>
                  <a:pt x="2206290" y="1355450"/>
                </a:lnTo>
                <a:lnTo>
                  <a:pt x="2198750" y="1351080"/>
                </a:lnTo>
                <a:lnTo>
                  <a:pt x="2184465" y="1343532"/>
                </a:lnTo>
                <a:lnTo>
                  <a:pt x="2169386" y="1336382"/>
                </a:lnTo>
                <a:lnTo>
                  <a:pt x="2154307" y="1330026"/>
                </a:lnTo>
                <a:lnTo>
                  <a:pt x="2139228" y="1323670"/>
                </a:lnTo>
                <a:lnTo>
                  <a:pt x="2124546" y="1318108"/>
                </a:lnTo>
                <a:lnTo>
                  <a:pt x="2095578" y="1307780"/>
                </a:lnTo>
                <a:lnTo>
                  <a:pt x="2067405" y="1297849"/>
                </a:lnTo>
                <a:lnTo>
                  <a:pt x="2053913" y="1293082"/>
                </a:lnTo>
                <a:lnTo>
                  <a:pt x="2041215" y="1287917"/>
                </a:lnTo>
                <a:lnTo>
                  <a:pt x="1985264" y="1263685"/>
                </a:lnTo>
                <a:lnTo>
                  <a:pt x="1926932" y="1239056"/>
                </a:lnTo>
                <a:lnTo>
                  <a:pt x="1840427" y="1202112"/>
                </a:lnTo>
                <a:lnTo>
                  <a:pt x="1797571" y="1183441"/>
                </a:lnTo>
                <a:lnTo>
                  <a:pt x="1755111" y="1166359"/>
                </a:lnTo>
                <a:lnTo>
                  <a:pt x="1762651" y="1150470"/>
                </a:lnTo>
                <a:lnTo>
                  <a:pt x="1790031" y="1143716"/>
                </a:lnTo>
                <a:lnTo>
                  <a:pt x="1788047" y="1138155"/>
                </a:lnTo>
                <a:lnTo>
                  <a:pt x="1786460" y="1132196"/>
                </a:lnTo>
                <a:lnTo>
                  <a:pt x="1784873" y="1127429"/>
                </a:lnTo>
                <a:lnTo>
                  <a:pt x="1782492" y="1123457"/>
                </a:lnTo>
                <a:lnTo>
                  <a:pt x="1780111" y="1119484"/>
                </a:lnTo>
                <a:lnTo>
                  <a:pt x="1777730" y="1115909"/>
                </a:lnTo>
                <a:lnTo>
                  <a:pt x="1772571" y="1109950"/>
                </a:lnTo>
                <a:lnTo>
                  <a:pt x="1767413" y="1103594"/>
                </a:lnTo>
                <a:lnTo>
                  <a:pt x="1762254" y="1097636"/>
                </a:lnTo>
                <a:lnTo>
                  <a:pt x="1759476" y="1094458"/>
                </a:lnTo>
                <a:lnTo>
                  <a:pt x="1757095" y="1091280"/>
                </a:lnTo>
                <a:lnTo>
                  <a:pt x="1755111" y="1087307"/>
                </a:lnTo>
                <a:lnTo>
                  <a:pt x="1753524" y="1082937"/>
                </a:lnTo>
                <a:lnTo>
                  <a:pt x="1743207" y="973694"/>
                </a:lnTo>
                <a:lnTo>
                  <a:pt x="1743207" y="974091"/>
                </a:lnTo>
                <a:lnTo>
                  <a:pt x="1742413" y="974091"/>
                </a:lnTo>
                <a:lnTo>
                  <a:pt x="1739636" y="973694"/>
                </a:lnTo>
                <a:lnTo>
                  <a:pt x="1730112" y="972105"/>
                </a:lnTo>
                <a:lnTo>
                  <a:pt x="1720985" y="969324"/>
                </a:lnTo>
                <a:lnTo>
                  <a:pt x="1717414" y="968133"/>
                </a:lnTo>
                <a:lnTo>
                  <a:pt x="1715033" y="967338"/>
                </a:lnTo>
                <a:lnTo>
                  <a:pt x="1711065" y="963763"/>
                </a:lnTo>
                <a:lnTo>
                  <a:pt x="1707097" y="960188"/>
                </a:lnTo>
                <a:lnTo>
                  <a:pt x="1703129" y="955818"/>
                </a:lnTo>
                <a:lnTo>
                  <a:pt x="1699954" y="950654"/>
                </a:lnTo>
                <a:lnTo>
                  <a:pt x="1697177" y="945490"/>
                </a:lnTo>
                <a:lnTo>
                  <a:pt x="1694399" y="939531"/>
                </a:lnTo>
                <a:lnTo>
                  <a:pt x="1692018" y="932778"/>
                </a:lnTo>
                <a:lnTo>
                  <a:pt x="1689637" y="926422"/>
                </a:lnTo>
                <a:lnTo>
                  <a:pt x="1688050" y="919668"/>
                </a:lnTo>
                <a:lnTo>
                  <a:pt x="1686066" y="912518"/>
                </a:lnTo>
                <a:lnTo>
                  <a:pt x="1683288" y="897423"/>
                </a:lnTo>
                <a:lnTo>
                  <a:pt x="1681304" y="882327"/>
                </a:lnTo>
                <a:lnTo>
                  <a:pt x="1679717" y="867232"/>
                </a:lnTo>
                <a:lnTo>
                  <a:pt x="1684875" y="862465"/>
                </a:lnTo>
                <a:lnTo>
                  <a:pt x="1689637" y="857698"/>
                </a:lnTo>
                <a:lnTo>
                  <a:pt x="1694796" y="851739"/>
                </a:lnTo>
                <a:lnTo>
                  <a:pt x="1699161" y="845780"/>
                </a:lnTo>
                <a:lnTo>
                  <a:pt x="1703525" y="839424"/>
                </a:lnTo>
                <a:lnTo>
                  <a:pt x="1707891" y="832671"/>
                </a:lnTo>
                <a:lnTo>
                  <a:pt x="1711462" y="825918"/>
                </a:lnTo>
                <a:lnTo>
                  <a:pt x="1715033" y="818767"/>
                </a:lnTo>
                <a:lnTo>
                  <a:pt x="1718208" y="811617"/>
                </a:lnTo>
                <a:lnTo>
                  <a:pt x="1720985" y="804466"/>
                </a:lnTo>
                <a:lnTo>
                  <a:pt x="1726144" y="790166"/>
                </a:lnTo>
                <a:lnTo>
                  <a:pt x="1730509" y="776262"/>
                </a:lnTo>
                <a:lnTo>
                  <a:pt x="1734080" y="762755"/>
                </a:lnTo>
                <a:lnTo>
                  <a:pt x="1736858" y="750838"/>
                </a:lnTo>
                <a:lnTo>
                  <a:pt x="1738842" y="740510"/>
                </a:lnTo>
                <a:lnTo>
                  <a:pt x="1742413" y="720647"/>
                </a:lnTo>
                <a:lnTo>
                  <a:pt x="1743604" y="709524"/>
                </a:lnTo>
                <a:lnTo>
                  <a:pt x="1745191" y="698798"/>
                </a:lnTo>
                <a:lnTo>
                  <a:pt x="1746381" y="687278"/>
                </a:lnTo>
                <a:lnTo>
                  <a:pt x="1747175" y="675361"/>
                </a:lnTo>
                <a:lnTo>
                  <a:pt x="1747572" y="663443"/>
                </a:lnTo>
                <a:lnTo>
                  <a:pt x="1747572" y="651129"/>
                </a:lnTo>
                <a:lnTo>
                  <a:pt x="1747175" y="638814"/>
                </a:lnTo>
                <a:lnTo>
                  <a:pt x="1746381" y="626102"/>
                </a:lnTo>
                <a:lnTo>
                  <a:pt x="1744794" y="613787"/>
                </a:lnTo>
                <a:lnTo>
                  <a:pt x="1742810" y="601473"/>
                </a:lnTo>
                <a:lnTo>
                  <a:pt x="1740033" y="589158"/>
                </a:lnTo>
                <a:lnTo>
                  <a:pt x="1736461" y="576843"/>
                </a:lnTo>
                <a:lnTo>
                  <a:pt x="1732096" y="564529"/>
                </a:lnTo>
                <a:lnTo>
                  <a:pt x="1726937" y="553008"/>
                </a:lnTo>
                <a:lnTo>
                  <a:pt x="1723366" y="546255"/>
                </a:lnTo>
                <a:lnTo>
                  <a:pt x="1720192" y="539899"/>
                </a:lnTo>
                <a:lnTo>
                  <a:pt x="1715033" y="530365"/>
                </a:lnTo>
                <a:lnTo>
                  <a:pt x="1712652" y="526393"/>
                </a:lnTo>
                <a:lnTo>
                  <a:pt x="1711859" y="521229"/>
                </a:lnTo>
                <a:lnTo>
                  <a:pt x="1711859" y="516064"/>
                </a:lnTo>
                <a:lnTo>
                  <a:pt x="1711462" y="509708"/>
                </a:lnTo>
                <a:lnTo>
                  <a:pt x="1712255" y="493421"/>
                </a:lnTo>
                <a:lnTo>
                  <a:pt x="1716223" y="486271"/>
                </a:lnTo>
                <a:lnTo>
                  <a:pt x="1720192" y="479915"/>
                </a:lnTo>
                <a:lnTo>
                  <a:pt x="1724557" y="473559"/>
                </a:lnTo>
                <a:lnTo>
                  <a:pt x="1728922" y="467600"/>
                </a:lnTo>
                <a:lnTo>
                  <a:pt x="1734080" y="462039"/>
                </a:lnTo>
                <a:lnTo>
                  <a:pt x="1738842" y="456477"/>
                </a:lnTo>
                <a:lnTo>
                  <a:pt x="1743604" y="451313"/>
                </a:lnTo>
                <a:lnTo>
                  <a:pt x="1748762" y="446546"/>
                </a:lnTo>
                <a:lnTo>
                  <a:pt x="1754318" y="442176"/>
                </a:lnTo>
                <a:lnTo>
                  <a:pt x="1759476" y="438204"/>
                </a:lnTo>
                <a:lnTo>
                  <a:pt x="1765429" y="434231"/>
                </a:lnTo>
                <a:lnTo>
                  <a:pt x="1771381" y="430259"/>
                </a:lnTo>
                <a:lnTo>
                  <a:pt x="1776936" y="427081"/>
                </a:lnTo>
                <a:lnTo>
                  <a:pt x="1782888" y="424300"/>
                </a:lnTo>
                <a:lnTo>
                  <a:pt x="1789634" y="421917"/>
                </a:lnTo>
                <a:lnTo>
                  <a:pt x="1795587" y="419533"/>
                </a:lnTo>
                <a:lnTo>
                  <a:pt x="1820983" y="409999"/>
                </a:lnTo>
                <a:lnTo>
                  <a:pt x="1834871" y="404438"/>
                </a:lnTo>
                <a:lnTo>
                  <a:pt x="1849950" y="399273"/>
                </a:lnTo>
                <a:lnTo>
                  <a:pt x="1865823" y="394506"/>
                </a:lnTo>
                <a:lnTo>
                  <a:pt x="1882886" y="390137"/>
                </a:lnTo>
                <a:lnTo>
                  <a:pt x="1900742" y="386562"/>
                </a:lnTo>
                <a:lnTo>
                  <a:pt x="1909472" y="384973"/>
                </a:lnTo>
                <a:lnTo>
                  <a:pt x="1918599" y="383384"/>
                </a:lnTo>
                <a:lnTo>
                  <a:pt x="1927726" y="382589"/>
                </a:lnTo>
                <a:lnTo>
                  <a:pt x="1937249" y="381795"/>
                </a:lnTo>
                <a:lnTo>
                  <a:pt x="1946773" y="381397"/>
                </a:lnTo>
                <a:lnTo>
                  <a:pt x="1956693" y="381000"/>
                </a:lnTo>
                <a:close/>
                <a:moveTo>
                  <a:pt x="674585" y="381000"/>
                </a:moveTo>
                <a:lnTo>
                  <a:pt x="684505" y="381397"/>
                </a:lnTo>
                <a:lnTo>
                  <a:pt x="694029" y="382192"/>
                </a:lnTo>
                <a:lnTo>
                  <a:pt x="703552" y="382986"/>
                </a:lnTo>
                <a:lnTo>
                  <a:pt x="713870" y="384575"/>
                </a:lnTo>
                <a:lnTo>
                  <a:pt x="723790" y="386562"/>
                </a:lnTo>
                <a:lnTo>
                  <a:pt x="733710" y="388548"/>
                </a:lnTo>
                <a:lnTo>
                  <a:pt x="743631" y="391726"/>
                </a:lnTo>
                <a:lnTo>
                  <a:pt x="753551" y="394904"/>
                </a:lnTo>
                <a:lnTo>
                  <a:pt x="763868" y="398876"/>
                </a:lnTo>
                <a:lnTo>
                  <a:pt x="773789" y="403246"/>
                </a:lnTo>
                <a:lnTo>
                  <a:pt x="783709" y="408807"/>
                </a:lnTo>
                <a:lnTo>
                  <a:pt x="793629" y="414766"/>
                </a:lnTo>
                <a:lnTo>
                  <a:pt x="820216" y="438998"/>
                </a:lnTo>
                <a:lnTo>
                  <a:pt x="861088" y="446149"/>
                </a:lnTo>
                <a:lnTo>
                  <a:pt x="863866" y="468792"/>
                </a:lnTo>
                <a:lnTo>
                  <a:pt x="867040" y="491832"/>
                </a:lnTo>
                <a:lnTo>
                  <a:pt x="871008" y="514873"/>
                </a:lnTo>
                <a:lnTo>
                  <a:pt x="876167" y="539105"/>
                </a:lnTo>
                <a:lnTo>
                  <a:pt x="871405" y="548241"/>
                </a:lnTo>
                <a:lnTo>
                  <a:pt x="868231" y="554200"/>
                </a:lnTo>
                <a:lnTo>
                  <a:pt x="864659" y="560556"/>
                </a:lnTo>
                <a:lnTo>
                  <a:pt x="861088" y="568501"/>
                </a:lnTo>
                <a:lnTo>
                  <a:pt x="858310" y="577241"/>
                </a:lnTo>
                <a:lnTo>
                  <a:pt x="855533" y="586377"/>
                </a:lnTo>
                <a:lnTo>
                  <a:pt x="854342" y="591144"/>
                </a:lnTo>
                <a:lnTo>
                  <a:pt x="853548" y="596309"/>
                </a:lnTo>
                <a:lnTo>
                  <a:pt x="853152" y="602267"/>
                </a:lnTo>
                <a:lnTo>
                  <a:pt x="852755" y="607431"/>
                </a:lnTo>
                <a:lnTo>
                  <a:pt x="852755" y="613390"/>
                </a:lnTo>
                <a:lnTo>
                  <a:pt x="853152" y="619349"/>
                </a:lnTo>
                <a:lnTo>
                  <a:pt x="854739" y="642786"/>
                </a:lnTo>
                <a:lnTo>
                  <a:pt x="856723" y="670991"/>
                </a:lnTo>
                <a:lnTo>
                  <a:pt x="857913" y="686087"/>
                </a:lnTo>
                <a:lnTo>
                  <a:pt x="859501" y="700785"/>
                </a:lnTo>
                <a:lnTo>
                  <a:pt x="861485" y="716675"/>
                </a:lnTo>
                <a:lnTo>
                  <a:pt x="863469" y="732167"/>
                </a:lnTo>
                <a:lnTo>
                  <a:pt x="866247" y="748057"/>
                </a:lnTo>
                <a:lnTo>
                  <a:pt x="869818" y="763153"/>
                </a:lnTo>
                <a:lnTo>
                  <a:pt x="873786" y="779043"/>
                </a:lnTo>
                <a:lnTo>
                  <a:pt x="878548" y="793741"/>
                </a:lnTo>
                <a:lnTo>
                  <a:pt x="883706" y="808439"/>
                </a:lnTo>
                <a:lnTo>
                  <a:pt x="886881" y="815589"/>
                </a:lnTo>
                <a:lnTo>
                  <a:pt x="890055" y="822343"/>
                </a:lnTo>
                <a:lnTo>
                  <a:pt x="893230" y="829493"/>
                </a:lnTo>
                <a:lnTo>
                  <a:pt x="896801" y="835849"/>
                </a:lnTo>
                <a:lnTo>
                  <a:pt x="901166" y="842205"/>
                </a:lnTo>
                <a:lnTo>
                  <a:pt x="905134" y="848561"/>
                </a:lnTo>
                <a:lnTo>
                  <a:pt x="909896" y="854520"/>
                </a:lnTo>
                <a:lnTo>
                  <a:pt x="914261" y="860081"/>
                </a:lnTo>
                <a:lnTo>
                  <a:pt x="919420" y="865643"/>
                </a:lnTo>
                <a:lnTo>
                  <a:pt x="924578" y="870807"/>
                </a:lnTo>
                <a:lnTo>
                  <a:pt x="922594" y="885902"/>
                </a:lnTo>
                <a:lnTo>
                  <a:pt x="920213" y="899806"/>
                </a:lnTo>
                <a:lnTo>
                  <a:pt x="917436" y="913312"/>
                </a:lnTo>
                <a:lnTo>
                  <a:pt x="915451" y="920463"/>
                </a:lnTo>
                <a:lnTo>
                  <a:pt x="913467" y="927613"/>
                </a:lnTo>
                <a:lnTo>
                  <a:pt x="911087" y="934367"/>
                </a:lnTo>
                <a:lnTo>
                  <a:pt x="908309" y="941517"/>
                </a:lnTo>
                <a:lnTo>
                  <a:pt x="905134" y="947873"/>
                </a:lnTo>
                <a:lnTo>
                  <a:pt x="901563" y="953037"/>
                </a:lnTo>
                <a:lnTo>
                  <a:pt x="899182" y="955818"/>
                </a:lnTo>
                <a:lnTo>
                  <a:pt x="896801" y="958201"/>
                </a:lnTo>
                <a:lnTo>
                  <a:pt x="894420" y="960188"/>
                </a:lnTo>
                <a:lnTo>
                  <a:pt x="891643" y="961777"/>
                </a:lnTo>
                <a:lnTo>
                  <a:pt x="886087" y="965749"/>
                </a:lnTo>
                <a:lnTo>
                  <a:pt x="880532" y="968530"/>
                </a:lnTo>
                <a:lnTo>
                  <a:pt x="874580" y="971708"/>
                </a:lnTo>
                <a:lnTo>
                  <a:pt x="869024" y="975283"/>
                </a:lnTo>
                <a:lnTo>
                  <a:pt x="866247" y="977269"/>
                </a:lnTo>
                <a:lnTo>
                  <a:pt x="863866" y="979653"/>
                </a:lnTo>
                <a:lnTo>
                  <a:pt x="861881" y="982434"/>
                </a:lnTo>
                <a:lnTo>
                  <a:pt x="859897" y="985612"/>
                </a:lnTo>
                <a:lnTo>
                  <a:pt x="857913" y="990379"/>
                </a:lnTo>
                <a:lnTo>
                  <a:pt x="855929" y="995543"/>
                </a:lnTo>
                <a:lnTo>
                  <a:pt x="854342" y="1000707"/>
                </a:lnTo>
                <a:lnTo>
                  <a:pt x="853152" y="1005871"/>
                </a:lnTo>
                <a:lnTo>
                  <a:pt x="852358" y="1011433"/>
                </a:lnTo>
                <a:lnTo>
                  <a:pt x="851961" y="1016597"/>
                </a:lnTo>
                <a:lnTo>
                  <a:pt x="851167" y="1028514"/>
                </a:lnTo>
                <a:lnTo>
                  <a:pt x="850374" y="1039637"/>
                </a:lnTo>
                <a:lnTo>
                  <a:pt x="849580" y="1051158"/>
                </a:lnTo>
                <a:lnTo>
                  <a:pt x="849183" y="1056719"/>
                </a:lnTo>
                <a:lnTo>
                  <a:pt x="848390" y="1061883"/>
                </a:lnTo>
                <a:lnTo>
                  <a:pt x="847199" y="1067445"/>
                </a:lnTo>
                <a:lnTo>
                  <a:pt x="845612" y="1072212"/>
                </a:lnTo>
                <a:lnTo>
                  <a:pt x="843231" y="1078170"/>
                </a:lnTo>
                <a:lnTo>
                  <a:pt x="841247" y="1082937"/>
                </a:lnTo>
                <a:lnTo>
                  <a:pt x="838469" y="1087307"/>
                </a:lnTo>
                <a:lnTo>
                  <a:pt x="836089" y="1091280"/>
                </a:lnTo>
                <a:lnTo>
                  <a:pt x="830136" y="1098430"/>
                </a:lnTo>
                <a:lnTo>
                  <a:pt x="824581" y="1105183"/>
                </a:lnTo>
                <a:lnTo>
                  <a:pt x="821803" y="1109156"/>
                </a:lnTo>
                <a:lnTo>
                  <a:pt x="819026" y="1112731"/>
                </a:lnTo>
                <a:lnTo>
                  <a:pt x="816248" y="1116703"/>
                </a:lnTo>
                <a:lnTo>
                  <a:pt x="814264" y="1121470"/>
                </a:lnTo>
                <a:lnTo>
                  <a:pt x="812280" y="1126237"/>
                </a:lnTo>
                <a:lnTo>
                  <a:pt x="810692" y="1131799"/>
                </a:lnTo>
                <a:lnTo>
                  <a:pt x="809899" y="1138155"/>
                </a:lnTo>
                <a:lnTo>
                  <a:pt x="809105" y="1145305"/>
                </a:lnTo>
                <a:lnTo>
                  <a:pt x="845612" y="1150470"/>
                </a:lnTo>
                <a:lnTo>
                  <a:pt x="853152" y="1166757"/>
                </a:lnTo>
                <a:lnTo>
                  <a:pt x="811089" y="1183838"/>
                </a:lnTo>
                <a:lnTo>
                  <a:pt x="768233" y="1202112"/>
                </a:lnTo>
                <a:lnTo>
                  <a:pt x="682521" y="1239056"/>
                </a:lnTo>
                <a:lnTo>
                  <a:pt x="624586" y="1263685"/>
                </a:lnTo>
                <a:lnTo>
                  <a:pt x="568635" y="1287917"/>
                </a:lnTo>
                <a:lnTo>
                  <a:pt x="555541" y="1293082"/>
                </a:lnTo>
                <a:lnTo>
                  <a:pt x="542446" y="1297849"/>
                </a:lnTo>
                <a:lnTo>
                  <a:pt x="514669" y="1307780"/>
                </a:lnTo>
                <a:lnTo>
                  <a:pt x="485304" y="1318108"/>
                </a:lnTo>
                <a:lnTo>
                  <a:pt x="470225" y="1323670"/>
                </a:lnTo>
                <a:lnTo>
                  <a:pt x="455146" y="1330026"/>
                </a:lnTo>
                <a:lnTo>
                  <a:pt x="440464" y="1336382"/>
                </a:lnTo>
                <a:lnTo>
                  <a:pt x="425385" y="1343532"/>
                </a:lnTo>
                <a:lnTo>
                  <a:pt x="410703" y="1351080"/>
                </a:lnTo>
                <a:lnTo>
                  <a:pt x="403561" y="1355450"/>
                </a:lnTo>
                <a:lnTo>
                  <a:pt x="396418" y="1360217"/>
                </a:lnTo>
                <a:lnTo>
                  <a:pt x="389275" y="1364983"/>
                </a:lnTo>
                <a:lnTo>
                  <a:pt x="382529" y="1369750"/>
                </a:lnTo>
                <a:lnTo>
                  <a:pt x="376180" y="1374915"/>
                </a:lnTo>
                <a:lnTo>
                  <a:pt x="369038" y="1380079"/>
                </a:lnTo>
                <a:lnTo>
                  <a:pt x="363085" y="1386435"/>
                </a:lnTo>
                <a:lnTo>
                  <a:pt x="356736" y="1391996"/>
                </a:lnTo>
                <a:lnTo>
                  <a:pt x="350784" y="1398352"/>
                </a:lnTo>
                <a:lnTo>
                  <a:pt x="345229" y="1405106"/>
                </a:lnTo>
                <a:lnTo>
                  <a:pt x="339277" y="1411859"/>
                </a:lnTo>
                <a:lnTo>
                  <a:pt x="334118" y="1419406"/>
                </a:lnTo>
                <a:lnTo>
                  <a:pt x="329356" y="1426954"/>
                </a:lnTo>
                <a:lnTo>
                  <a:pt x="324594" y="1434899"/>
                </a:lnTo>
                <a:lnTo>
                  <a:pt x="320229" y="1443241"/>
                </a:lnTo>
                <a:lnTo>
                  <a:pt x="315865" y="1451981"/>
                </a:lnTo>
                <a:lnTo>
                  <a:pt x="311896" y="1461117"/>
                </a:lnTo>
                <a:lnTo>
                  <a:pt x="308325" y="1470651"/>
                </a:lnTo>
                <a:lnTo>
                  <a:pt x="304357" y="1482172"/>
                </a:lnTo>
                <a:lnTo>
                  <a:pt x="304357" y="1494486"/>
                </a:lnTo>
                <a:lnTo>
                  <a:pt x="303960" y="1538581"/>
                </a:lnTo>
                <a:lnTo>
                  <a:pt x="302770" y="1594196"/>
                </a:lnTo>
                <a:lnTo>
                  <a:pt x="301182" y="1649413"/>
                </a:lnTo>
                <a:lnTo>
                  <a:pt x="0" y="1649413"/>
                </a:lnTo>
                <a:lnTo>
                  <a:pt x="0" y="1625975"/>
                </a:lnTo>
                <a:lnTo>
                  <a:pt x="0" y="1599757"/>
                </a:lnTo>
                <a:lnTo>
                  <a:pt x="1190" y="1542951"/>
                </a:lnTo>
                <a:lnTo>
                  <a:pt x="2381" y="1488528"/>
                </a:lnTo>
                <a:lnTo>
                  <a:pt x="2778" y="1465487"/>
                </a:lnTo>
                <a:lnTo>
                  <a:pt x="2778" y="1446817"/>
                </a:lnTo>
                <a:lnTo>
                  <a:pt x="5159" y="1440858"/>
                </a:lnTo>
                <a:lnTo>
                  <a:pt x="7539" y="1435296"/>
                </a:lnTo>
                <a:lnTo>
                  <a:pt x="10317" y="1430132"/>
                </a:lnTo>
                <a:lnTo>
                  <a:pt x="13889" y="1425365"/>
                </a:lnTo>
                <a:lnTo>
                  <a:pt x="17063" y="1420598"/>
                </a:lnTo>
                <a:lnTo>
                  <a:pt x="20634" y="1416228"/>
                </a:lnTo>
                <a:lnTo>
                  <a:pt x="24206" y="1411859"/>
                </a:lnTo>
                <a:lnTo>
                  <a:pt x="28174" y="1407886"/>
                </a:lnTo>
                <a:lnTo>
                  <a:pt x="32142" y="1404311"/>
                </a:lnTo>
                <a:lnTo>
                  <a:pt x="36507" y="1400736"/>
                </a:lnTo>
                <a:lnTo>
                  <a:pt x="41269" y="1397558"/>
                </a:lnTo>
                <a:lnTo>
                  <a:pt x="46031" y="1394380"/>
                </a:lnTo>
                <a:lnTo>
                  <a:pt x="55951" y="1388421"/>
                </a:lnTo>
                <a:lnTo>
                  <a:pt x="66665" y="1382860"/>
                </a:lnTo>
                <a:lnTo>
                  <a:pt x="77379" y="1378093"/>
                </a:lnTo>
                <a:lnTo>
                  <a:pt x="88490" y="1373723"/>
                </a:lnTo>
                <a:lnTo>
                  <a:pt x="111902" y="1365381"/>
                </a:lnTo>
                <a:lnTo>
                  <a:pt x="135711" y="1356641"/>
                </a:lnTo>
                <a:lnTo>
                  <a:pt x="147218" y="1352669"/>
                </a:lnTo>
                <a:lnTo>
                  <a:pt x="158726" y="1347902"/>
                </a:lnTo>
                <a:lnTo>
                  <a:pt x="210312" y="1326053"/>
                </a:lnTo>
                <a:lnTo>
                  <a:pt x="263088" y="1303807"/>
                </a:lnTo>
                <a:lnTo>
                  <a:pt x="315071" y="1281164"/>
                </a:lnTo>
                <a:lnTo>
                  <a:pt x="366260" y="1259713"/>
                </a:lnTo>
                <a:lnTo>
                  <a:pt x="423401" y="1243823"/>
                </a:lnTo>
                <a:lnTo>
                  <a:pt x="428163" y="1240645"/>
                </a:lnTo>
                <a:lnTo>
                  <a:pt x="432131" y="1236672"/>
                </a:lnTo>
                <a:lnTo>
                  <a:pt x="436496" y="1231905"/>
                </a:lnTo>
                <a:lnTo>
                  <a:pt x="440464" y="1226741"/>
                </a:lnTo>
                <a:lnTo>
                  <a:pt x="444432" y="1220782"/>
                </a:lnTo>
                <a:lnTo>
                  <a:pt x="448401" y="1214426"/>
                </a:lnTo>
                <a:lnTo>
                  <a:pt x="456337" y="1201317"/>
                </a:lnTo>
                <a:lnTo>
                  <a:pt x="463480" y="1187016"/>
                </a:lnTo>
                <a:lnTo>
                  <a:pt x="469829" y="1173907"/>
                </a:lnTo>
                <a:lnTo>
                  <a:pt x="480543" y="1150470"/>
                </a:lnTo>
                <a:lnTo>
                  <a:pt x="507526" y="1143716"/>
                </a:lnTo>
                <a:lnTo>
                  <a:pt x="506336" y="1138155"/>
                </a:lnTo>
                <a:lnTo>
                  <a:pt x="504748" y="1132196"/>
                </a:lnTo>
                <a:lnTo>
                  <a:pt x="502764" y="1127429"/>
                </a:lnTo>
                <a:lnTo>
                  <a:pt x="500780" y="1123457"/>
                </a:lnTo>
                <a:lnTo>
                  <a:pt x="498399" y="1119484"/>
                </a:lnTo>
                <a:lnTo>
                  <a:pt x="496018" y="1115909"/>
                </a:lnTo>
                <a:lnTo>
                  <a:pt x="490860" y="1109950"/>
                </a:lnTo>
                <a:lnTo>
                  <a:pt x="485701" y="1103594"/>
                </a:lnTo>
                <a:lnTo>
                  <a:pt x="480146" y="1097636"/>
                </a:lnTo>
                <a:lnTo>
                  <a:pt x="477765" y="1094458"/>
                </a:lnTo>
                <a:lnTo>
                  <a:pt x="475384" y="1091280"/>
                </a:lnTo>
                <a:lnTo>
                  <a:pt x="473400" y="1087307"/>
                </a:lnTo>
                <a:lnTo>
                  <a:pt x="471813" y="1082937"/>
                </a:lnTo>
                <a:lnTo>
                  <a:pt x="461495" y="973694"/>
                </a:lnTo>
                <a:lnTo>
                  <a:pt x="461099" y="974091"/>
                </a:lnTo>
                <a:lnTo>
                  <a:pt x="460305" y="974091"/>
                </a:lnTo>
                <a:lnTo>
                  <a:pt x="457527" y="973694"/>
                </a:lnTo>
                <a:lnTo>
                  <a:pt x="448401" y="972105"/>
                </a:lnTo>
                <a:lnTo>
                  <a:pt x="438877" y="969324"/>
                </a:lnTo>
                <a:lnTo>
                  <a:pt x="435306" y="968133"/>
                </a:lnTo>
                <a:lnTo>
                  <a:pt x="433322" y="967338"/>
                </a:lnTo>
                <a:lnTo>
                  <a:pt x="430147" y="964557"/>
                </a:lnTo>
                <a:lnTo>
                  <a:pt x="426973" y="962174"/>
                </a:lnTo>
                <a:lnTo>
                  <a:pt x="424195" y="958996"/>
                </a:lnTo>
                <a:lnTo>
                  <a:pt x="421417" y="955818"/>
                </a:lnTo>
                <a:lnTo>
                  <a:pt x="419036" y="952243"/>
                </a:lnTo>
                <a:lnTo>
                  <a:pt x="416655" y="948270"/>
                </a:lnTo>
                <a:lnTo>
                  <a:pt x="414671" y="944298"/>
                </a:lnTo>
                <a:lnTo>
                  <a:pt x="412687" y="939928"/>
                </a:lnTo>
                <a:lnTo>
                  <a:pt x="409116" y="929997"/>
                </a:lnTo>
                <a:lnTo>
                  <a:pt x="406338" y="920066"/>
                </a:lnTo>
                <a:lnTo>
                  <a:pt x="403957" y="908943"/>
                </a:lnTo>
                <a:lnTo>
                  <a:pt x="401576" y="898217"/>
                </a:lnTo>
                <a:lnTo>
                  <a:pt x="399989" y="887094"/>
                </a:lnTo>
                <a:lnTo>
                  <a:pt x="398402" y="875574"/>
                </a:lnTo>
                <a:lnTo>
                  <a:pt x="396418" y="854122"/>
                </a:lnTo>
                <a:lnTo>
                  <a:pt x="394831" y="834260"/>
                </a:lnTo>
                <a:lnTo>
                  <a:pt x="393640" y="817576"/>
                </a:lnTo>
                <a:lnTo>
                  <a:pt x="393640" y="814795"/>
                </a:lnTo>
                <a:lnTo>
                  <a:pt x="394037" y="811617"/>
                </a:lnTo>
                <a:lnTo>
                  <a:pt x="395227" y="808439"/>
                </a:lnTo>
                <a:lnTo>
                  <a:pt x="396418" y="805261"/>
                </a:lnTo>
                <a:lnTo>
                  <a:pt x="399989" y="798905"/>
                </a:lnTo>
                <a:lnTo>
                  <a:pt x="403561" y="791755"/>
                </a:lnTo>
                <a:lnTo>
                  <a:pt x="407132" y="784604"/>
                </a:lnTo>
                <a:lnTo>
                  <a:pt x="408322" y="780234"/>
                </a:lnTo>
                <a:lnTo>
                  <a:pt x="409513" y="776262"/>
                </a:lnTo>
                <a:lnTo>
                  <a:pt x="410306" y="771495"/>
                </a:lnTo>
                <a:lnTo>
                  <a:pt x="410703" y="766331"/>
                </a:lnTo>
                <a:lnTo>
                  <a:pt x="410306" y="761166"/>
                </a:lnTo>
                <a:lnTo>
                  <a:pt x="409513" y="755605"/>
                </a:lnTo>
                <a:lnTo>
                  <a:pt x="406338" y="738126"/>
                </a:lnTo>
                <a:lnTo>
                  <a:pt x="403561" y="721839"/>
                </a:lnTo>
                <a:lnTo>
                  <a:pt x="401180" y="705552"/>
                </a:lnTo>
                <a:lnTo>
                  <a:pt x="399196" y="689662"/>
                </a:lnTo>
                <a:lnTo>
                  <a:pt x="397608" y="673772"/>
                </a:lnTo>
                <a:lnTo>
                  <a:pt x="397211" y="659074"/>
                </a:lnTo>
                <a:lnTo>
                  <a:pt x="396815" y="643978"/>
                </a:lnTo>
                <a:lnTo>
                  <a:pt x="396815" y="629677"/>
                </a:lnTo>
                <a:lnTo>
                  <a:pt x="397608" y="615774"/>
                </a:lnTo>
                <a:lnTo>
                  <a:pt x="398799" y="602267"/>
                </a:lnTo>
                <a:lnTo>
                  <a:pt x="400386" y="588761"/>
                </a:lnTo>
                <a:lnTo>
                  <a:pt x="402370" y="576446"/>
                </a:lnTo>
                <a:lnTo>
                  <a:pt x="404751" y="563734"/>
                </a:lnTo>
                <a:lnTo>
                  <a:pt x="407529" y="552214"/>
                </a:lnTo>
                <a:lnTo>
                  <a:pt x="410703" y="540297"/>
                </a:lnTo>
                <a:lnTo>
                  <a:pt x="414275" y="529571"/>
                </a:lnTo>
                <a:lnTo>
                  <a:pt x="418243" y="519242"/>
                </a:lnTo>
                <a:lnTo>
                  <a:pt x="422211" y="508914"/>
                </a:lnTo>
                <a:lnTo>
                  <a:pt x="426973" y="499380"/>
                </a:lnTo>
                <a:lnTo>
                  <a:pt x="432131" y="490243"/>
                </a:lnTo>
                <a:lnTo>
                  <a:pt x="437290" y="481504"/>
                </a:lnTo>
                <a:lnTo>
                  <a:pt x="442845" y="473162"/>
                </a:lnTo>
                <a:lnTo>
                  <a:pt x="448797" y="465614"/>
                </a:lnTo>
                <a:lnTo>
                  <a:pt x="454750" y="458066"/>
                </a:lnTo>
                <a:lnTo>
                  <a:pt x="461495" y="451710"/>
                </a:lnTo>
                <a:lnTo>
                  <a:pt x="468241" y="445752"/>
                </a:lnTo>
                <a:lnTo>
                  <a:pt x="474987" y="440190"/>
                </a:lnTo>
                <a:lnTo>
                  <a:pt x="482130" y="435026"/>
                </a:lnTo>
                <a:lnTo>
                  <a:pt x="490066" y="429862"/>
                </a:lnTo>
                <a:lnTo>
                  <a:pt x="497606" y="425889"/>
                </a:lnTo>
                <a:lnTo>
                  <a:pt x="505542" y="422711"/>
                </a:lnTo>
                <a:lnTo>
                  <a:pt x="513875" y="419533"/>
                </a:lnTo>
                <a:lnTo>
                  <a:pt x="538478" y="409999"/>
                </a:lnTo>
                <a:lnTo>
                  <a:pt x="553160" y="404438"/>
                </a:lnTo>
                <a:lnTo>
                  <a:pt x="568239" y="399273"/>
                </a:lnTo>
                <a:lnTo>
                  <a:pt x="584111" y="394506"/>
                </a:lnTo>
                <a:lnTo>
                  <a:pt x="601174" y="390137"/>
                </a:lnTo>
                <a:lnTo>
                  <a:pt x="618634" y="386562"/>
                </a:lnTo>
                <a:lnTo>
                  <a:pt x="627761" y="384973"/>
                </a:lnTo>
                <a:lnTo>
                  <a:pt x="636888" y="383384"/>
                </a:lnTo>
                <a:lnTo>
                  <a:pt x="646014" y="382589"/>
                </a:lnTo>
                <a:lnTo>
                  <a:pt x="655538" y="381795"/>
                </a:lnTo>
                <a:lnTo>
                  <a:pt x="665061" y="381397"/>
                </a:lnTo>
                <a:lnTo>
                  <a:pt x="674585" y="381000"/>
                </a:lnTo>
                <a:close/>
                <a:moveTo>
                  <a:pt x="1307704" y="0"/>
                </a:moveTo>
                <a:lnTo>
                  <a:pt x="1321601" y="0"/>
                </a:lnTo>
                <a:lnTo>
                  <a:pt x="1335100" y="0"/>
                </a:lnTo>
                <a:lnTo>
                  <a:pt x="1348997" y="1191"/>
                </a:lnTo>
                <a:lnTo>
                  <a:pt x="1362496" y="2381"/>
                </a:lnTo>
                <a:lnTo>
                  <a:pt x="1376790" y="4366"/>
                </a:lnTo>
                <a:lnTo>
                  <a:pt x="1390289" y="7144"/>
                </a:lnTo>
                <a:lnTo>
                  <a:pt x="1404583" y="10319"/>
                </a:lnTo>
                <a:lnTo>
                  <a:pt x="1418480" y="14684"/>
                </a:lnTo>
                <a:lnTo>
                  <a:pt x="1432773" y="19447"/>
                </a:lnTo>
                <a:lnTo>
                  <a:pt x="1446670" y="25003"/>
                </a:lnTo>
                <a:lnTo>
                  <a:pt x="1460566" y="31353"/>
                </a:lnTo>
                <a:lnTo>
                  <a:pt x="1474463" y="38497"/>
                </a:lnTo>
                <a:lnTo>
                  <a:pt x="1488757" y="46831"/>
                </a:lnTo>
                <a:lnTo>
                  <a:pt x="1525285" y="80963"/>
                </a:lnTo>
                <a:lnTo>
                  <a:pt x="1584841" y="90884"/>
                </a:lnTo>
                <a:lnTo>
                  <a:pt x="1590400" y="94853"/>
                </a:lnTo>
                <a:lnTo>
                  <a:pt x="1595958" y="99616"/>
                </a:lnTo>
                <a:lnTo>
                  <a:pt x="1600723" y="104775"/>
                </a:lnTo>
                <a:lnTo>
                  <a:pt x="1605487" y="110331"/>
                </a:lnTo>
                <a:lnTo>
                  <a:pt x="1609855" y="115888"/>
                </a:lnTo>
                <a:lnTo>
                  <a:pt x="1613825" y="122238"/>
                </a:lnTo>
                <a:lnTo>
                  <a:pt x="1617399" y="128984"/>
                </a:lnTo>
                <a:lnTo>
                  <a:pt x="1620575" y="134938"/>
                </a:lnTo>
                <a:lnTo>
                  <a:pt x="1626531" y="146447"/>
                </a:lnTo>
                <a:lnTo>
                  <a:pt x="1630898" y="156766"/>
                </a:lnTo>
                <a:lnTo>
                  <a:pt x="1634075" y="165894"/>
                </a:lnTo>
                <a:lnTo>
                  <a:pt x="1636854" y="177403"/>
                </a:lnTo>
                <a:lnTo>
                  <a:pt x="1639236" y="189309"/>
                </a:lnTo>
                <a:lnTo>
                  <a:pt x="1641619" y="200819"/>
                </a:lnTo>
                <a:lnTo>
                  <a:pt x="1643207" y="212725"/>
                </a:lnTo>
                <a:lnTo>
                  <a:pt x="1644795" y="223838"/>
                </a:lnTo>
                <a:lnTo>
                  <a:pt x="1646383" y="235347"/>
                </a:lnTo>
                <a:lnTo>
                  <a:pt x="1648368" y="258366"/>
                </a:lnTo>
                <a:lnTo>
                  <a:pt x="1649559" y="281781"/>
                </a:lnTo>
                <a:lnTo>
                  <a:pt x="1649957" y="304800"/>
                </a:lnTo>
                <a:lnTo>
                  <a:pt x="1649957" y="328613"/>
                </a:lnTo>
                <a:lnTo>
                  <a:pt x="1649559" y="352822"/>
                </a:lnTo>
                <a:lnTo>
                  <a:pt x="1648765" y="365919"/>
                </a:lnTo>
                <a:lnTo>
                  <a:pt x="1647177" y="385763"/>
                </a:lnTo>
                <a:lnTo>
                  <a:pt x="1642413" y="436959"/>
                </a:lnTo>
                <a:lnTo>
                  <a:pt x="1640427" y="464344"/>
                </a:lnTo>
                <a:lnTo>
                  <a:pt x="1638839" y="490141"/>
                </a:lnTo>
                <a:lnTo>
                  <a:pt x="1638442" y="501650"/>
                </a:lnTo>
                <a:lnTo>
                  <a:pt x="1638045" y="511969"/>
                </a:lnTo>
                <a:lnTo>
                  <a:pt x="1638442" y="521494"/>
                </a:lnTo>
                <a:lnTo>
                  <a:pt x="1638839" y="529034"/>
                </a:lnTo>
                <a:lnTo>
                  <a:pt x="1640030" y="538559"/>
                </a:lnTo>
                <a:lnTo>
                  <a:pt x="1642018" y="546497"/>
                </a:lnTo>
                <a:lnTo>
                  <a:pt x="1644001" y="553244"/>
                </a:lnTo>
                <a:lnTo>
                  <a:pt x="1646780" y="558800"/>
                </a:lnTo>
                <a:lnTo>
                  <a:pt x="1649559" y="563959"/>
                </a:lnTo>
                <a:lnTo>
                  <a:pt x="1653133" y="569516"/>
                </a:lnTo>
                <a:lnTo>
                  <a:pt x="1656706" y="576659"/>
                </a:lnTo>
                <a:lnTo>
                  <a:pt x="1661074" y="584597"/>
                </a:lnTo>
                <a:lnTo>
                  <a:pt x="1664250" y="592534"/>
                </a:lnTo>
                <a:lnTo>
                  <a:pt x="1667029" y="600869"/>
                </a:lnTo>
                <a:lnTo>
                  <a:pt x="1669412" y="609600"/>
                </a:lnTo>
                <a:lnTo>
                  <a:pt x="1671397" y="618331"/>
                </a:lnTo>
                <a:lnTo>
                  <a:pt x="1672588" y="627459"/>
                </a:lnTo>
                <a:lnTo>
                  <a:pt x="1673382" y="636984"/>
                </a:lnTo>
                <a:lnTo>
                  <a:pt x="1673779" y="646113"/>
                </a:lnTo>
                <a:lnTo>
                  <a:pt x="1674176" y="655241"/>
                </a:lnTo>
                <a:lnTo>
                  <a:pt x="1673779" y="665163"/>
                </a:lnTo>
                <a:lnTo>
                  <a:pt x="1673382" y="674291"/>
                </a:lnTo>
                <a:lnTo>
                  <a:pt x="1671794" y="692547"/>
                </a:lnTo>
                <a:lnTo>
                  <a:pt x="1669412" y="710009"/>
                </a:lnTo>
                <a:lnTo>
                  <a:pt x="1666632" y="726678"/>
                </a:lnTo>
                <a:lnTo>
                  <a:pt x="1664647" y="735806"/>
                </a:lnTo>
                <a:lnTo>
                  <a:pt x="1662662" y="745728"/>
                </a:lnTo>
                <a:lnTo>
                  <a:pt x="1659883" y="755650"/>
                </a:lnTo>
                <a:lnTo>
                  <a:pt x="1656706" y="765572"/>
                </a:lnTo>
                <a:lnTo>
                  <a:pt x="1653133" y="775891"/>
                </a:lnTo>
                <a:lnTo>
                  <a:pt x="1649162" y="785416"/>
                </a:lnTo>
                <a:lnTo>
                  <a:pt x="1644795" y="793750"/>
                </a:lnTo>
                <a:lnTo>
                  <a:pt x="1642413" y="798116"/>
                </a:lnTo>
                <a:lnTo>
                  <a:pt x="1639633" y="802084"/>
                </a:lnTo>
                <a:lnTo>
                  <a:pt x="1636854" y="805656"/>
                </a:lnTo>
                <a:lnTo>
                  <a:pt x="1633678" y="808831"/>
                </a:lnTo>
                <a:lnTo>
                  <a:pt x="1630104" y="811609"/>
                </a:lnTo>
                <a:lnTo>
                  <a:pt x="1626531" y="814388"/>
                </a:lnTo>
                <a:lnTo>
                  <a:pt x="1618193" y="818753"/>
                </a:lnTo>
                <a:lnTo>
                  <a:pt x="1610252" y="823119"/>
                </a:lnTo>
                <a:lnTo>
                  <a:pt x="1602311" y="827881"/>
                </a:lnTo>
                <a:lnTo>
                  <a:pt x="1598341" y="830263"/>
                </a:lnTo>
                <a:lnTo>
                  <a:pt x="1593973" y="832644"/>
                </a:lnTo>
                <a:lnTo>
                  <a:pt x="1590797" y="835819"/>
                </a:lnTo>
                <a:lnTo>
                  <a:pt x="1587223" y="838994"/>
                </a:lnTo>
                <a:lnTo>
                  <a:pt x="1584444" y="842963"/>
                </a:lnTo>
                <a:lnTo>
                  <a:pt x="1581665" y="846931"/>
                </a:lnTo>
                <a:lnTo>
                  <a:pt x="1578489" y="854075"/>
                </a:lnTo>
                <a:lnTo>
                  <a:pt x="1576106" y="860822"/>
                </a:lnTo>
                <a:lnTo>
                  <a:pt x="1574121" y="867966"/>
                </a:lnTo>
                <a:lnTo>
                  <a:pt x="1572533" y="875506"/>
                </a:lnTo>
                <a:lnTo>
                  <a:pt x="1571342" y="883444"/>
                </a:lnTo>
                <a:lnTo>
                  <a:pt x="1570151" y="890984"/>
                </a:lnTo>
                <a:lnTo>
                  <a:pt x="1568959" y="906859"/>
                </a:lnTo>
                <a:lnTo>
                  <a:pt x="1568165" y="923131"/>
                </a:lnTo>
                <a:lnTo>
                  <a:pt x="1566974" y="939006"/>
                </a:lnTo>
                <a:lnTo>
                  <a:pt x="1565783" y="946944"/>
                </a:lnTo>
                <a:lnTo>
                  <a:pt x="1564989" y="954484"/>
                </a:lnTo>
                <a:lnTo>
                  <a:pt x="1563401" y="961628"/>
                </a:lnTo>
                <a:lnTo>
                  <a:pt x="1561415" y="969169"/>
                </a:lnTo>
                <a:lnTo>
                  <a:pt x="1558636" y="976709"/>
                </a:lnTo>
                <a:lnTo>
                  <a:pt x="1555460" y="983456"/>
                </a:lnTo>
                <a:lnTo>
                  <a:pt x="1551887" y="989409"/>
                </a:lnTo>
                <a:lnTo>
                  <a:pt x="1548313" y="995363"/>
                </a:lnTo>
                <a:lnTo>
                  <a:pt x="1544343" y="1000522"/>
                </a:lnTo>
                <a:lnTo>
                  <a:pt x="1539578" y="1005284"/>
                </a:lnTo>
                <a:lnTo>
                  <a:pt x="1531637" y="1014809"/>
                </a:lnTo>
                <a:lnTo>
                  <a:pt x="1527667" y="1019969"/>
                </a:lnTo>
                <a:lnTo>
                  <a:pt x="1524093" y="1025525"/>
                </a:lnTo>
                <a:lnTo>
                  <a:pt x="1520520" y="1031081"/>
                </a:lnTo>
                <a:lnTo>
                  <a:pt x="1517741" y="1037431"/>
                </a:lnTo>
                <a:lnTo>
                  <a:pt x="1514961" y="1044178"/>
                </a:lnTo>
                <a:lnTo>
                  <a:pt x="1512976" y="1052513"/>
                </a:lnTo>
                <a:lnTo>
                  <a:pt x="1510991" y="1061244"/>
                </a:lnTo>
                <a:lnTo>
                  <a:pt x="1510197" y="1070769"/>
                </a:lnTo>
                <a:lnTo>
                  <a:pt x="1561415" y="1078309"/>
                </a:lnTo>
                <a:lnTo>
                  <a:pt x="1576900" y="1111250"/>
                </a:lnTo>
                <a:lnTo>
                  <a:pt x="1585635" y="1129903"/>
                </a:lnTo>
                <a:lnTo>
                  <a:pt x="1596355" y="1149350"/>
                </a:lnTo>
                <a:lnTo>
                  <a:pt x="1601517" y="1158478"/>
                </a:lnTo>
                <a:lnTo>
                  <a:pt x="1606679" y="1168003"/>
                </a:lnTo>
                <a:lnTo>
                  <a:pt x="1612237" y="1176734"/>
                </a:lnTo>
                <a:lnTo>
                  <a:pt x="1617796" y="1184672"/>
                </a:lnTo>
                <a:lnTo>
                  <a:pt x="1624149" y="1192609"/>
                </a:lnTo>
                <a:lnTo>
                  <a:pt x="1629707" y="1198959"/>
                </a:lnTo>
                <a:lnTo>
                  <a:pt x="1635663" y="1204516"/>
                </a:lnTo>
                <a:lnTo>
                  <a:pt x="1641619" y="1209278"/>
                </a:lnTo>
                <a:lnTo>
                  <a:pt x="1721821" y="1231106"/>
                </a:lnTo>
                <a:lnTo>
                  <a:pt x="1793687" y="1261269"/>
                </a:lnTo>
                <a:lnTo>
                  <a:pt x="1867537" y="1292622"/>
                </a:lnTo>
                <a:lnTo>
                  <a:pt x="1941387" y="1324372"/>
                </a:lnTo>
                <a:lnTo>
                  <a:pt x="2013649" y="1354931"/>
                </a:lnTo>
                <a:lnTo>
                  <a:pt x="2029531" y="1361678"/>
                </a:lnTo>
                <a:lnTo>
                  <a:pt x="2046207" y="1367631"/>
                </a:lnTo>
                <a:lnTo>
                  <a:pt x="2079161" y="1379141"/>
                </a:lnTo>
                <a:lnTo>
                  <a:pt x="2095440" y="1385094"/>
                </a:lnTo>
                <a:lnTo>
                  <a:pt x="2112116" y="1391444"/>
                </a:lnTo>
                <a:lnTo>
                  <a:pt x="2127998" y="1397397"/>
                </a:lnTo>
                <a:lnTo>
                  <a:pt x="2143085" y="1404144"/>
                </a:lnTo>
                <a:lnTo>
                  <a:pt x="2150232" y="1407716"/>
                </a:lnTo>
                <a:lnTo>
                  <a:pt x="2157776" y="1411684"/>
                </a:lnTo>
                <a:lnTo>
                  <a:pt x="2164923" y="1416050"/>
                </a:lnTo>
                <a:lnTo>
                  <a:pt x="2171673" y="1420019"/>
                </a:lnTo>
                <a:lnTo>
                  <a:pt x="2178423" y="1424384"/>
                </a:lnTo>
                <a:lnTo>
                  <a:pt x="2184775" y="1429147"/>
                </a:lnTo>
                <a:lnTo>
                  <a:pt x="2191128" y="1433909"/>
                </a:lnTo>
                <a:lnTo>
                  <a:pt x="2196687" y="1439069"/>
                </a:lnTo>
                <a:lnTo>
                  <a:pt x="2202245" y="1445022"/>
                </a:lnTo>
                <a:lnTo>
                  <a:pt x="2207804" y="1450578"/>
                </a:lnTo>
                <a:lnTo>
                  <a:pt x="2212965" y="1456928"/>
                </a:lnTo>
                <a:lnTo>
                  <a:pt x="2217333" y="1463278"/>
                </a:lnTo>
                <a:lnTo>
                  <a:pt x="2221700" y="1470422"/>
                </a:lnTo>
                <a:lnTo>
                  <a:pt x="2225274" y="1477566"/>
                </a:lnTo>
                <a:lnTo>
                  <a:pt x="2228847" y="1485503"/>
                </a:lnTo>
                <a:lnTo>
                  <a:pt x="2232023" y="1493441"/>
                </a:lnTo>
                <a:lnTo>
                  <a:pt x="2232023" y="1519634"/>
                </a:lnTo>
                <a:lnTo>
                  <a:pt x="2232817" y="1552178"/>
                </a:lnTo>
                <a:lnTo>
                  <a:pt x="2234406" y="1628378"/>
                </a:lnTo>
                <a:lnTo>
                  <a:pt x="2235597" y="1668859"/>
                </a:lnTo>
                <a:lnTo>
                  <a:pt x="2236391" y="1708150"/>
                </a:lnTo>
                <a:lnTo>
                  <a:pt x="2236788" y="1745059"/>
                </a:lnTo>
                <a:lnTo>
                  <a:pt x="2236391" y="1778000"/>
                </a:lnTo>
                <a:lnTo>
                  <a:pt x="374650" y="1778000"/>
                </a:lnTo>
                <a:lnTo>
                  <a:pt x="374650" y="1745059"/>
                </a:lnTo>
                <a:lnTo>
                  <a:pt x="374650" y="1708150"/>
                </a:lnTo>
                <a:lnTo>
                  <a:pt x="375444" y="1668859"/>
                </a:lnTo>
                <a:lnTo>
                  <a:pt x="376238" y="1628378"/>
                </a:lnTo>
                <a:lnTo>
                  <a:pt x="377826" y="1552178"/>
                </a:lnTo>
                <a:lnTo>
                  <a:pt x="378620" y="1519634"/>
                </a:lnTo>
                <a:lnTo>
                  <a:pt x="379017" y="1493441"/>
                </a:lnTo>
                <a:lnTo>
                  <a:pt x="381797" y="1485503"/>
                </a:lnTo>
                <a:lnTo>
                  <a:pt x="385370" y="1477566"/>
                </a:lnTo>
                <a:lnTo>
                  <a:pt x="389341" y="1470422"/>
                </a:lnTo>
                <a:lnTo>
                  <a:pt x="393311" y="1463278"/>
                </a:lnTo>
                <a:lnTo>
                  <a:pt x="398076" y="1456928"/>
                </a:lnTo>
                <a:lnTo>
                  <a:pt x="403237" y="1450578"/>
                </a:lnTo>
                <a:lnTo>
                  <a:pt x="408399" y="1445022"/>
                </a:lnTo>
                <a:lnTo>
                  <a:pt x="413957" y="1439069"/>
                </a:lnTo>
                <a:lnTo>
                  <a:pt x="419516" y="1433909"/>
                </a:lnTo>
                <a:lnTo>
                  <a:pt x="425869" y="1429147"/>
                </a:lnTo>
                <a:lnTo>
                  <a:pt x="432618" y="1424384"/>
                </a:lnTo>
                <a:lnTo>
                  <a:pt x="438971" y="1420019"/>
                </a:lnTo>
                <a:lnTo>
                  <a:pt x="445721" y="1416050"/>
                </a:lnTo>
                <a:lnTo>
                  <a:pt x="452868" y="1411684"/>
                </a:lnTo>
                <a:lnTo>
                  <a:pt x="460412" y="1407716"/>
                </a:lnTo>
                <a:lnTo>
                  <a:pt x="467558" y="1404144"/>
                </a:lnTo>
                <a:lnTo>
                  <a:pt x="482646" y="1397397"/>
                </a:lnTo>
                <a:lnTo>
                  <a:pt x="498925" y="1391444"/>
                </a:lnTo>
                <a:lnTo>
                  <a:pt x="515204" y="1385094"/>
                </a:lnTo>
                <a:lnTo>
                  <a:pt x="531483" y="1379141"/>
                </a:lnTo>
                <a:lnTo>
                  <a:pt x="564437" y="1367631"/>
                </a:lnTo>
                <a:lnTo>
                  <a:pt x="581113" y="1361678"/>
                </a:lnTo>
                <a:lnTo>
                  <a:pt x="597392" y="1354931"/>
                </a:lnTo>
                <a:lnTo>
                  <a:pt x="669257" y="1324372"/>
                </a:lnTo>
                <a:lnTo>
                  <a:pt x="743504" y="1292622"/>
                </a:lnTo>
                <a:lnTo>
                  <a:pt x="817354" y="1261269"/>
                </a:lnTo>
                <a:lnTo>
                  <a:pt x="888822" y="1231106"/>
                </a:lnTo>
                <a:lnTo>
                  <a:pt x="969025" y="1209278"/>
                </a:lnTo>
                <a:lnTo>
                  <a:pt x="974981" y="1204516"/>
                </a:lnTo>
                <a:lnTo>
                  <a:pt x="980937" y="1198959"/>
                </a:lnTo>
                <a:lnTo>
                  <a:pt x="986892" y="1192609"/>
                </a:lnTo>
                <a:lnTo>
                  <a:pt x="992848" y="1184672"/>
                </a:lnTo>
                <a:lnTo>
                  <a:pt x="998407" y="1176734"/>
                </a:lnTo>
                <a:lnTo>
                  <a:pt x="1003965" y="1168003"/>
                </a:lnTo>
                <a:lnTo>
                  <a:pt x="1009524" y="1158478"/>
                </a:lnTo>
                <a:lnTo>
                  <a:pt x="1015083" y="1149350"/>
                </a:lnTo>
                <a:lnTo>
                  <a:pt x="1025009" y="1129903"/>
                </a:lnTo>
                <a:lnTo>
                  <a:pt x="1034141" y="1111250"/>
                </a:lnTo>
                <a:lnTo>
                  <a:pt x="1049228" y="1078309"/>
                </a:lnTo>
                <a:lnTo>
                  <a:pt x="1087345" y="1068784"/>
                </a:lnTo>
                <a:lnTo>
                  <a:pt x="1085359" y="1060450"/>
                </a:lnTo>
                <a:lnTo>
                  <a:pt x="1082977" y="1053306"/>
                </a:lnTo>
                <a:lnTo>
                  <a:pt x="1080595" y="1046163"/>
                </a:lnTo>
                <a:lnTo>
                  <a:pt x="1077419" y="1040209"/>
                </a:lnTo>
                <a:lnTo>
                  <a:pt x="1074242" y="1034653"/>
                </a:lnTo>
                <a:lnTo>
                  <a:pt x="1071066" y="1029891"/>
                </a:lnTo>
                <a:lnTo>
                  <a:pt x="1067492" y="1025525"/>
                </a:lnTo>
                <a:lnTo>
                  <a:pt x="1063125" y="1020763"/>
                </a:lnTo>
                <a:lnTo>
                  <a:pt x="1055978" y="1012825"/>
                </a:lnTo>
                <a:lnTo>
                  <a:pt x="1048434" y="1004491"/>
                </a:lnTo>
                <a:lnTo>
                  <a:pt x="1045258" y="1000125"/>
                </a:lnTo>
                <a:lnTo>
                  <a:pt x="1042082" y="995363"/>
                </a:lnTo>
                <a:lnTo>
                  <a:pt x="1038905" y="989409"/>
                </a:lnTo>
                <a:lnTo>
                  <a:pt x="1036523" y="983456"/>
                </a:lnTo>
                <a:lnTo>
                  <a:pt x="1022229" y="830659"/>
                </a:lnTo>
                <a:lnTo>
                  <a:pt x="1021832" y="831056"/>
                </a:lnTo>
                <a:lnTo>
                  <a:pt x="1020641" y="831056"/>
                </a:lnTo>
                <a:lnTo>
                  <a:pt x="1016671" y="830659"/>
                </a:lnTo>
                <a:lnTo>
                  <a:pt x="1010715" y="829469"/>
                </a:lnTo>
                <a:lnTo>
                  <a:pt x="1003965" y="828278"/>
                </a:lnTo>
                <a:lnTo>
                  <a:pt x="990863" y="824309"/>
                </a:lnTo>
                <a:lnTo>
                  <a:pt x="985701" y="822325"/>
                </a:lnTo>
                <a:lnTo>
                  <a:pt x="982525" y="821134"/>
                </a:lnTo>
                <a:lnTo>
                  <a:pt x="978157" y="817959"/>
                </a:lnTo>
                <a:lnTo>
                  <a:pt x="973790" y="814388"/>
                </a:lnTo>
                <a:lnTo>
                  <a:pt x="969819" y="810419"/>
                </a:lnTo>
                <a:lnTo>
                  <a:pt x="966246" y="805656"/>
                </a:lnTo>
                <a:lnTo>
                  <a:pt x="962673" y="800497"/>
                </a:lnTo>
                <a:lnTo>
                  <a:pt x="959496" y="794941"/>
                </a:lnTo>
                <a:lnTo>
                  <a:pt x="956717" y="788988"/>
                </a:lnTo>
                <a:lnTo>
                  <a:pt x="953541" y="783034"/>
                </a:lnTo>
                <a:lnTo>
                  <a:pt x="951158" y="776684"/>
                </a:lnTo>
                <a:lnTo>
                  <a:pt x="948776" y="769541"/>
                </a:lnTo>
                <a:lnTo>
                  <a:pt x="944409" y="755253"/>
                </a:lnTo>
                <a:lnTo>
                  <a:pt x="941232" y="740172"/>
                </a:lnTo>
                <a:lnTo>
                  <a:pt x="938056" y="724694"/>
                </a:lnTo>
                <a:lnTo>
                  <a:pt x="935674" y="708819"/>
                </a:lnTo>
                <a:lnTo>
                  <a:pt x="934085" y="693341"/>
                </a:lnTo>
                <a:lnTo>
                  <a:pt x="932497" y="677466"/>
                </a:lnTo>
                <a:lnTo>
                  <a:pt x="931306" y="662781"/>
                </a:lnTo>
                <a:lnTo>
                  <a:pt x="929321" y="635000"/>
                </a:lnTo>
                <a:lnTo>
                  <a:pt x="926939" y="611981"/>
                </a:lnTo>
                <a:lnTo>
                  <a:pt x="926939" y="607616"/>
                </a:lnTo>
                <a:lnTo>
                  <a:pt x="927733" y="603250"/>
                </a:lnTo>
                <a:lnTo>
                  <a:pt x="929321" y="598884"/>
                </a:lnTo>
                <a:lnTo>
                  <a:pt x="931306" y="594519"/>
                </a:lnTo>
                <a:lnTo>
                  <a:pt x="935674" y="585391"/>
                </a:lnTo>
                <a:lnTo>
                  <a:pt x="940835" y="575866"/>
                </a:lnTo>
                <a:lnTo>
                  <a:pt x="943217" y="570706"/>
                </a:lnTo>
                <a:lnTo>
                  <a:pt x="945600" y="565150"/>
                </a:lnTo>
                <a:lnTo>
                  <a:pt x="947585" y="559594"/>
                </a:lnTo>
                <a:lnTo>
                  <a:pt x="949173" y="553641"/>
                </a:lnTo>
                <a:lnTo>
                  <a:pt x="950364" y="547291"/>
                </a:lnTo>
                <a:lnTo>
                  <a:pt x="950761" y="539750"/>
                </a:lnTo>
                <a:lnTo>
                  <a:pt x="950364" y="532606"/>
                </a:lnTo>
                <a:lnTo>
                  <a:pt x="949173" y="524669"/>
                </a:lnTo>
                <a:lnTo>
                  <a:pt x="944409" y="500856"/>
                </a:lnTo>
                <a:lnTo>
                  <a:pt x="940438" y="477441"/>
                </a:lnTo>
                <a:lnTo>
                  <a:pt x="937262" y="454422"/>
                </a:lnTo>
                <a:lnTo>
                  <a:pt x="934880" y="432197"/>
                </a:lnTo>
                <a:lnTo>
                  <a:pt x="933291" y="410766"/>
                </a:lnTo>
                <a:lnTo>
                  <a:pt x="932100" y="389334"/>
                </a:lnTo>
                <a:lnTo>
                  <a:pt x="931703" y="368300"/>
                </a:lnTo>
                <a:lnTo>
                  <a:pt x="932100" y="348059"/>
                </a:lnTo>
                <a:lnTo>
                  <a:pt x="932894" y="328613"/>
                </a:lnTo>
                <a:lnTo>
                  <a:pt x="934483" y="309563"/>
                </a:lnTo>
                <a:lnTo>
                  <a:pt x="936468" y="290909"/>
                </a:lnTo>
                <a:lnTo>
                  <a:pt x="939247" y="273447"/>
                </a:lnTo>
                <a:lnTo>
                  <a:pt x="942423" y="255984"/>
                </a:lnTo>
                <a:lnTo>
                  <a:pt x="946394" y="239713"/>
                </a:lnTo>
                <a:lnTo>
                  <a:pt x="950761" y="223441"/>
                </a:lnTo>
                <a:lnTo>
                  <a:pt x="956320" y="207566"/>
                </a:lnTo>
                <a:lnTo>
                  <a:pt x="961482" y="193278"/>
                </a:lnTo>
                <a:lnTo>
                  <a:pt x="967437" y="178991"/>
                </a:lnTo>
                <a:lnTo>
                  <a:pt x="973790" y="165497"/>
                </a:lnTo>
                <a:lnTo>
                  <a:pt x="980937" y="152400"/>
                </a:lnTo>
                <a:lnTo>
                  <a:pt x="988481" y="140494"/>
                </a:lnTo>
                <a:lnTo>
                  <a:pt x="996421" y="129381"/>
                </a:lnTo>
                <a:lnTo>
                  <a:pt x="1004362" y="118269"/>
                </a:lnTo>
                <a:lnTo>
                  <a:pt x="1013494" y="108347"/>
                </a:lnTo>
                <a:lnTo>
                  <a:pt x="1022229" y="99219"/>
                </a:lnTo>
                <a:lnTo>
                  <a:pt x="1031758" y="90091"/>
                </a:lnTo>
                <a:lnTo>
                  <a:pt x="1041685" y="82550"/>
                </a:lnTo>
                <a:lnTo>
                  <a:pt x="1051611" y="75406"/>
                </a:lnTo>
                <a:lnTo>
                  <a:pt x="1061934" y="68659"/>
                </a:lnTo>
                <a:lnTo>
                  <a:pt x="1073051" y="63103"/>
                </a:lnTo>
                <a:lnTo>
                  <a:pt x="1084168" y="58341"/>
                </a:lnTo>
                <a:lnTo>
                  <a:pt x="1095683" y="53975"/>
                </a:lnTo>
                <a:lnTo>
                  <a:pt x="1112358" y="47228"/>
                </a:lnTo>
                <a:lnTo>
                  <a:pt x="1131019" y="40084"/>
                </a:lnTo>
                <a:lnTo>
                  <a:pt x="1150872" y="32544"/>
                </a:lnTo>
                <a:lnTo>
                  <a:pt x="1171915" y="25400"/>
                </a:lnTo>
                <a:lnTo>
                  <a:pt x="1194547" y="18653"/>
                </a:lnTo>
                <a:lnTo>
                  <a:pt x="1206458" y="15875"/>
                </a:lnTo>
                <a:lnTo>
                  <a:pt x="1218369" y="12303"/>
                </a:lnTo>
                <a:lnTo>
                  <a:pt x="1230281" y="9525"/>
                </a:lnTo>
                <a:lnTo>
                  <a:pt x="1242986" y="7144"/>
                </a:lnTo>
                <a:lnTo>
                  <a:pt x="1255294" y="5159"/>
                </a:lnTo>
                <a:lnTo>
                  <a:pt x="1268397" y="3175"/>
                </a:lnTo>
                <a:lnTo>
                  <a:pt x="1281102" y="1588"/>
                </a:lnTo>
                <a:lnTo>
                  <a:pt x="1294602" y="794"/>
                </a:lnTo>
                <a:lnTo>
                  <a:pt x="13077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7290859-4E07-4FD3-99ED-A6321494B074}"/>
              </a:ext>
            </a:extLst>
          </p:cNvPr>
          <p:cNvSpPr txBox="1"/>
          <p:nvPr/>
        </p:nvSpPr>
        <p:spPr>
          <a:xfrm>
            <a:off x="1807528" y="787869"/>
            <a:ext cx="19954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kern="100" dirty="0">
                <a:solidFill>
                  <a:schemeClr val="accent5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销售专员</a:t>
            </a:r>
            <a:endParaRPr lang="zh-CN" altLang="en-US" sz="2800" kern="100" dirty="0">
              <a:solidFill>
                <a:schemeClr val="accent5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文本框 22">
            <a:extLst>
              <a:ext uri="{FF2B5EF4-FFF2-40B4-BE49-F238E27FC236}">
                <a16:creationId xmlns:a16="http://schemas.microsoft.com/office/drawing/2014/main" id="{EE377AB2-6373-413F-BC01-B6A904493370}"/>
              </a:ext>
            </a:extLst>
          </p:cNvPr>
          <p:cNvSpPr txBox="1"/>
          <p:nvPr/>
        </p:nvSpPr>
        <p:spPr>
          <a:xfrm flipH="1">
            <a:off x="385161" y="4693995"/>
            <a:ext cx="4810444" cy="212763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rtlCol="0" anchor="t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、根据公司平台进行渠道扩展，利用网络渠道和其他渠道发展客户。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、满足客户的需求并及时推介公司最新活动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、新客户的开发和老客户的维护。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文本框 20">
            <a:extLst>
              <a:ext uri="{FF2B5EF4-FFF2-40B4-BE49-F238E27FC236}">
                <a16:creationId xmlns:a16="http://schemas.microsoft.com/office/drawing/2014/main" id="{D03EFE42-2C69-46A2-9908-6B18B2DA8AF9}"/>
              </a:ext>
            </a:extLst>
          </p:cNvPr>
          <p:cNvSpPr txBox="1"/>
          <p:nvPr/>
        </p:nvSpPr>
        <p:spPr>
          <a:xfrm flipH="1">
            <a:off x="1672590" y="4143261"/>
            <a:ext cx="1995487" cy="369332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b="1" dirty="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岗位职责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825695E-B5A6-48FF-BD46-EF60FBDBD8FF}"/>
              </a:ext>
            </a:extLst>
          </p:cNvPr>
          <p:cNvSpPr txBox="1"/>
          <p:nvPr/>
        </p:nvSpPr>
        <p:spPr>
          <a:xfrm>
            <a:off x="5859080" y="1653733"/>
            <a:ext cx="6093994" cy="295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、年龄：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18-35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、国籍：中国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、接受小白，工作态度端正，能吃苦耐劳，具有一定的情商，会聊天，对网络游戏有一定的爱好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、为人认真负责、勤快、肯努力、有上进心、服从管理、思维清晰、能灵活应变、善于沟通、需一定的抗压力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、具有良好的沟通协调能力与高度的工作责任心。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1B8F1C8-88E6-4ED4-A6A1-9CB281ECF3EB}"/>
              </a:ext>
            </a:extLst>
          </p:cNvPr>
          <p:cNvSpPr txBox="1"/>
          <p:nvPr/>
        </p:nvSpPr>
        <p:spPr>
          <a:xfrm>
            <a:off x="6515068" y="972378"/>
            <a:ext cx="1873919" cy="464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岗位要求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38D8BBE-1F6A-42F8-8476-6DB76E3ACEB9}"/>
              </a:ext>
            </a:extLst>
          </p:cNvPr>
          <p:cNvCxnSpPr>
            <a:cxnSpLocks/>
          </p:cNvCxnSpPr>
          <p:nvPr/>
        </p:nvCxnSpPr>
        <p:spPr>
          <a:xfrm>
            <a:off x="5435084" y="1165914"/>
            <a:ext cx="0" cy="561716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27965" y="56515"/>
            <a:ext cx="1271270" cy="400110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/>
          <a:p>
            <a:pPr lvl="0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招聘岗位</a:t>
            </a:r>
          </a:p>
        </p:txBody>
      </p:sp>
      <p:sp>
        <p:nvSpPr>
          <p:cNvPr id="8" name="矩形 7"/>
          <p:cNvSpPr/>
          <p:nvPr/>
        </p:nvSpPr>
        <p:spPr>
          <a:xfrm>
            <a:off x="336000" y="542925"/>
            <a:ext cx="11520000" cy="177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672590" y="81280"/>
            <a:ext cx="396430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Recruitment position</a:t>
            </a:r>
            <a:endParaRPr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348" name="文本框 22"/>
          <p:cNvSpPr txBox="1"/>
          <p:nvPr/>
        </p:nvSpPr>
        <p:spPr>
          <a:xfrm flipH="1">
            <a:off x="735064" y="1866736"/>
            <a:ext cx="5152687" cy="88113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薪资：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15K-50K+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提成</a:t>
            </a:r>
          </a:p>
          <a:p>
            <a:pPr algn="just">
              <a:lnSpc>
                <a:spcPct val="150000"/>
              </a:lnSpc>
            </a:pP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工作时间：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小时月休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29" name="直接连接符 28"/>
          <p:cNvCxnSpPr>
            <a:cxnSpLocks/>
          </p:cNvCxnSpPr>
          <p:nvPr/>
        </p:nvCxnSpPr>
        <p:spPr>
          <a:xfrm flipV="1">
            <a:off x="685193" y="2744971"/>
            <a:ext cx="5619057" cy="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351" name="文本框 20"/>
          <p:cNvSpPr txBox="1"/>
          <p:nvPr/>
        </p:nvSpPr>
        <p:spPr>
          <a:xfrm flipH="1">
            <a:off x="1499235" y="1550021"/>
            <a:ext cx="1995487" cy="369332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b="1" dirty="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薪酬待遇</a:t>
            </a:r>
          </a:p>
        </p:txBody>
      </p:sp>
      <p:sp>
        <p:nvSpPr>
          <p:cNvPr id="2050" name="团队"/>
          <p:cNvSpPr/>
          <p:nvPr/>
        </p:nvSpPr>
        <p:spPr bwMode="auto">
          <a:xfrm>
            <a:off x="573405" y="724472"/>
            <a:ext cx="1099185" cy="742851"/>
          </a:xfrm>
          <a:custGeom>
            <a:avLst/>
            <a:gdLst/>
            <a:ahLst/>
            <a:cxnLst/>
            <a:rect l="0" t="0" r="r" b="b"/>
            <a:pathLst>
              <a:path w="2608263" h="1778000">
                <a:moveTo>
                  <a:pt x="1956693" y="381000"/>
                </a:moveTo>
                <a:lnTo>
                  <a:pt x="1966217" y="381397"/>
                </a:lnTo>
                <a:lnTo>
                  <a:pt x="1975740" y="382192"/>
                </a:lnTo>
                <a:lnTo>
                  <a:pt x="1986057" y="382986"/>
                </a:lnTo>
                <a:lnTo>
                  <a:pt x="1995581" y="384575"/>
                </a:lnTo>
                <a:lnTo>
                  <a:pt x="2005501" y="386562"/>
                </a:lnTo>
                <a:lnTo>
                  <a:pt x="2018819" y="388548"/>
                </a:lnTo>
                <a:lnTo>
                  <a:pt x="2025739" y="391726"/>
                </a:lnTo>
                <a:lnTo>
                  <a:pt x="2035263" y="394904"/>
                </a:lnTo>
                <a:lnTo>
                  <a:pt x="2045580" y="398876"/>
                </a:lnTo>
                <a:lnTo>
                  <a:pt x="2055500" y="403246"/>
                </a:lnTo>
                <a:lnTo>
                  <a:pt x="2065421" y="408807"/>
                </a:lnTo>
                <a:lnTo>
                  <a:pt x="2075738" y="414766"/>
                </a:lnTo>
                <a:lnTo>
                  <a:pt x="2101927" y="438998"/>
                </a:lnTo>
                <a:lnTo>
                  <a:pt x="2143990" y="446149"/>
                </a:lnTo>
                <a:lnTo>
                  <a:pt x="2147958" y="448929"/>
                </a:lnTo>
                <a:lnTo>
                  <a:pt x="2151926" y="452107"/>
                </a:lnTo>
                <a:lnTo>
                  <a:pt x="2155497" y="455683"/>
                </a:lnTo>
                <a:lnTo>
                  <a:pt x="2158672" y="459655"/>
                </a:lnTo>
                <a:lnTo>
                  <a:pt x="2161847" y="464025"/>
                </a:lnTo>
                <a:lnTo>
                  <a:pt x="2164624" y="468395"/>
                </a:lnTo>
                <a:lnTo>
                  <a:pt x="2169783" y="477531"/>
                </a:lnTo>
                <a:lnTo>
                  <a:pt x="2173751" y="485874"/>
                </a:lnTo>
                <a:lnTo>
                  <a:pt x="2176529" y="493024"/>
                </a:lnTo>
                <a:lnTo>
                  <a:pt x="2179306" y="499380"/>
                </a:lnTo>
                <a:lnTo>
                  <a:pt x="2182878" y="516064"/>
                </a:lnTo>
                <a:lnTo>
                  <a:pt x="2186052" y="532749"/>
                </a:lnTo>
                <a:lnTo>
                  <a:pt x="2188036" y="549433"/>
                </a:lnTo>
                <a:lnTo>
                  <a:pt x="2189623" y="565720"/>
                </a:lnTo>
                <a:lnTo>
                  <a:pt x="2190417" y="582008"/>
                </a:lnTo>
                <a:lnTo>
                  <a:pt x="2190814" y="598692"/>
                </a:lnTo>
                <a:lnTo>
                  <a:pt x="2190814" y="615376"/>
                </a:lnTo>
                <a:lnTo>
                  <a:pt x="2190417" y="632855"/>
                </a:lnTo>
                <a:lnTo>
                  <a:pt x="2190020" y="642389"/>
                </a:lnTo>
                <a:lnTo>
                  <a:pt x="2188830" y="656293"/>
                </a:lnTo>
                <a:lnTo>
                  <a:pt x="2185259" y="692840"/>
                </a:lnTo>
                <a:lnTo>
                  <a:pt x="2183671" y="711908"/>
                </a:lnTo>
                <a:lnTo>
                  <a:pt x="2182878" y="730578"/>
                </a:lnTo>
                <a:lnTo>
                  <a:pt x="2182084" y="746468"/>
                </a:lnTo>
                <a:lnTo>
                  <a:pt x="2182481" y="753221"/>
                </a:lnTo>
                <a:lnTo>
                  <a:pt x="2182878" y="758386"/>
                </a:lnTo>
                <a:lnTo>
                  <a:pt x="2183671" y="765139"/>
                </a:lnTo>
                <a:lnTo>
                  <a:pt x="2184862" y="771098"/>
                </a:lnTo>
                <a:lnTo>
                  <a:pt x="2186449" y="775865"/>
                </a:lnTo>
                <a:lnTo>
                  <a:pt x="2188433" y="779837"/>
                </a:lnTo>
                <a:lnTo>
                  <a:pt x="2192798" y="787782"/>
                </a:lnTo>
                <a:lnTo>
                  <a:pt x="2195179" y="792152"/>
                </a:lnTo>
                <a:lnTo>
                  <a:pt x="2198353" y="798508"/>
                </a:lnTo>
                <a:lnTo>
                  <a:pt x="2200734" y="804069"/>
                </a:lnTo>
                <a:lnTo>
                  <a:pt x="2202719" y="810028"/>
                </a:lnTo>
                <a:lnTo>
                  <a:pt x="2204306" y="815987"/>
                </a:lnTo>
                <a:lnTo>
                  <a:pt x="2205496" y="822343"/>
                </a:lnTo>
                <a:lnTo>
                  <a:pt x="2206687" y="829096"/>
                </a:lnTo>
                <a:lnTo>
                  <a:pt x="2207480" y="835452"/>
                </a:lnTo>
                <a:lnTo>
                  <a:pt x="2207877" y="842205"/>
                </a:lnTo>
                <a:lnTo>
                  <a:pt x="2207877" y="848561"/>
                </a:lnTo>
                <a:lnTo>
                  <a:pt x="2207480" y="862465"/>
                </a:lnTo>
                <a:lnTo>
                  <a:pt x="2206290" y="875177"/>
                </a:lnTo>
                <a:lnTo>
                  <a:pt x="2204306" y="887889"/>
                </a:lnTo>
                <a:lnTo>
                  <a:pt x="2202321" y="899806"/>
                </a:lnTo>
                <a:lnTo>
                  <a:pt x="2199544" y="913312"/>
                </a:lnTo>
                <a:lnTo>
                  <a:pt x="2197560" y="920463"/>
                </a:lnTo>
                <a:lnTo>
                  <a:pt x="2195179" y="927613"/>
                </a:lnTo>
                <a:lnTo>
                  <a:pt x="2192798" y="934367"/>
                </a:lnTo>
                <a:lnTo>
                  <a:pt x="2190020" y="941517"/>
                </a:lnTo>
                <a:lnTo>
                  <a:pt x="2186846" y="947873"/>
                </a:lnTo>
                <a:lnTo>
                  <a:pt x="2183275" y="953037"/>
                </a:lnTo>
                <a:lnTo>
                  <a:pt x="2181291" y="955818"/>
                </a:lnTo>
                <a:lnTo>
                  <a:pt x="2178909" y="958201"/>
                </a:lnTo>
                <a:lnTo>
                  <a:pt x="2176132" y="960188"/>
                </a:lnTo>
                <a:lnTo>
                  <a:pt x="2173354" y="961777"/>
                </a:lnTo>
                <a:lnTo>
                  <a:pt x="2167799" y="965749"/>
                </a:lnTo>
                <a:lnTo>
                  <a:pt x="2162243" y="968530"/>
                </a:lnTo>
                <a:lnTo>
                  <a:pt x="2156291" y="971708"/>
                </a:lnTo>
                <a:lnTo>
                  <a:pt x="2151133" y="975283"/>
                </a:lnTo>
                <a:lnTo>
                  <a:pt x="2147958" y="977269"/>
                </a:lnTo>
                <a:lnTo>
                  <a:pt x="2145974" y="979653"/>
                </a:lnTo>
                <a:lnTo>
                  <a:pt x="2143593" y="982434"/>
                </a:lnTo>
                <a:lnTo>
                  <a:pt x="2142006" y="985612"/>
                </a:lnTo>
                <a:lnTo>
                  <a:pt x="2139625" y="990379"/>
                </a:lnTo>
                <a:lnTo>
                  <a:pt x="2137641" y="995543"/>
                </a:lnTo>
                <a:lnTo>
                  <a:pt x="2136450" y="1000707"/>
                </a:lnTo>
                <a:lnTo>
                  <a:pt x="2135260" y="1005871"/>
                </a:lnTo>
                <a:lnTo>
                  <a:pt x="2134466" y="1011433"/>
                </a:lnTo>
                <a:lnTo>
                  <a:pt x="2133673" y="1016597"/>
                </a:lnTo>
                <a:lnTo>
                  <a:pt x="2132879" y="1028514"/>
                </a:lnTo>
                <a:lnTo>
                  <a:pt x="2132085" y="1039637"/>
                </a:lnTo>
                <a:lnTo>
                  <a:pt x="2131292" y="1051158"/>
                </a:lnTo>
                <a:lnTo>
                  <a:pt x="2130895" y="1056719"/>
                </a:lnTo>
                <a:lnTo>
                  <a:pt x="2130101" y="1061883"/>
                </a:lnTo>
                <a:lnTo>
                  <a:pt x="2128911" y="1067445"/>
                </a:lnTo>
                <a:lnTo>
                  <a:pt x="2127721" y="1072212"/>
                </a:lnTo>
                <a:lnTo>
                  <a:pt x="2125736" y="1078170"/>
                </a:lnTo>
                <a:lnTo>
                  <a:pt x="2123355" y="1082937"/>
                </a:lnTo>
                <a:lnTo>
                  <a:pt x="2120578" y="1087307"/>
                </a:lnTo>
                <a:lnTo>
                  <a:pt x="2117800" y="1091280"/>
                </a:lnTo>
                <a:lnTo>
                  <a:pt x="2112245" y="1098430"/>
                </a:lnTo>
                <a:lnTo>
                  <a:pt x="2106293" y="1105183"/>
                </a:lnTo>
                <a:lnTo>
                  <a:pt x="2103515" y="1109156"/>
                </a:lnTo>
                <a:lnTo>
                  <a:pt x="2101134" y="1112731"/>
                </a:lnTo>
                <a:lnTo>
                  <a:pt x="2098356" y="1116703"/>
                </a:lnTo>
                <a:lnTo>
                  <a:pt x="2096372" y="1121470"/>
                </a:lnTo>
                <a:lnTo>
                  <a:pt x="2093991" y="1126237"/>
                </a:lnTo>
                <a:lnTo>
                  <a:pt x="2092801" y="1131799"/>
                </a:lnTo>
                <a:lnTo>
                  <a:pt x="2091610" y="1138155"/>
                </a:lnTo>
                <a:lnTo>
                  <a:pt x="2090817" y="1145305"/>
                </a:lnTo>
                <a:lnTo>
                  <a:pt x="2127721" y="1150470"/>
                </a:lnTo>
                <a:lnTo>
                  <a:pt x="2138435" y="1173907"/>
                </a:lnTo>
                <a:lnTo>
                  <a:pt x="2144783" y="1187016"/>
                </a:lnTo>
                <a:lnTo>
                  <a:pt x="2152323" y="1201317"/>
                </a:lnTo>
                <a:lnTo>
                  <a:pt x="2159863" y="1214426"/>
                </a:lnTo>
                <a:lnTo>
                  <a:pt x="2163831" y="1220782"/>
                </a:lnTo>
                <a:lnTo>
                  <a:pt x="2167799" y="1226741"/>
                </a:lnTo>
                <a:lnTo>
                  <a:pt x="2171767" y="1231905"/>
                </a:lnTo>
                <a:lnTo>
                  <a:pt x="2175735" y="1236672"/>
                </a:lnTo>
                <a:lnTo>
                  <a:pt x="2180497" y="1240645"/>
                </a:lnTo>
                <a:lnTo>
                  <a:pt x="2184862" y="1243823"/>
                </a:lnTo>
                <a:lnTo>
                  <a:pt x="2241606" y="1259713"/>
                </a:lnTo>
                <a:lnTo>
                  <a:pt x="2293192" y="1281164"/>
                </a:lnTo>
                <a:lnTo>
                  <a:pt x="2345572" y="1303807"/>
                </a:lnTo>
                <a:lnTo>
                  <a:pt x="2397951" y="1326053"/>
                </a:lnTo>
                <a:lnTo>
                  <a:pt x="2449140" y="1347902"/>
                </a:lnTo>
                <a:lnTo>
                  <a:pt x="2461045" y="1352669"/>
                </a:lnTo>
                <a:lnTo>
                  <a:pt x="2472552" y="1356641"/>
                </a:lnTo>
                <a:lnTo>
                  <a:pt x="2496361" y="1365381"/>
                </a:lnTo>
                <a:lnTo>
                  <a:pt x="2519773" y="1373723"/>
                </a:lnTo>
                <a:lnTo>
                  <a:pt x="2530884" y="1378093"/>
                </a:lnTo>
                <a:lnTo>
                  <a:pt x="2541995" y="1382860"/>
                </a:lnTo>
                <a:lnTo>
                  <a:pt x="2552312" y="1388421"/>
                </a:lnTo>
                <a:lnTo>
                  <a:pt x="2562233" y="1394380"/>
                </a:lnTo>
                <a:lnTo>
                  <a:pt x="2566597" y="1397558"/>
                </a:lnTo>
                <a:lnTo>
                  <a:pt x="2571756" y="1400736"/>
                </a:lnTo>
                <a:lnTo>
                  <a:pt x="2576121" y="1404311"/>
                </a:lnTo>
                <a:lnTo>
                  <a:pt x="2580089" y="1407886"/>
                </a:lnTo>
                <a:lnTo>
                  <a:pt x="2584057" y="1411859"/>
                </a:lnTo>
                <a:lnTo>
                  <a:pt x="2587629" y="1416228"/>
                </a:lnTo>
                <a:lnTo>
                  <a:pt x="2591200" y="1420598"/>
                </a:lnTo>
                <a:lnTo>
                  <a:pt x="2594375" y="1425365"/>
                </a:lnTo>
                <a:lnTo>
                  <a:pt x="2597946" y="1430132"/>
                </a:lnTo>
                <a:lnTo>
                  <a:pt x="2600723" y="1435296"/>
                </a:lnTo>
                <a:lnTo>
                  <a:pt x="2603105" y="1440858"/>
                </a:lnTo>
                <a:lnTo>
                  <a:pt x="2605089" y="1446817"/>
                </a:lnTo>
                <a:lnTo>
                  <a:pt x="2605485" y="1465487"/>
                </a:lnTo>
                <a:lnTo>
                  <a:pt x="2605882" y="1488528"/>
                </a:lnTo>
                <a:lnTo>
                  <a:pt x="2607073" y="1542951"/>
                </a:lnTo>
                <a:lnTo>
                  <a:pt x="2608263" y="1599757"/>
                </a:lnTo>
                <a:lnTo>
                  <a:pt x="2608263" y="1625975"/>
                </a:lnTo>
                <a:lnTo>
                  <a:pt x="2608263" y="1649413"/>
                </a:lnTo>
                <a:lnTo>
                  <a:pt x="2308271" y="1649413"/>
                </a:lnTo>
                <a:lnTo>
                  <a:pt x="2307081" y="1594196"/>
                </a:lnTo>
                <a:lnTo>
                  <a:pt x="2305493" y="1538581"/>
                </a:lnTo>
                <a:lnTo>
                  <a:pt x="2305097" y="1494486"/>
                </a:lnTo>
                <a:lnTo>
                  <a:pt x="2305097" y="1482172"/>
                </a:lnTo>
                <a:lnTo>
                  <a:pt x="2301129" y="1470651"/>
                </a:lnTo>
                <a:lnTo>
                  <a:pt x="2297557" y="1461117"/>
                </a:lnTo>
                <a:lnTo>
                  <a:pt x="2293986" y="1451981"/>
                </a:lnTo>
                <a:lnTo>
                  <a:pt x="2289224" y="1443241"/>
                </a:lnTo>
                <a:lnTo>
                  <a:pt x="2284859" y="1434899"/>
                </a:lnTo>
                <a:lnTo>
                  <a:pt x="2280097" y="1426954"/>
                </a:lnTo>
                <a:lnTo>
                  <a:pt x="2275335" y="1419406"/>
                </a:lnTo>
                <a:lnTo>
                  <a:pt x="2270177" y="1411859"/>
                </a:lnTo>
                <a:lnTo>
                  <a:pt x="2264621" y="1405106"/>
                </a:lnTo>
                <a:lnTo>
                  <a:pt x="2258669" y="1398352"/>
                </a:lnTo>
                <a:lnTo>
                  <a:pt x="2252717" y="1391996"/>
                </a:lnTo>
                <a:lnTo>
                  <a:pt x="2246765" y="1386435"/>
                </a:lnTo>
                <a:lnTo>
                  <a:pt x="2240416" y="1380079"/>
                </a:lnTo>
                <a:lnTo>
                  <a:pt x="2234067" y="1374915"/>
                </a:lnTo>
                <a:lnTo>
                  <a:pt x="2226924" y="1369750"/>
                </a:lnTo>
                <a:lnTo>
                  <a:pt x="2220188" y="1364983"/>
                </a:lnTo>
                <a:lnTo>
                  <a:pt x="2213433" y="1360217"/>
                </a:lnTo>
                <a:lnTo>
                  <a:pt x="2206290" y="1355450"/>
                </a:lnTo>
                <a:lnTo>
                  <a:pt x="2198750" y="1351080"/>
                </a:lnTo>
                <a:lnTo>
                  <a:pt x="2184465" y="1343532"/>
                </a:lnTo>
                <a:lnTo>
                  <a:pt x="2169386" y="1336382"/>
                </a:lnTo>
                <a:lnTo>
                  <a:pt x="2154307" y="1330026"/>
                </a:lnTo>
                <a:lnTo>
                  <a:pt x="2139228" y="1323670"/>
                </a:lnTo>
                <a:lnTo>
                  <a:pt x="2124546" y="1318108"/>
                </a:lnTo>
                <a:lnTo>
                  <a:pt x="2095578" y="1307780"/>
                </a:lnTo>
                <a:lnTo>
                  <a:pt x="2067405" y="1297849"/>
                </a:lnTo>
                <a:lnTo>
                  <a:pt x="2053913" y="1293082"/>
                </a:lnTo>
                <a:lnTo>
                  <a:pt x="2041215" y="1287917"/>
                </a:lnTo>
                <a:lnTo>
                  <a:pt x="1985264" y="1263685"/>
                </a:lnTo>
                <a:lnTo>
                  <a:pt x="1926932" y="1239056"/>
                </a:lnTo>
                <a:lnTo>
                  <a:pt x="1840427" y="1202112"/>
                </a:lnTo>
                <a:lnTo>
                  <a:pt x="1797571" y="1183441"/>
                </a:lnTo>
                <a:lnTo>
                  <a:pt x="1755111" y="1166359"/>
                </a:lnTo>
                <a:lnTo>
                  <a:pt x="1762651" y="1150470"/>
                </a:lnTo>
                <a:lnTo>
                  <a:pt x="1790031" y="1143716"/>
                </a:lnTo>
                <a:lnTo>
                  <a:pt x="1788047" y="1138155"/>
                </a:lnTo>
                <a:lnTo>
                  <a:pt x="1786460" y="1132196"/>
                </a:lnTo>
                <a:lnTo>
                  <a:pt x="1784873" y="1127429"/>
                </a:lnTo>
                <a:lnTo>
                  <a:pt x="1782492" y="1123457"/>
                </a:lnTo>
                <a:lnTo>
                  <a:pt x="1780111" y="1119484"/>
                </a:lnTo>
                <a:lnTo>
                  <a:pt x="1777730" y="1115909"/>
                </a:lnTo>
                <a:lnTo>
                  <a:pt x="1772571" y="1109950"/>
                </a:lnTo>
                <a:lnTo>
                  <a:pt x="1767413" y="1103594"/>
                </a:lnTo>
                <a:lnTo>
                  <a:pt x="1762254" y="1097636"/>
                </a:lnTo>
                <a:lnTo>
                  <a:pt x="1759476" y="1094458"/>
                </a:lnTo>
                <a:lnTo>
                  <a:pt x="1757095" y="1091280"/>
                </a:lnTo>
                <a:lnTo>
                  <a:pt x="1755111" y="1087307"/>
                </a:lnTo>
                <a:lnTo>
                  <a:pt x="1753524" y="1082937"/>
                </a:lnTo>
                <a:lnTo>
                  <a:pt x="1743207" y="973694"/>
                </a:lnTo>
                <a:lnTo>
                  <a:pt x="1743207" y="974091"/>
                </a:lnTo>
                <a:lnTo>
                  <a:pt x="1742413" y="974091"/>
                </a:lnTo>
                <a:lnTo>
                  <a:pt x="1739636" y="973694"/>
                </a:lnTo>
                <a:lnTo>
                  <a:pt x="1730112" y="972105"/>
                </a:lnTo>
                <a:lnTo>
                  <a:pt x="1720985" y="969324"/>
                </a:lnTo>
                <a:lnTo>
                  <a:pt x="1717414" y="968133"/>
                </a:lnTo>
                <a:lnTo>
                  <a:pt x="1715033" y="967338"/>
                </a:lnTo>
                <a:lnTo>
                  <a:pt x="1711065" y="963763"/>
                </a:lnTo>
                <a:lnTo>
                  <a:pt x="1707097" y="960188"/>
                </a:lnTo>
                <a:lnTo>
                  <a:pt x="1703129" y="955818"/>
                </a:lnTo>
                <a:lnTo>
                  <a:pt x="1699954" y="950654"/>
                </a:lnTo>
                <a:lnTo>
                  <a:pt x="1697177" y="945490"/>
                </a:lnTo>
                <a:lnTo>
                  <a:pt x="1694399" y="939531"/>
                </a:lnTo>
                <a:lnTo>
                  <a:pt x="1692018" y="932778"/>
                </a:lnTo>
                <a:lnTo>
                  <a:pt x="1689637" y="926422"/>
                </a:lnTo>
                <a:lnTo>
                  <a:pt x="1688050" y="919668"/>
                </a:lnTo>
                <a:lnTo>
                  <a:pt x="1686066" y="912518"/>
                </a:lnTo>
                <a:lnTo>
                  <a:pt x="1683288" y="897423"/>
                </a:lnTo>
                <a:lnTo>
                  <a:pt x="1681304" y="882327"/>
                </a:lnTo>
                <a:lnTo>
                  <a:pt x="1679717" y="867232"/>
                </a:lnTo>
                <a:lnTo>
                  <a:pt x="1684875" y="862465"/>
                </a:lnTo>
                <a:lnTo>
                  <a:pt x="1689637" y="857698"/>
                </a:lnTo>
                <a:lnTo>
                  <a:pt x="1694796" y="851739"/>
                </a:lnTo>
                <a:lnTo>
                  <a:pt x="1699161" y="845780"/>
                </a:lnTo>
                <a:lnTo>
                  <a:pt x="1703525" y="839424"/>
                </a:lnTo>
                <a:lnTo>
                  <a:pt x="1707891" y="832671"/>
                </a:lnTo>
                <a:lnTo>
                  <a:pt x="1711462" y="825918"/>
                </a:lnTo>
                <a:lnTo>
                  <a:pt x="1715033" y="818767"/>
                </a:lnTo>
                <a:lnTo>
                  <a:pt x="1718208" y="811617"/>
                </a:lnTo>
                <a:lnTo>
                  <a:pt x="1720985" y="804466"/>
                </a:lnTo>
                <a:lnTo>
                  <a:pt x="1726144" y="790166"/>
                </a:lnTo>
                <a:lnTo>
                  <a:pt x="1730509" y="776262"/>
                </a:lnTo>
                <a:lnTo>
                  <a:pt x="1734080" y="762755"/>
                </a:lnTo>
                <a:lnTo>
                  <a:pt x="1736858" y="750838"/>
                </a:lnTo>
                <a:lnTo>
                  <a:pt x="1738842" y="740510"/>
                </a:lnTo>
                <a:lnTo>
                  <a:pt x="1742413" y="720647"/>
                </a:lnTo>
                <a:lnTo>
                  <a:pt x="1743604" y="709524"/>
                </a:lnTo>
                <a:lnTo>
                  <a:pt x="1745191" y="698798"/>
                </a:lnTo>
                <a:lnTo>
                  <a:pt x="1746381" y="687278"/>
                </a:lnTo>
                <a:lnTo>
                  <a:pt x="1747175" y="675361"/>
                </a:lnTo>
                <a:lnTo>
                  <a:pt x="1747572" y="663443"/>
                </a:lnTo>
                <a:lnTo>
                  <a:pt x="1747572" y="651129"/>
                </a:lnTo>
                <a:lnTo>
                  <a:pt x="1747175" y="638814"/>
                </a:lnTo>
                <a:lnTo>
                  <a:pt x="1746381" y="626102"/>
                </a:lnTo>
                <a:lnTo>
                  <a:pt x="1744794" y="613787"/>
                </a:lnTo>
                <a:lnTo>
                  <a:pt x="1742810" y="601473"/>
                </a:lnTo>
                <a:lnTo>
                  <a:pt x="1740033" y="589158"/>
                </a:lnTo>
                <a:lnTo>
                  <a:pt x="1736461" y="576843"/>
                </a:lnTo>
                <a:lnTo>
                  <a:pt x="1732096" y="564529"/>
                </a:lnTo>
                <a:lnTo>
                  <a:pt x="1726937" y="553008"/>
                </a:lnTo>
                <a:lnTo>
                  <a:pt x="1723366" y="546255"/>
                </a:lnTo>
                <a:lnTo>
                  <a:pt x="1720192" y="539899"/>
                </a:lnTo>
                <a:lnTo>
                  <a:pt x="1715033" y="530365"/>
                </a:lnTo>
                <a:lnTo>
                  <a:pt x="1712652" y="526393"/>
                </a:lnTo>
                <a:lnTo>
                  <a:pt x="1711859" y="521229"/>
                </a:lnTo>
                <a:lnTo>
                  <a:pt x="1711859" y="516064"/>
                </a:lnTo>
                <a:lnTo>
                  <a:pt x="1711462" y="509708"/>
                </a:lnTo>
                <a:lnTo>
                  <a:pt x="1712255" y="493421"/>
                </a:lnTo>
                <a:lnTo>
                  <a:pt x="1716223" y="486271"/>
                </a:lnTo>
                <a:lnTo>
                  <a:pt x="1720192" y="479915"/>
                </a:lnTo>
                <a:lnTo>
                  <a:pt x="1724557" y="473559"/>
                </a:lnTo>
                <a:lnTo>
                  <a:pt x="1728922" y="467600"/>
                </a:lnTo>
                <a:lnTo>
                  <a:pt x="1734080" y="462039"/>
                </a:lnTo>
                <a:lnTo>
                  <a:pt x="1738842" y="456477"/>
                </a:lnTo>
                <a:lnTo>
                  <a:pt x="1743604" y="451313"/>
                </a:lnTo>
                <a:lnTo>
                  <a:pt x="1748762" y="446546"/>
                </a:lnTo>
                <a:lnTo>
                  <a:pt x="1754318" y="442176"/>
                </a:lnTo>
                <a:lnTo>
                  <a:pt x="1759476" y="438204"/>
                </a:lnTo>
                <a:lnTo>
                  <a:pt x="1765429" y="434231"/>
                </a:lnTo>
                <a:lnTo>
                  <a:pt x="1771381" y="430259"/>
                </a:lnTo>
                <a:lnTo>
                  <a:pt x="1776936" y="427081"/>
                </a:lnTo>
                <a:lnTo>
                  <a:pt x="1782888" y="424300"/>
                </a:lnTo>
                <a:lnTo>
                  <a:pt x="1789634" y="421917"/>
                </a:lnTo>
                <a:lnTo>
                  <a:pt x="1795587" y="419533"/>
                </a:lnTo>
                <a:lnTo>
                  <a:pt x="1820983" y="409999"/>
                </a:lnTo>
                <a:lnTo>
                  <a:pt x="1834871" y="404438"/>
                </a:lnTo>
                <a:lnTo>
                  <a:pt x="1849950" y="399273"/>
                </a:lnTo>
                <a:lnTo>
                  <a:pt x="1865823" y="394506"/>
                </a:lnTo>
                <a:lnTo>
                  <a:pt x="1882886" y="390137"/>
                </a:lnTo>
                <a:lnTo>
                  <a:pt x="1900742" y="386562"/>
                </a:lnTo>
                <a:lnTo>
                  <a:pt x="1909472" y="384973"/>
                </a:lnTo>
                <a:lnTo>
                  <a:pt x="1918599" y="383384"/>
                </a:lnTo>
                <a:lnTo>
                  <a:pt x="1927726" y="382589"/>
                </a:lnTo>
                <a:lnTo>
                  <a:pt x="1937249" y="381795"/>
                </a:lnTo>
                <a:lnTo>
                  <a:pt x="1946773" y="381397"/>
                </a:lnTo>
                <a:lnTo>
                  <a:pt x="1956693" y="381000"/>
                </a:lnTo>
                <a:close/>
                <a:moveTo>
                  <a:pt x="674585" y="381000"/>
                </a:moveTo>
                <a:lnTo>
                  <a:pt x="684505" y="381397"/>
                </a:lnTo>
                <a:lnTo>
                  <a:pt x="694029" y="382192"/>
                </a:lnTo>
                <a:lnTo>
                  <a:pt x="703552" y="382986"/>
                </a:lnTo>
                <a:lnTo>
                  <a:pt x="713870" y="384575"/>
                </a:lnTo>
                <a:lnTo>
                  <a:pt x="723790" y="386562"/>
                </a:lnTo>
                <a:lnTo>
                  <a:pt x="733710" y="388548"/>
                </a:lnTo>
                <a:lnTo>
                  <a:pt x="743631" y="391726"/>
                </a:lnTo>
                <a:lnTo>
                  <a:pt x="753551" y="394904"/>
                </a:lnTo>
                <a:lnTo>
                  <a:pt x="763868" y="398876"/>
                </a:lnTo>
                <a:lnTo>
                  <a:pt x="773789" y="403246"/>
                </a:lnTo>
                <a:lnTo>
                  <a:pt x="783709" y="408807"/>
                </a:lnTo>
                <a:lnTo>
                  <a:pt x="793629" y="414766"/>
                </a:lnTo>
                <a:lnTo>
                  <a:pt x="820216" y="438998"/>
                </a:lnTo>
                <a:lnTo>
                  <a:pt x="861088" y="446149"/>
                </a:lnTo>
                <a:lnTo>
                  <a:pt x="863866" y="468792"/>
                </a:lnTo>
                <a:lnTo>
                  <a:pt x="867040" y="491832"/>
                </a:lnTo>
                <a:lnTo>
                  <a:pt x="871008" y="514873"/>
                </a:lnTo>
                <a:lnTo>
                  <a:pt x="876167" y="539105"/>
                </a:lnTo>
                <a:lnTo>
                  <a:pt x="871405" y="548241"/>
                </a:lnTo>
                <a:lnTo>
                  <a:pt x="868231" y="554200"/>
                </a:lnTo>
                <a:lnTo>
                  <a:pt x="864659" y="560556"/>
                </a:lnTo>
                <a:lnTo>
                  <a:pt x="861088" y="568501"/>
                </a:lnTo>
                <a:lnTo>
                  <a:pt x="858310" y="577241"/>
                </a:lnTo>
                <a:lnTo>
                  <a:pt x="855533" y="586377"/>
                </a:lnTo>
                <a:lnTo>
                  <a:pt x="854342" y="591144"/>
                </a:lnTo>
                <a:lnTo>
                  <a:pt x="853548" y="596309"/>
                </a:lnTo>
                <a:lnTo>
                  <a:pt x="853152" y="602267"/>
                </a:lnTo>
                <a:lnTo>
                  <a:pt x="852755" y="607431"/>
                </a:lnTo>
                <a:lnTo>
                  <a:pt x="852755" y="613390"/>
                </a:lnTo>
                <a:lnTo>
                  <a:pt x="853152" y="619349"/>
                </a:lnTo>
                <a:lnTo>
                  <a:pt x="854739" y="642786"/>
                </a:lnTo>
                <a:lnTo>
                  <a:pt x="856723" y="670991"/>
                </a:lnTo>
                <a:lnTo>
                  <a:pt x="857913" y="686087"/>
                </a:lnTo>
                <a:lnTo>
                  <a:pt x="859501" y="700785"/>
                </a:lnTo>
                <a:lnTo>
                  <a:pt x="861485" y="716675"/>
                </a:lnTo>
                <a:lnTo>
                  <a:pt x="863469" y="732167"/>
                </a:lnTo>
                <a:lnTo>
                  <a:pt x="866247" y="748057"/>
                </a:lnTo>
                <a:lnTo>
                  <a:pt x="869818" y="763153"/>
                </a:lnTo>
                <a:lnTo>
                  <a:pt x="873786" y="779043"/>
                </a:lnTo>
                <a:lnTo>
                  <a:pt x="878548" y="793741"/>
                </a:lnTo>
                <a:lnTo>
                  <a:pt x="883706" y="808439"/>
                </a:lnTo>
                <a:lnTo>
                  <a:pt x="886881" y="815589"/>
                </a:lnTo>
                <a:lnTo>
                  <a:pt x="890055" y="822343"/>
                </a:lnTo>
                <a:lnTo>
                  <a:pt x="893230" y="829493"/>
                </a:lnTo>
                <a:lnTo>
                  <a:pt x="896801" y="835849"/>
                </a:lnTo>
                <a:lnTo>
                  <a:pt x="901166" y="842205"/>
                </a:lnTo>
                <a:lnTo>
                  <a:pt x="905134" y="848561"/>
                </a:lnTo>
                <a:lnTo>
                  <a:pt x="909896" y="854520"/>
                </a:lnTo>
                <a:lnTo>
                  <a:pt x="914261" y="860081"/>
                </a:lnTo>
                <a:lnTo>
                  <a:pt x="919420" y="865643"/>
                </a:lnTo>
                <a:lnTo>
                  <a:pt x="924578" y="870807"/>
                </a:lnTo>
                <a:lnTo>
                  <a:pt x="922594" y="885902"/>
                </a:lnTo>
                <a:lnTo>
                  <a:pt x="920213" y="899806"/>
                </a:lnTo>
                <a:lnTo>
                  <a:pt x="917436" y="913312"/>
                </a:lnTo>
                <a:lnTo>
                  <a:pt x="915451" y="920463"/>
                </a:lnTo>
                <a:lnTo>
                  <a:pt x="913467" y="927613"/>
                </a:lnTo>
                <a:lnTo>
                  <a:pt x="911087" y="934367"/>
                </a:lnTo>
                <a:lnTo>
                  <a:pt x="908309" y="941517"/>
                </a:lnTo>
                <a:lnTo>
                  <a:pt x="905134" y="947873"/>
                </a:lnTo>
                <a:lnTo>
                  <a:pt x="901563" y="953037"/>
                </a:lnTo>
                <a:lnTo>
                  <a:pt x="899182" y="955818"/>
                </a:lnTo>
                <a:lnTo>
                  <a:pt x="896801" y="958201"/>
                </a:lnTo>
                <a:lnTo>
                  <a:pt x="894420" y="960188"/>
                </a:lnTo>
                <a:lnTo>
                  <a:pt x="891643" y="961777"/>
                </a:lnTo>
                <a:lnTo>
                  <a:pt x="886087" y="965749"/>
                </a:lnTo>
                <a:lnTo>
                  <a:pt x="880532" y="968530"/>
                </a:lnTo>
                <a:lnTo>
                  <a:pt x="874580" y="971708"/>
                </a:lnTo>
                <a:lnTo>
                  <a:pt x="869024" y="975283"/>
                </a:lnTo>
                <a:lnTo>
                  <a:pt x="866247" y="977269"/>
                </a:lnTo>
                <a:lnTo>
                  <a:pt x="863866" y="979653"/>
                </a:lnTo>
                <a:lnTo>
                  <a:pt x="861881" y="982434"/>
                </a:lnTo>
                <a:lnTo>
                  <a:pt x="859897" y="985612"/>
                </a:lnTo>
                <a:lnTo>
                  <a:pt x="857913" y="990379"/>
                </a:lnTo>
                <a:lnTo>
                  <a:pt x="855929" y="995543"/>
                </a:lnTo>
                <a:lnTo>
                  <a:pt x="854342" y="1000707"/>
                </a:lnTo>
                <a:lnTo>
                  <a:pt x="853152" y="1005871"/>
                </a:lnTo>
                <a:lnTo>
                  <a:pt x="852358" y="1011433"/>
                </a:lnTo>
                <a:lnTo>
                  <a:pt x="851961" y="1016597"/>
                </a:lnTo>
                <a:lnTo>
                  <a:pt x="851167" y="1028514"/>
                </a:lnTo>
                <a:lnTo>
                  <a:pt x="850374" y="1039637"/>
                </a:lnTo>
                <a:lnTo>
                  <a:pt x="849580" y="1051158"/>
                </a:lnTo>
                <a:lnTo>
                  <a:pt x="849183" y="1056719"/>
                </a:lnTo>
                <a:lnTo>
                  <a:pt x="848390" y="1061883"/>
                </a:lnTo>
                <a:lnTo>
                  <a:pt x="847199" y="1067445"/>
                </a:lnTo>
                <a:lnTo>
                  <a:pt x="845612" y="1072212"/>
                </a:lnTo>
                <a:lnTo>
                  <a:pt x="843231" y="1078170"/>
                </a:lnTo>
                <a:lnTo>
                  <a:pt x="841247" y="1082937"/>
                </a:lnTo>
                <a:lnTo>
                  <a:pt x="838469" y="1087307"/>
                </a:lnTo>
                <a:lnTo>
                  <a:pt x="836089" y="1091280"/>
                </a:lnTo>
                <a:lnTo>
                  <a:pt x="830136" y="1098430"/>
                </a:lnTo>
                <a:lnTo>
                  <a:pt x="824581" y="1105183"/>
                </a:lnTo>
                <a:lnTo>
                  <a:pt x="821803" y="1109156"/>
                </a:lnTo>
                <a:lnTo>
                  <a:pt x="819026" y="1112731"/>
                </a:lnTo>
                <a:lnTo>
                  <a:pt x="816248" y="1116703"/>
                </a:lnTo>
                <a:lnTo>
                  <a:pt x="814264" y="1121470"/>
                </a:lnTo>
                <a:lnTo>
                  <a:pt x="812280" y="1126237"/>
                </a:lnTo>
                <a:lnTo>
                  <a:pt x="810692" y="1131799"/>
                </a:lnTo>
                <a:lnTo>
                  <a:pt x="809899" y="1138155"/>
                </a:lnTo>
                <a:lnTo>
                  <a:pt x="809105" y="1145305"/>
                </a:lnTo>
                <a:lnTo>
                  <a:pt x="845612" y="1150470"/>
                </a:lnTo>
                <a:lnTo>
                  <a:pt x="853152" y="1166757"/>
                </a:lnTo>
                <a:lnTo>
                  <a:pt x="811089" y="1183838"/>
                </a:lnTo>
                <a:lnTo>
                  <a:pt x="768233" y="1202112"/>
                </a:lnTo>
                <a:lnTo>
                  <a:pt x="682521" y="1239056"/>
                </a:lnTo>
                <a:lnTo>
                  <a:pt x="624586" y="1263685"/>
                </a:lnTo>
                <a:lnTo>
                  <a:pt x="568635" y="1287917"/>
                </a:lnTo>
                <a:lnTo>
                  <a:pt x="555541" y="1293082"/>
                </a:lnTo>
                <a:lnTo>
                  <a:pt x="542446" y="1297849"/>
                </a:lnTo>
                <a:lnTo>
                  <a:pt x="514669" y="1307780"/>
                </a:lnTo>
                <a:lnTo>
                  <a:pt x="485304" y="1318108"/>
                </a:lnTo>
                <a:lnTo>
                  <a:pt x="470225" y="1323670"/>
                </a:lnTo>
                <a:lnTo>
                  <a:pt x="455146" y="1330026"/>
                </a:lnTo>
                <a:lnTo>
                  <a:pt x="440464" y="1336382"/>
                </a:lnTo>
                <a:lnTo>
                  <a:pt x="425385" y="1343532"/>
                </a:lnTo>
                <a:lnTo>
                  <a:pt x="410703" y="1351080"/>
                </a:lnTo>
                <a:lnTo>
                  <a:pt x="403561" y="1355450"/>
                </a:lnTo>
                <a:lnTo>
                  <a:pt x="396418" y="1360217"/>
                </a:lnTo>
                <a:lnTo>
                  <a:pt x="389275" y="1364983"/>
                </a:lnTo>
                <a:lnTo>
                  <a:pt x="382529" y="1369750"/>
                </a:lnTo>
                <a:lnTo>
                  <a:pt x="376180" y="1374915"/>
                </a:lnTo>
                <a:lnTo>
                  <a:pt x="369038" y="1380079"/>
                </a:lnTo>
                <a:lnTo>
                  <a:pt x="363085" y="1386435"/>
                </a:lnTo>
                <a:lnTo>
                  <a:pt x="356736" y="1391996"/>
                </a:lnTo>
                <a:lnTo>
                  <a:pt x="350784" y="1398352"/>
                </a:lnTo>
                <a:lnTo>
                  <a:pt x="345229" y="1405106"/>
                </a:lnTo>
                <a:lnTo>
                  <a:pt x="339277" y="1411859"/>
                </a:lnTo>
                <a:lnTo>
                  <a:pt x="334118" y="1419406"/>
                </a:lnTo>
                <a:lnTo>
                  <a:pt x="329356" y="1426954"/>
                </a:lnTo>
                <a:lnTo>
                  <a:pt x="324594" y="1434899"/>
                </a:lnTo>
                <a:lnTo>
                  <a:pt x="320229" y="1443241"/>
                </a:lnTo>
                <a:lnTo>
                  <a:pt x="315865" y="1451981"/>
                </a:lnTo>
                <a:lnTo>
                  <a:pt x="311896" y="1461117"/>
                </a:lnTo>
                <a:lnTo>
                  <a:pt x="308325" y="1470651"/>
                </a:lnTo>
                <a:lnTo>
                  <a:pt x="304357" y="1482172"/>
                </a:lnTo>
                <a:lnTo>
                  <a:pt x="304357" y="1494486"/>
                </a:lnTo>
                <a:lnTo>
                  <a:pt x="303960" y="1538581"/>
                </a:lnTo>
                <a:lnTo>
                  <a:pt x="302770" y="1594196"/>
                </a:lnTo>
                <a:lnTo>
                  <a:pt x="301182" y="1649413"/>
                </a:lnTo>
                <a:lnTo>
                  <a:pt x="0" y="1649413"/>
                </a:lnTo>
                <a:lnTo>
                  <a:pt x="0" y="1625975"/>
                </a:lnTo>
                <a:lnTo>
                  <a:pt x="0" y="1599757"/>
                </a:lnTo>
                <a:lnTo>
                  <a:pt x="1190" y="1542951"/>
                </a:lnTo>
                <a:lnTo>
                  <a:pt x="2381" y="1488528"/>
                </a:lnTo>
                <a:lnTo>
                  <a:pt x="2778" y="1465487"/>
                </a:lnTo>
                <a:lnTo>
                  <a:pt x="2778" y="1446817"/>
                </a:lnTo>
                <a:lnTo>
                  <a:pt x="5159" y="1440858"/>
                </a:lnTo>
                <a:lnTo>
                  <a:pt x="7539" y="1435296"/>
                </a:lnTo>
                <a:lnTo>
                  <a:pt x="10317" y="1430132"/>
                </a:lnTo>
                <a:lnTo>
                  <a:pt x="13889" y="1425365"/>
                </a:lnTo>
                <a:lnTo>
                  <a:pt x="17063" y="1420598"/>
                </a:lnTo>
                <a:lnTo>
                  <a:pt x="20634" y="1416228"/>
                </a:lnTo>
                <a:lnTo>
                  <a:pt x="24206" y="1411859"/>
                </a:lnTo>
                <a:lnTo>
                  <a:pt x="28174" y="1407886"/>
                </a:lnTo>
                <a:lnTo>
                  <a:pt x="32142" y="1404311"/>
                </a:lnTo>
                <a:lnTo>
                  <a:pt x="36507" y="1400736"/>
                </a:lnTo>
                <a:lnTo>
                  <a:pt x="41269" y="1397558"/>
                </a:lnTo>
                <a:lnTo>
                  <a:pt x="46031" y="1394380"/>
                </a:lnTo>
                <a:lnTo>
                  <a:pt x="55951" y="1388421"/>
                </a:lnTo>
                <a:lnTo>
                  <a:pt x="66665" y="1382860"/>
                </a:lnTo>
                <a:lnTo>
                  <a:pt x="77379" y="1378093"/>
                </a:lnTo>
                <a:lnTo>
                  <a:pt x="88490" y="1373723"/>
                </a:lnTo>
                <a:lnTo>
                  <a:pt x="111902" y="1365381"/>
                </a:lnTo>
                <a:lnTo>
                  <a:pt x="135711" y="1356641"/>
                </a:lnTo>
                <a:lnTo>
                  <a:pt x="147218" y="1352669"/>
                </a:lnTo>
                <a:lnTo>
                  <a:pt x="158726" y="1347902"/>
                </a:lnTo>
                <a:lnTo>
                  <a:pt x="210312" y="1326053"/>
                </a:lnTo>
                <a:lnTo>
                  <a:pt x="263088" y="1303807"/>
                </a:lnTo>
                <a:lnTo>
                  <a:pt x="315071" y="1281164"/>
                </a:lnTo>
                <a:lnTo>
                  <a:pt x="366260" y="1259713"/>
                </a:lnTo>
                <a:lnTo>
                  <a:pt x="423401" y="1243823"/>
                </a:lnTo>
                <a:lnTo>
                  <a:pt x="428163" y="1240645"/>
                </a:lnTo>
                <a:lnTo>
                  <a:pt x="432131" y="1236672"/>
                </a:lnTo>
                <a:lnTo>
                  <a:pt x="436496" y="1231905"/>
                </a:lnTo>
                <a:lnTo>
                  <a:pt x="440464" y="1226741"/>
                </a:lnTo>
                <a:lnTo>
                  <a:pt x="444432" y="1220782"/>
                </a:lnTo>
                <a:lnTo>
                  <a:pt x="448401" y="1214426"/>
                </a:lnTo>
                <a:lnTo>
                  <a:pt x="456337" y="1201317"/>
                </a:lnTo>
                <a:lnTo>
                  <a:pt x="463480" y="1187016"/>
                </a:lnTo>
                <a:lnTo>
                  <a:pt x="469829" y="1173907"/>
                </a:lnTo>
                <a:lnTo>
                  <a:pt x="480543" y="1150470"/>
                </a:lnTo>
                <a:lnTo>
                  <a:pt x="507526" y="1143716"/>
                </a:lnTo>
                <a:lnTo>
                  <a:pt x="506336" y="1138155"/>
                </a:lnTo>
                <a:lnTo>
                  <a:pt x="504748" y="1132196"/>
                </a:lnTo>
                <a:lnTo>
                  <a:pt x="502764" y="1127429"/>
                </a:lnTo>
                <a:lnTo>
                  <a:pt x="500780" y="1123457"/>
                </a:lnTo>
                <a:lnTo>
                  <a:pt x="498399" y="1119484"/>
                </a:lnTo>
                <a:lnTo>
                  <a:pt x="496018" y="1115909"/>
                </a:lnTo>
                <a:lnTo>
                  <a:pt x="490860" y="1109950"/>
                </a:lnTo>
                <a:lnTo>
                  <a:pt x="485701" y="1103594"/>
                </a:lnTo>
                <a:lnTo>
                  <a:pt x="480146" y="1097636"/>
                </a:lnTo>
                <a:lnTo>
                  <a:pt x="477765" y="1094458"/>
                </a:lnTo>
                <a:lnTo>
                  <a:pt x="475384" y="1091280"/>
                </a:lnTo>
                <a:lnTo>
                  <a:pt x="473400" y="1087307"/>
                </a:lnTo>
                <a:lnTo>
                  <a:pt x="471813" y="1082937"/>
                </a:lnTo>
                <a:lnTo>
                  <a:pt x="461495" y="973694"/>
                </a:lnTo>
                <a:lnTo>
                  <a:pt x="461099" y="974091"/>
                </a:lnTo>
                <a:lnTo>
                  <a:pt x="460305" y="974091"/>
                </a:lnTo>
                <a:lnTo>
                  <a:pt x="457527" y="973694"/>
                </a:lnTo>
                <a:lnTo>
                  <a:pt x="448401" y="972105"/>
                </a:lnTo>
                <a:lnTo>
                  <a:pt x="438877" y="969324"/>
                </a:lnTo>
                <a:lnTo>
                  <a:pt x="435306" y="968133"/>
                </a:lnTo>
                <a:lnTo>
                  <a:pt x="433322" y="967338"/>
                </a:lnTo>
                <a:lnTo>
                  <a:pt x="430147" y="964557"/>
                </a:lnTo>
                <a:lnTo>
                  <a:pt x="426973" y="962174"/>
                </a:lnTo>
                <a:lnTo>
                  <a:pt x="424195" y="958996"/>
                </a:lnTo>
                <a:lnTo>
                  <a:pt x="421417" y="955818"/>
                </a:lnTo>
                <a:lnTo>
                  <a:pt x="419036" y="952243"/>
                </a:lnTo>
                <a:lnTo>
                  <a:pt x="416655" y="948270"/>
                </a:lnTo>
                <a:lnTo>
                  <a:pt x="414671" y="944298"/>
                </a:lnTo>
                <a:lnTo>
                  <a:pt x="412687" y="939928"/>
                </a:lnTo>
                <a:lnTo>
                  <a:pt x="409116" y="929997"/>
                </a:lnTo>
                <a:lnTo>
                  <a:pt x="406338" y="920066"/>
                </a:lnTo>
                <a:lnTo>
                  <a:pt x="403957" y="908943"/>
                </a:lnTo>
                <a:lnTo>
                  <a:pt x="401576" y="898217"/>
                </a:lnTo>
                <a:lnTo>
                  <a:pt x="399989" y="887094"/>
                </a:lnTo>
                <a:lnTo>
                  <a:pt x="398402" y="875574"/>
                </a:lnTo>
                <a:lnTo>
                  <a:pt x="396418" y="854122"/>
                </a:lnTo>
                <a:lnTo>
                  <a:pt x="394831" y="834260"/>
                </a:lnTo>
                <a:lnTo>
                  <a:pt x="393640" y="817576"/>
                </a:lnTo>
                <a:lnTo>
                  <a:pt x="393640" y="814795"/>
                </a:lnTo>
                <a:lnTo>
                  <a:pt x="394037" y="811617"/>
                </a:lnTo>
                <a:lnTo>
                  <a:pt x="395227" y="808439"/>
                </a:lnTo>
                <a:lnTo>
                  <a:pt x="396418" y="805261"/>
                </a:lnTo>
                <a:lnTo>
                  <a:pt x="399989" y="798905"/>
                </a:lnTo>
                <a:lnTo>
                  <a:pt x="403561" y="791755"/>
                </a:lnTo>
                <a:lnTo>
                  <a:pt x="407132" y="784604"/>
                </a:lnTo>
                <a:lnTo>
                  <a:pt x="408322" y="780234"/>
                </a:lnTo>
                <a:lnTo>
                  <a:pt x="409513" y="776262"/>
                </a:lnTo>
                <a:lnTo>
                  <a:pt x="410306" y="771495"/>
                </a:lnTo>
                <a:lnTo>
                  <a:pt x="410703" y="766331"/>
                </a:lnTo>
                <a:lnTo>
                  <a:pt x="410306" y="761166"/>
                </a:lnTo>
                <a:lnTo>
                  <a:pt x="409513" y="755605"/>
                </a:lnTo>
                <a:lnTo>
                  <a:pt x="406338" y="738126"/>
                </a:lnTo>
                <a:lnTo>
                  <a:pt x="403561" y="721839"/>
                </a:lnTo>
                <a:lnTo>
                  <a:pt x="401180" y="705552"/>
                </a:lnTo>
                <a:lnTo>
                  <a:pt x="399196" y="689662"/>
                </a:lnTo>
                <a:lnTo>
                  <a:pt x="397608" y="673772"/>
                </a:lnTo>
                <a:lnTo>
                  <a:pt x="397211" y="659074"/>
                </a:lnTo>
                <a:lnTo>
                  <a:pt x="396815" y="643978"/>
                </a:lnTo>
                <a:lnTo>
                  <a:pt x="396815" y="629677"/>
                </a:lnTo>
                <a:lnTo>
                  <a:pt x="397608" y="615774"/>
                </a:lnTo>
                <a:lnTo>
                  <a:pt x="398799" y="602267"/>
                </a:lnTo>
                <a:lnTo>
                  <a:pt x="400386" y="588761"/>
                </a:lnTo>
                <a:lnTo>
                  <a:pt x="402370" y="576446"/>
                </a:lnTo>
                <a:lnTo>
                  <a:pt x="404751" y="563734"/>
                </a:lnTo>
                <a:lnTo>
                  <a:pt x="407529" y="552214"/>
                </a:lnTo>
                <a:lnTo>
                  <a:pt x="410703" y="540297"/>
                </a:lnTo>
                <a:lnTo>
                  <a:pt x="414275" y="529571"/>
                </a:lnTo>
                <a:lnTo>
                  <a:pt x="418243" y="519242"/>
                </a:lnTo>
                <a:lnTo>
                  <a:pt x="422211" y="508914"/>
                </a:lnTo>
                <a:lnTo>
                  <a:pt x="426973" y="499380"/>
                </a:lnTo>
                <a:lnTo>
                  <a:pt x="432131" y="490243"/>
                </a:lnTo>
                <a:lnTo>
                  <a:pt x="437290" y="481504"/>
                </a:lnTo>
                <a:lnTo>
                  <a:pt x="442845" y="473162"/>
                </a:lnTo>
                <a:lnTo>
                  <a:pt x="448797" y="465614"/>
                </a:lnTo>
                <a:lnTo>
                  <a:pt x="454750" y="458066"/>
                </a:lnTo>
                <a:lnTo>
                  <a:pt x="461495" y="451710"/>
                </a:lnTo>
                <a:lnTo>
                  <a:pt x="468241" y="445752"/>
                </a:lnTo>
                <a:lnTo>
                  <a:pt x="474987" y="440190"/>
                </a:lnTo>
                <a:lnTo>
                  <a:pt x="482130" y="435026"/>
                </a:lnTo>
                <a:lnTo>
                  <a:pt x="490066" y="429862"/>
                </a:lnTo>
                <a:lnTo>
                  <a:pt x="497606" y="425889"/>
                </a:lnTo>
                <a:lnTo>
                  <a:pt x="505542" y="422711"/>
                </a:lnTo>
                <a:lnTo>
                  <a:pt x="513875" y="419533"/>
                </a:lnTo>
                <a:lnTo>
                  <a:pt x="538478" y="409999"/>
                </a:lnTo>
                <a:lnTo>
                  <a:pt x="553160" y="404438"/>
                </a:lnTo>
                <a:lnTo>
                  <a:pt x="568239" y="399273"/>
                </a:lnTo>
                <a:lnTo>
                  <a:pt x="584111" y="394506"/>
                </a:lnTo>
                <a:lnTo>
                  <a:pt x="601174" y="390137"/>
                </a:lnTo>
                <a:lnTo>
                  <a:pt x="618634" y="386562"/>
                </a:lnTo>
                <a:lnTo>
                  <a:pt x="627761" y="384973"/>
                </a:lnTo>
                <a:lnTo>
                  <a:pt x="636888" y="383384"/>
                </a:lnTo>
                <a:lnTo>
                  <a:pt x="646014" y="382589"/>
                </a:lnTo>
                <a:lnTo>
                  <a:pt x="655538" y="381795"/>
                </a:lnTo>
                <a:lnTo>
                  <a:pt x="665061" y="381397"/>
                </a:lnTo>
                <a:lnTo>
                  <a:pt x="674585" y="381000"/>
                </a:lnTo>
                <a:close/>
                <a:moveTo>
                  <a:pt x="1307704" y="0"/>
                </a:moveTo>
                <a:lnTo>
                  <a:pt x="1321601" y="0"/>
                </a:lnTo>
                <a:lnTo>
                  <a:pt x="1335100" y="0"/>
                </a:lnTo>
                <a:lnTo>
                  <a:pt x="1348997" y="1191"/>
                </a:lnTo>
                <a:lnTo>
                  <a:pt x="1362496" y="2381"/>
                </a:lnTo>
                <a:lnTo>
                  <a:pt x="1376790" y="4366"/>
                </a:lnTo>
                <a:lnTo>
                  <a:pt x="1390289" y="7144"/>
                </a:lnTo>
                <a:lnTo>
                  <a:pt x="1404583" y="10319"/>
                </a:lnTo>
                <a:lnTo>
                  <a:pt x="1418480" y="14684"/>
                </a:lnTo>
                <a:lnTo>
                  <a:pt x="1432773" y="19447"/>
                </a:lnTo>
                <a:lnTo>
                  <a:pt x="1446670" y="25003"/>
                </a:lnTo>
                <a:lnTo>
                  <a:pt x="1460566" y="31353"/>
                </a:lnTo>
                <a:lnTo>
                  <a:pt x="1474463" y="38497"/>
                </a:lnTo>
                <a:lnTo>
                  <a:pt x="1488757" y="46831"/>
                </a:lnTo>
                <a:lnTo>
                  <a:pt x="1525285" y="80963"/>
                </a:lnTo>
                <a:lnTo>
                  <a:pt x="1584841" y="90884"/>
                </a:lnTo>
                <a:lnTo>
                  <a:pt x="1590400" y="94853"/>
                </a:lnTo>
                <a:lnTo>
                  <a:pt x="1595958" y="99616"/>
                </a:lnTo>
                <a:lnTo>
                  <a:pt x="1600723" y="104775"/>
                </a:lnTo>
                <a:lnTo>
                  <a:pt x="1605487" y="110331"/>
                </a:lnTo>
                <a:lnTo>
                  <a:pt x="1609855" y="115888"/>
                </a:lnTo>
                <a:lnTo>
                  <a:pt x="1613825" y="122238"/>
                </a:lnTo>
                <a:lnTo>
                  <a:pt x="1617399" y="128984"/>
                </a:lnTo>
                <a:lnTo>
                  <a:pt x="1620575" y="134938"/>
                </a:lnTo>
                <a:lnTo>
                  <a:pt x="1626531" y="146447"/>
                </a:lnTo>
                <a:lnTo>
                  <a:pt x="1630898" y="156766"/>
                </a:lnTo>
                <a:lnTo>
                  <a:pt x="1634075" y="165894"/>
                </a:lnTo>
                <a:lnTo>
                  <a:pt x="1636854" y="177403"/>
                </a:lnTo>
                <a:lnTo>
                  <a:pt x="1639236" y="189309"/>
                </a:lnTo>
                <a:lnTo>
                  <a:pt x="1641619" y="200819"/>
                </a:lnTo>
                <a:lnTo>
                  <a:pt x="1643207" y="212725"/>
                </a:lnTo>
                <a:lnTo>
                  <a:pt x="1644795" y="223838"/>
                </a:lnTo>
                <a:lnTo>
                  <a:pt x="1646383" y="235347"/>
                </a:lnTo>
                <a:lnTo>
                  <a:pt x="1648368" y="258366"/>
                </a:lnTo>
                <a:lnTo>
                  <a:pt x="1649559" y="281781"/>
                </a:lnTo>
                <a:lnTo>
                  <a:pt x="1649957" y="304800"/>
                </a:lnTo>
                <a:lnTo>
                  <a:pt x="1649957" y="328613"/>
                </a:lnTo>
                <a:lnTo>
                  <a:pt x="1649559" y="352822"/>
                </a:lnTo>
                <a:lnTo>
                  <a:pt x="1648765" y="365919"/>
                </a:lnTo>
                <a:lnTo>
                  <a:pt x="1647177" y="385763"/>
                </a:lnTo>
                <a:lnTo>
                  <a:pt x="1642413" y="436959"/>
                </a:lnTo>
                <a:lnTo>
                  <a:pt x="1640427" y="464344"/>
                </a:lnTo>
                <a:lnTo>
                  <a:pt x="1638839" y="490141"/>
                </a:lnTo>
                <a:lnTo>
                  <a:pt x="1638442" y="501650"/>
                </a:lnTo>
                <a:lnTo>
                  <a:pt x="1638045" y="511969"/>
                </a:lnTo>
                <a:lnTo>
                  <a:pt x="1638442" y="521494"/>
                </a:lnTo>
                <a:lnTo>
                  <a:pt x="1638839" y="529034"/>
                </a:lnTo>
                <a:lnTo>
                  <a:pt x="1640030" y="538559"/>
                </a:lnTo>
                <a:lnTo>
                  <a:pt x="1642018" y="546497"/>
                </a:lnTo>
                <a:lnTo>
                  <a:pt x="1644001" y="553244"/>
                </a:lnTo>
                <a:lnTo>
                  <a:pt x="1646780" y="558800"/>
                </a:lnTo>
                <a:lnTo>
                  <a:pt x="1649559" y="563959"/>
                </a:lnTo>
                <a:lnTo>
                  <a:pt x="1653133" y="569516"/>
                </a:lnTo>
                <a:lnTo>
                  <a:pt x="1656706" y="576659"/>
                </a:lnTo>
                <a:lnTo>
                  <a:pt x="1661074" y="584597"/>
                </a:lnTo>
                <a:lnTo>
                  <a:pt x="1664250" y="592534"/>
                </a:lnTo>
                <a:lnTo>
                  <a:pt x="1667029" y="600869"/>
                </a:lnTo>
                <a:lnTo>
                  <a:pt x="1669412" y="609600"/>
                </a:lnTo>
                <a:lnTo>
                  <a:pt x="1671397" y="618331"/>
                </a:lnTo>
                <a:lnTo>
                  <a:pt x="1672588" y="627459"/>
                </a:lnTo>
                <a:lnTo>
                  <a:pt x="1673382" y="636984"/>
                </a:lnTo>
                <a:lnTo>
                  <a:pt x="1673779" y="646113"/>
                </a:lnTo>
                <a:lnTo>
                  <a:pt x="1674176" y="655241"/>
                </a:lnTo>
                <a:lnTo>
                  <a:pt x="1673779" y="665163"/>
                </a:lnTo>
                <a:lnTo>
                  <a:pt x="1673382" y="674291"/>
                </a:lnTo>
                <a:lnTo>
                  <a:pt x="1671794" y="692547"/>
                </a:lnTo>
                <a:lnTo>
                  <a:pt x="1669412" y="710009"/>
                </a:lnTo>
                <a:lnTo>
                  <a:pt x="1666632" y="726678"/>
                </a:lnTo>
                <a:lnTo>
                  <a:pt x="1664647" y="735806"/>
                </a:lnTo>
                <a:lnTo>
                  <a:pt x="1662662" y="745728"/>
                </a:lnTo>
                <a:lnTo>
                  <a:pt x="1659883" y="755650"/>
                </a:lnTo>
                <a:lnTo>
                  <a:pt x="1656706" y="765572"/>
                </a:lnTo>
                <a:lnTo>
                  <a:pt x="1653133" y="775891"/>
                </a:lnTo>
                <a:lnTo>
                  <a:pt x="1649162" y="785416"/>
                </a:lnTo>
                <a:lnTo>
                  <a:pt x="1644795" y="793750"/>
                </a:lnTo>
                <a:lnTo>
                  <a:pt x="1642413" y="798116"/>
                </a:lnTo>
                <a:lnTo>
                  <a:pt x="1639633" y="802084"/>
                </a:lnTo>
                <a:lnTo>
                  <a:pt x="1636854" y="805656"/>
                </a:lnTo>
                <a:lnTo>
                  <a:pt x="1633678" y="808831"/>
                </a:lnTo>
                <a:lnTo>
                  <a:pt x="1630104" y="811609"/>
                </a:lnTo>
                <a:lnTo>
                  <a:pt x="1626531" y="814388"/>
                </a:lnTo>
                <a:lnTo>
                  <a:pt x="1618193" y="818753"/>
                </a:lnTo>
                <a:lnTo>
                  <a:pt x="1610252" y="823119"/>
                </a:lnTo>
                <a:lnTo>
                  <a:pt x="1602311" y="827881"/>
                </a:lnTo>
                <a:lnTo>
                  <a:pt x="1598341" y="830263"/>
                </a:lnTo>
                <a:lnTo>
                  <a:pt x="1593973" y="832644"/>
                </a:lnTo>
                <a:lnTo>
                  <a:pt x="1590797" y="835819"/>
                </a:lnTo>
                <a:lnTo>
                  <a:pt x="1587223" y="838994"/>
                </a:lnTo>
                <a:lnTo>
                  <a:pt x="1584444" y="842963"/>
                </a:lnTo>
                <a:lnTo>
                  <a:pt x="1581665" y="846931"/>
                </a:lnTo>
                <a:lnTo>
                  <a:pt x="1578489" y="854075"/>
                </a:lnTo>
                <a:lnTo>
                  <a:pt x="1576106" y="860822"/>
                </a:lnTo>
                <a:lnTo>
                  <a:pt x="1574121" y="867966"/>
                </a:lnTo>
                <a:lnTo>
                  <a:pt x="1572533" y="875506"/>
                </a:lnTo>
                <a:lnTo>
                  <a:pt x="1571342" y="883444"/>
                </a:lnTo>
                <a:lnTo>
                  <a:pt x="1570151" y="890984"/>
                </a:lnTo>
                <a:lnTo>
                  <a:pt x="1568959" y="906859"/>
                </a:lnTo>
                <a:lnTo>
                  <a:pt x="1568165" y="923131"/>
                </a:lnTo>
                <a:lnTo>
                  <a:pt x="1566974" y="939006"/>
                </a:lnTo>
                <a:lnTo>
                  <a:pt x="1565783" y="946944"/>
                </a:lnTo>
                <a:lnTo>
                  <a:pt x="1564989" y="954484"/>
                </a:lnTo>
                <a:lnTo>
                  <a:pt x="1563401" y="961628"/>
                </a:lnTo>
                <a:lnTo>
                  <a:pt x="1561415" y="969169"/>
                </a:lnTo>
                <a:lnTo>
                  <a:pt x="1558636" y="976709"/>
                </a:lnTo>
                <a:lnTo>
                  <a:pt x="1555460" y="983456"/>
                </a:lnTo>
                <a:lnTo>
                  <a:pt x="1551887" y="989409"/>
                </a:lnTo>
                <a:lnTo>
                  <a:pt x="1548313" y="995363"/>
                </a:lnTo>
                <a:lnTo>
                  <a:pt x="1544343" y="1000522"/>
                </a:lnTo>
                <a:lnTo>
                  <a:pt x="1539578" y="1005284"/>
                </a:lnTo>
                <a:lnTo>
                  <a:pt x="1531637" y="1014809"/>
                </a:lnTo>
                <a:lnTo>
                  <a:pt x="1527667" y="1019969"/>
                </a:lnTo>
                <a:lnTo>
                  <a:pt x="1524093" y="1025525"/>
                </a:lnTo>
                <a:lnTo>
                  <a:pt x="1520520" y="1031081"/>
                </a:lnTo>
                <a:lnTo>
                  <a:pt x="1517741" y="1037431"/>
                </a:lnTo>
                <a:lnTo>
                  <a:pt x="1514961" y="1044178"/>
                </a:lnTo>
                <a:lnTo>
                  <a:pt x="1512976" y="1052513"/>
                </a:lnTo>
                <a:lnTo>
                  <a:pt x="1510991" y="1061244"/>
                </a:lnTo>
                <a:lnTo>
                  <a:pt x="1510197" y="1070769"/>
                </a:lnTo>
                <a:lnTo>
                  <a:pt x="1561415" y="1078309"/>
                </a:lnTo>
                <a:lnTo>
                  <a:pt x="1576900" y="1111250"/>
                </a:lnTo>
                <a:lnTo>
                  <a:pt x="1585635" y="1129903"/>
                </a:lnTo>
                <a:lnTo>
                  <a:pt x="1596355" y="1149350"/>
                </a:lnTo>
                <a:lnTo>
                  <a:pt x="1601517" y="1158478"/>
                </a:lnTo>
                <a:lnTo>
                  <a:pt x="1606679" y="1168003"/>
                </a:lnTo>
                <a:lnTo>
                  <a:pt x="1612237" y="1176734"/>
                </a:lnTo>
                <a:lnTo>
                  <a:pt x="1617796" y="1184672"/>
                </a:lnTo>
                <a:lnTo>
                  <a:pt x="1624149" y="1192609"/>
                </a:lnTo>
                <a:lnTo>
                  <a:pt x="1629707" y="1198959"/>
                </a:lnTo>
                <a:lnTo>
                  <a:pt x="1635663" y="1204516"/>
                </a:lnTo>
                <a:lnTo>
                  <a:pt x="1641619" y="1209278"/>
                </a:lnTo>
                <a:lnTo>
                  <a:pt x="1721821" y="1231106"/>
                </a:lnTo>
                <a:lnTo>
                  <a:pt x="1793687" y="1261269"/>
                </a:lnTo>
                <a:lnTo>
                  <a:pt x="1867537" y="1292622"/>
                </a:lnTo>
                <a:lnTo>
                  <a:pt x="1941387" y="1324372"/>
                </a:lnTo>
                <a:lnTo>
                  <a:pt x="2013649" y="1354931"/>
                </a:lnTo>
                <a:lnTo>
                  <a:pt x="2029531" y="1361678"/>
                </a:lnTo>
                <a:lnTo>
                  <a:pt x="2046207" y="1367631"/>
                </a:lnTo>
                <a:lnTo>
                  <a:pt x="2079161" y="1379141"/>
                </a:lnTo>
                <a:lnTo>
                  <a:pt x="2095440" y="1385094"/>
                </a:lnTo>
                <a:lnTo>
                  <a:pt x="2112116" y="1391444"/>
                </a:lnTo>
                <a:lnTo>
                  <a:pt x="2127998" y="1397397"/>
                </a:lnTo>
                <a:lnTo>
                  <a:pt x="2143085" y="1404144"/>
                </a:lnTo>
                <a:lnTo>
                  <a:pt x="2150232" y="1407716"/>
                </a:lnTo>
                <a:lnTo>
                  <a:pt x="2157776" y="1411684"/>
                </a:lnTo>
                <a:lnTo>
                  <a:pt x="2164923" y="1416050"/>
                </a:lnTo>
                <a:lnTo>
                  <a:pt x="2171673" y="1420019"/>
                </a:lnTo>
                <a:lnTo>
                  <a:pt x="2178423" y="1424384"/>
                </a:lnTo>
                <a:lnTo>
                  <a:pt x="2184775" y="1429147"/>
                </a:lnTo>
                <a:lnTo>
                  <a:pt x="2191128" y="1433909"/>
                </a:lnTo>
                <a:lnTo>
                  <a:pt x="2196687" y="1439069"/>
                </a:lnTo>
                <a:lnTo>
                  <a:pt x="2202245" y="1445022"/>
                </a:lnTo>
                <a:lnTo>
                  <a:pt x="2207804" y="1450578"/>
                </a:lnTo>
                <a:lnTo>
                  <a:pt x="2212965" y="1456928"/>
                </a:lnTo>
                <a:lnTo>
                  <a:pt x="2217333" y="1463278"/>
                </a:lnTo>
                <a:lnTo>
                  <a:pt x="2221700" y="1470422"/>
                </a:lnTo>
                <a:lnTo>
                  <a:pt x="2225274" y="1477566"/>
                </a:lnTo>
                <a:lnTo>
                  <a:pt x="2228847" y="1485503"/>
                </a:lnTo>
                <a:lnTo>
                  <a:pt x="2232023" y="1493441"/>
                </a:lnTo>
                <a:lnTo>
                  <a:pt x="2232023" y="1519634"/>
                </a:lnTo>
                <a:lnTo>
                  <a:pt x="2232817" y="1552178"/>
                </a:lnTo>
                <a:lnTo>
                  <a:pt x="2234406" y="1628378"/>
                </a:lnTo>
                <a:lnTo>
                  <a:pt x="2235597" y="1668859"/>
                </a:lnTo>
                <a:lnTo>
                  <a:pt x="2236391" y="1708150"/>
                </a:lnTo>
                <a:lnTo>
                  <a:pt x="2236788" y="1745059"/>
                </a:lnTo>
                <a:lnTo>
                  <a:pt x="2236391" y="1778000"/>
                </a:lnTo>
                <a:lnTo>
                  <a:pt x="374650" y="1778000"/>
                </a:lnTo>
                <a:lnTo>
                  <a:pt x="374650" y="1745059"/>
                </a:lnTo>
                <a:lnTo>
                  <a:pt x="374650" y="1708150"/>
                </a:lnTo>
                <a:lnTo>
                  <a:pt x="375444" y="1668859"/>
                </a:lnTo>
                <a:lnTo>
                  <a:pt x="376238" y="1628378"/>
                </a:lnTo>
                <a:lnTo>
                  <a:pt x="377826" y="1552178"/>
                </a:lnTo>
                <a:lnTo>
                  <a:pt x="378620" y="1519634"/>
                </a:lnTo>
                <a:lnTo>
                  <a:pt x="379017" y="1493441"/>
                </a:lnTo>
                <a:lnTo>
                  <a:pt x="381797" y="1485503"/>
                </a:lnTo>
                <a:lnTo>
                  <a:pt x="385370" y="1477566"/>
                </a:lnTo>
                <a:lnTo>
                  <a:pt x="389341" y="1470422"/>
                </a:lnTo>
                <a:lnTo>
                  <a:pt x="393311" y="1463278"/>
                </a:lnTo>
                <a:lnTo>
                  <a:pt x="398076" y="1456928"/>
                </a:lnTo>
                <a:lnTo>
                  <a:pt x="403237" y="1450578"/>
                </a:lnTo>
                <a:lnTo>
                  <a:pt x="408399" y="1445022"/>
                </a:lnTo>
                <a:lnTo>
                  <a:pt x="413957" y="1439069"/>
                </a:lnTo>
                <a:lnTo>
                  <a:pt x="419516" y="1433909"/>
                </a:lnTo>
                <a:lnTo>
                  <a:pt x="425869" y="1429147"/>
                </a:lnTo>
                <a:lnTo>
                  <a:pt x="432618" y="1424384"/>
                </a:lnTo>
                <a:lnTo>
                  <a:pt x="438971" y="1420019"/>
                </a:lnTo>
                <a:lnTo>
                  <a:pt x="445721" y="1416050"/>
                </a:lnTo>
                <a:lnTo>
                  <a:pt x="452868" y="1411684"/>
                </a:lnTo>
                <a:lnTo>
                  <a:pt x="460412" y="1407716"/>
                </a:lnTo>
                <a:lnTo>
                  <a:pt x="467558" y="1404144"/>
                </a:lnTo>
                <a:lnTo>
                  <a:pt x="482646" y="1397397"/>
                </a:lnTo>
                <a:lnTo>
                  <a:pt x="498925" y="1391444"/>
                </a:lnTo>
                <a:lnTo>
                  <a:pt x="515204" y="1385094"/>
                </a:lnTo>
                <a:lnTo>
                  <a:pt x="531483" y="1379141"/>
                </a:lnTo>
                <a:lnTo>
                  <a:pt x="564437" y="1367631"/>
                </a:lnTo>
                <a:lnTo>
                  <a:pt x="581113" y="1361678"/>
                </a:lnTo>
                <a:lnTo>
                  <a:pt x="597392" y="1354931"/>
                </a:lnTo>
                <a:lnTo>
                  <a:pt x="669257" y="1324372"/>
                </a:lnTo>
                <a:lnTo>
                  <a:pt x="743504" y="1292622"/>
                </a:lnTo>
                <a:lnTo>
                  <a:pt x="817354" y="1261269"/>
                </a:lnTo>
                <a:lnTo>
                  <a:pt x="888822" y="1231106"/>
                </a:lnTo>
                <a:lnTo>
                  <a:pt x="969025" y="1209278"/>
                </a:lnTo>
                <a:lnTo>
                  <a:pt x="974981" y="1204516"/>
                </a:lnTo>
                <a:lnTo>
                  <a:pt x="980937" y="1198959"/>
                </a:lnTo>
                <a:lnTo>
                  <a:pt x="986892" y="1192609"/>
                </a:lnTo>
                <a:lnTo>
                  <a:pt x="992848" y="1184672"/>
                </a:lnTo>
                <a:lnTo>
                  <a:pt x="998407" y="1176734"/>
                </a:lnTo>
                <a:lnTo>
                  <a:pt x="1003965" y="1168003"/>
                </a:lnTo>
                <a:lnTo>
                  <a:pt x="1009524" y="1158478"/>
                </a:lnTo>
                <a:lnTo>
                  <a:pt x="1015083" y="1149350"/>
                </a:lnTo>
                <a:lnTo>
                  <a:pt x="1025009" y="1129903"/>
                </a:lnTo>
                <a:lnTo>
                  <a:pt x="1034141" y="1111250"/>
                </a:lnTo>
                <a:lnTo>
                  <a:pt x="1049228" y="1078309"/>
                </a:lnTo>
                <a:lnTo>
                  <a:pt x="1087345" y="1068784"/>
                </a:lnTo>
                <a:lnTo>
                  <a:pt x="1085359" y="1060450"/>
                </a:lnTo>
                <a:lnTo>
                  <a:pt x="1082977" y="1053306"/>
                </a:lnTo>
                <a:lnTo>
                  <a:pt x="1080595" y="1046163"/>
                </a:lnTo>
                <a:lnTo>
                  <a:pt x="1077419" y="1040209"/>
                </a:lnTo>
                <a:lnTo>
                  <a:pt x="1074242" y="1034653"/>
                </a:lnTo>
                <a:lnTo>
                  <a:pt x="1071066" y="1029891"/>
                </a:lnTo>
                <a:lnTo>
                  <a:pt x="1067492" y="1025525"/>
                </a:lnTo>
                <a:lnTo>
                  <a:pt x="1063125" y="1020763"/>
                </a:lnTo>
                <a:lnTo>
                  <a:pt x="1055978" y="1012825"/>
                </a:lnTo>
                <a:lnTo>
                  <a:pt x="1048434" y="1004491"/>
                </a:lnTo>
                <a:lnTo>
                  <a:pt x="1045258" y="1000125"/>
                </a:lnTo>
                <a:lnTo>
                  <a:pt x="1042082" y="995363"/>
                </a:lnTo>
                <a:lnTo>
                  <a:pt x="1038905" y="989409"/>
                </a:lnTo>
                <a:lnTo>
                  <a:pt x="1036523" y="983456"/>
                </a:lnTo>
                <a:lnTo>
                  <a:pt x="1022229" y="830659"/>
                </a:lnTo>
                <a:lnTo>
                  <a:pt x="1021832" y="831056"/>
                </a:lnTo>
                <a:lnTo>
                  <a:pt x="1020641" y="831056"/>
                </a:lnTo>
                <a:lnTo>
                  <a:pt x="1016671" y="830659"/>
                </a:lnTo>
                <a:lnTo>
                  <a:pt x="1010715" y="829469"/>
                </a:lnTo>
                <a:lnTo>
                  <a:pt x="1003965" y="828278"/>
                </a:lnTo>
                <a:lnTo>
                  <a:pt x="990863" y="824309"/>
                </a:lnTo>
                <a:lnTo>
                  <a:pt x="985701" y="822325"/>
                </a:lnTo>
                <a:lnTo>
                  <a:pt x="982525" y="821134"/>
                </a:lnTo>
                <a:lnTo>
                  <a:pt x="978157" y="817959"/>
                </a:lnTo>
                <a:lnTo>
                  <a:pt x="973790" y="814388"/>
                </a:lnTo>
                <a:lnTo>
                  <a:pt x="969819" y="810419"/>
                </a:lnTo>
                <a:lnTo>
                  <a:pt x="966246" y="805656"/>
                </a:lnTo>
                <a:lnTo>
                  <a:pt x="962673" y="800497"/>
                </a:lnTo>
                <a:lnTo>
                  <a:pt x="959496" y="794941"/>
                </a:lnTo>
                <a:lnTo>
                  <a:pt x="956717" y="788988"/>
                </a:lnTo>
                <a:lnTo>
                  <a:pt x="953541" y="783034"/>
                </a:lnTo>
                <a:lnTo>
                  <a:pt x="951158" y="776684"/>
                </a:lnTo>
                <a:lnTo>
                  <a:pt x="948776" y="769541"/>
                </a:lnTo>
                <a:lnTo>
                  <a:pt x="944409" y="755253"/>
                </a:lnTo>
                <a:lnTo>
                  <a:pt x="941232" y="740172"/>
                </a:lnTo>
                <a:lnTo>
                  <a:pt x="938056" y="724694"/>
                </a:lnTo>
                <a:lnTo>
                  <a:pt x="935674" y="708819"/>
                </a:lnTo>
                <a:lnTo>
                  <a:pt x="934085" y="693341"/>
                </a:lnTo>
                <a:lnTo>
                  <a:pt x="932497" y="677466"/>
                </a:lnTo>
                <a:lnTo>
                  <a:pt x="931306" y="662781"/>
                </a:lnTo>
                <a:lnTo>
                  <a:pt x="929321" y="635000"/>
                </a:lnTo>
                <a:lnTo>
                  <a:pt x="926939" y="611981"/>
                </a:lnTo>
                <a:lnTo>
                  <a:pt x="926939" y="607616"/>
                </a:lnTo>
                <a:lnTo>
                  <a:pt x="927733" y="603250"/>
                </a:lnTo>
                <a:lnTo>
                  <a:pt x="929321" y="598884"/>
                </a:lnTo>
                <a:lnTo>
                  <a:pt x="931306" y="594519"/>
                </a:lnTo>
                <a:lnTo>
                  <a:pt x="935674" y="585391"/>
                </a:lnTo>
                <a:lnTo>
                  <a:pt x="940835" y="575866"/>
                </a:lnTo>
                <a:lnTo>
                  <a:pt x="943217" y="570706"/>
                </a:lnTo>
                <a:lnTo>
                  <a:pt x="945600" y="565150"/>
                </a:lnTo>
                <a:lnTo>
                  <a:pt x="947585" y="559594"/>
                </a:lnTo>
                <a:lnTo>
                  <a:pt x="949173" y="553641"/>
                </a:lnTo>
                <a:lnTo>
                  <a:pt x="950364" y="547291"/>
                </a:lnTo>
                <a:lnTo>
                  <a:pt x="950761" y="539750"/>
                </a:lnTo>
                <a:lnTo>
                  <a:pt x="950364" y="532606"/>
                </a:lnTo>
                <a:lnTo>
                  <a:pt x="949173" y="524669"/>
                </a:lnTo>
                <a:lnTo>
                  <a:pt x="944409" y="500856"/>
                </a:lnTo>
                <a:lnTo>
                  <a:pt x="940438" y="477441"/>
                </a:lnTo>
                <a:lnTo>
                  <a:pt x="937262" y="454422"/>
                </a:lnTo>
                <a:lnTo>
                  <a:pt x="934880" y="432197"/>
                </a:lnTo>
                <a:lnTo>
                  <a:pt x="933291" y="410766"/>
                </a:lnTo>
                <a:lnTo>
                  <a:pt x="932100" y="389334"/>
                </a:lnTo>
                <a:lnTo>
                  <a:pt x="931703" y="368300"/>
                </a:lnTo>
                <a:lnTo>
                  <a:pt x="932100" y="348059"/>
                </a:lnTo>
                <a:lnTo>
                  <a:pt x="932894" y="328613"/>
                </a:lnTo>
                <a:lnTo>
                  <a:pt x="934483" y="309563"/>
                </a:lnTo>
                <a:lnTo>
                  <a:pt x="936468" y="290909"/>
                </a:lnTo>
                <a:lnTo>
                  <a:pt x="939247" y="273447"/>
                </a:lnTo>
                <a:lnTo>
                  <a:pt x="942423" y="255984"/>
                </a:lnTo>
                <a:lnTo>
                  <a:pt x="946394" y="239713"/>
                </a:lnTo>
                <a:lnTo>
                  <a:pt x="950761" y="223441"/>
                </a:lnTo>
                <a:lnTo>
                  <a:pt x="956320" y="207566"/>
                </a:lnTo>
                <a:lnTo>
                  <a:pt x="961482" y="193278"/>
                </a:lnTo>
                <a:lnTo>
                  <a:pt x="967437" y="178991"/>
                </a:lnTo>
                <a:lnTo>
                  <a:pt x="973790" y="165497"/>
                </a:lnTo>
                <a:lnTo>
                  <a:pt x="980937" y="152400"/>
                </a:lnTo>
                <a:lnTo>
                  <a:pt x="988481" y="140494"/>
                </a:lnTo>
                <a:lnTo>
                  <a:pt x="996421" y="129381"/>
                </a:lnTo>
                <a:lnTo>
                  <a:pt x="1004362" y="118269"/>
                </a:lnTo>
                <a:lnTo>
                  <a:pt x="1013494" y="108347"/>
                </a:lnTo>
                <a:lnTo>
                  <a:pt x="1022229" y="99219"/>
                </a:lnTo>
                <a:lnTo>
                  <a:pt x="1031758" y="90091"/>
                </a:lnTo>
                <a:lnTo>
                  <a:pt x="1041685" y="82550"/>
                </a:lnTo>
                <a:lnTo>
                  <a:pt x="1051611" y="75406"/>
                </a:lnTo>
                <a:lnTo>
                  <a:pt x="1061934" y="68659"/>
                </a:lnTo>
                <a:lnTo>
                  <a:pt x="1073051" y="63103"/>
                </a:lnTo>
                <a:lnTo>
                  <a:pt x="1084168" y="58341"/>
                </a:lnTo>
                <a:lnTo>
                  <a:pt x="1095683" y="53975"/>
                </a:lnTo>
                <a:lnTo>
                  <a:pt x="1112358" y="47228"/>
                </a:lnTo>
                <a:lnTo>
                  <a:pt x="1131019" y="40084"/>
                </a:lnTo>
                <a:lnTo>
                  <a:pt x="1150872" y="32544"/>
                </a:lnTo>
                <a:lnTo>
                  <a:pt x="1171915" y="25400"/>
                </a:lnTo>
                <a:lnTo>
                  <a:pt x="1194547" y="18653"/>
                </a:lnTo>
                <a:lnTo>
                  <a:pt x="1206458" y="15875"/>
                </a:lnTo>
                <a:lnTo>
                  <a:pt x="1218369" y="12303"/>
                </a:lnTo>
                <a:lnTo>
                  <a:pt x="1230281" y="9525"/>
                </a:lnTo>
                <a:lnTo>
                  <a:pt x="1242986" y="7144"/>
                </a:lnTo>
                <a:lnTo>
                  <a:pt x="1255294" y="5159"/>
                </a:lnTo>
                <a:lnTo>
                  <a:pt x="1268397" y="3175"/>
                </a:lnTo>
                <a:lnTo>
                  <a:pt x="1281102" y="1588"/>
                </a:lnTo>
                <a:lnTo>
                  <a:pt x="1294602" y="794"/>
                </a:lnTo>
                <a:lnTo>
                  <a:pt x="13077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7290859-4E07-4FD3-99ED-A6321494B074}"/>
              </a:ext>
            </a:extLst>
          </p:cNvPr>
          <p:cNvSpPr txBox="1"/>
          <p:nvPr/>
        </p:nvSpPr>
        <p:spPr>
          <a:xfrm>
            <a:off x="1807528" y="787869"/>
            <a:ext cx="19954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kern="100" dirty="0">
                <a:solidFill>
                  <a:schemeClr val="accent5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白</a:t>
            </a:r>
            <a:r>
              <a:rPr lang="zh-CN" altLang="en-US" sz="2800" b="1" kern="100" dirty="0">
                <a:solidFill>
                  <a:schemeClr val="accent5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帽</a:t>
            </a:r>
            <a:r>
              <a:rPr lang="en-US" altLang="zh-CN" sz="2800" b="1" kern="100" dirty="0">
                <a:solidFill>
                  <a:schemeClr val="accent5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SEO</a:t>
            </a:r>
            <a:endParaRPr lang="zh-CN" altLang="en-US" sz="2800" kern="100" dirty="0">
              <a:solidFill>
                <a:schemeClr val="accent5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文本框 22">
            <a:extLst>
              <a:ext uri="{FF2B5EF4-FFF2-40B4-BE49-F238E27FC236}">
                <a16:creationId xmlns:a16="http://schemas.microsoft.com/office/drawing/2014/main" id="{EE377AB2-6373-413F-BC01-B6A904493370}"/>
              </a:ext>
            </a:extLst>
          </p:cNvPr>
          <p:cNvSpPr txBox="1"/>
          <p:nvPr/>
        </p:nvSpPr>
        <p:spPr>
          <a:xfrm flipH="1">
            <a:off x="183802" y="3262636"/>
            <a:ext cx="6058514" cy="387618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rtlCol="0" anchor="t">
            <a:spAutoFit/>
          </a:bodyPr>
          <a:lstStyle/>
          <a:p>
            <a:pPr marL="0" marR="0" algn="just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、分析总结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seo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方法，提高网站在搜索引擎的引流效果；</a:t>
            </a:r>
          </a:p>
          <a:p>
            <a:pPr marL="0" marR="0" algn="just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、负责网站优化，文章内容更新；</a:t>
            </a:r>
          </a:p>
          <a:p>
            <a:pPr marL="0" marR="0" algn="just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、外链、推广文章发布，提升网站搜索引擎收录量与排名；</a:t>
            </a:r>
          </a:p>
          <a:p>
            <a:pPr marL="0" marR="0" algn="just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、负责公司网站流量项目的整体框架、优化策略分析以及关键词的选择与优化，评估，分析，对排名和流量负责，提升网站的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OP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PV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等流量；</a:t>
            </a:r>
          </a:p>
          <a:p>
            <a:pPr marL="0" marR="0" algn="just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、监控和研究竞品以及网站相关策略，并围绕优化提出合理的网站调整进度，不断提高网站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seo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效果；</a:t>
            </a:r>
          </a:p>
          <a:p>
            <a:pPr marL="0" marR="0" algn="just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、熟悉各大搜索引擎排名机制和优化规则，制定网站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seo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优化方案。</a:t>
            </a:r>
          </a:p>
          <a:p>
            <a:pPr marL="0" marR="0" algn="just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文本框 20">
            <a:extLst>
              <a:ext uri="{FF2B5EF4-FFF2-40B4-BE49-F238E27FC236}">
                <a16:creationId xmlns:a16="http://schemas.microsoft.com/office/drawing/2014/main" id="{D03EFE42-2C69-46A2-9908-6B18B2DA8AF9}"/>
              </a:ext>
            </a:extLst>
          </p:cNvPr>
          <p:cNvSpPr txBox="1"/>
          <p:nvPr/>
        </p:nvSpPr>
        <p:spPr>
          <a:xfrm flipH="1">
            <a:off x="1404893" y="2908669"/>
            <a:ext cx="1995487" cy="369332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b="1" dirty="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岗位职责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825695E-B5A6-48FF-BD46-EF60FBDBD8FF}"/>
              </a:ext>
            </a:extLst>
          </p:cNvPr>
          <p:cNvSpPr txBox="1"/>
          <p:nvPr/>
        </p:nvSpPr>
        <p:spPr>
          <a:xfrm>
            <a:off x="6602322" y="1311089"/>
            <a:ext cx="5309773" cy="4568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、性别：不限 ；        </a:t>
            </a:r>
          </a:p>
          <a:p>
            <a:pPr marL="0" marR="0" algn="just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、年龄：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18-35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、学历：本科及以上；      </a:t>
            </a:r>
          </a:p>
          <a:p>
            <a:pPr marL="0" marR="0" algn="just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、至少精通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个主流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cms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系统；</a:t>
            </a:r>
          </a:p>
          <a:p>
            <a:pPr marL="0" marR="0" algn="just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、掌握至少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种伪原创或者组合文章的最新手法；</a:t>
            </a:r>
          </a:p>
          <a:p>
            <a:pPr marL="0" marR="0" algn="just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、掌握有效的外链资源；</a:t>
            </a:r>
          </a:p>
          <a:p>
            <a:pPr marL="0" marR="0" algn="just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、有成功精品站案例；</a:t>
            </a:r>
          </a:p>
          <a:p>
            <a:pPr marL="0" marR="0" algn="just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、了解四大搜索引擎最新动态；</a:t>
            </a:r>
          </a:p>
          <a:p>
            <a:pPr marL="0" marR="0" algn="just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、有大型站点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SEO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管理岗位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年以上任职经验；</a:t>
            </a:r>
          </a:p>
          <a:p>
            <a:pPr marL="0" marR="0" algn="just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、对最新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SEO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手法了解、并有实战成功经验；</a:t>
            </a:r>
          </a:p>
          <a:p>
            <a:pPr marL="0" marR="0" algn="just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、能够及时获取并研究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SEO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最新技术、思路，对搜索引擎的更新能够快速响应，改变优化策略。</a:t>
            </a:r>
          </a:p>
          <a:p>
            <a:pPr marL="0" marR="0" algn="just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1B8F1C8-88E6-4ED4-A6A1-9CB281ECF3EB}"/>
              </a:ext>
            </a:extLst>
          </p:cNvPr>
          <p:cNvSpPr txBox="1"/>
          <p:nvPr/>
        </p:nvSpPr>
        <p:spPr>
          <a:xfrm>
            <a:off x="6969521" y="598213"/>
            <a:ext cx="1873919" cy="464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岗位要求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38D8BBE-1F6A-42F8-8476-6DB76E3ACEB9}"/>
              </a:ext>
            </a:extLst>
          </p:cNvPr>
          <p:cNvCxnSpPr>
            <a:cxnSpLocks/>
          </p:cNvCxnSpPr>
          <p:nvPr/>
        </p:nvCxnSpPr>
        <p:spPr>
          <a:xfrm>
            <a:off x="6304250" y="724472"/>
            <a:ext cx="0" cy="561716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79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27965" y="56515"/>
            <a:ext cx="1271270" cy="400110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/>
          <a:p>
            <a:pPr lvl="0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招聘岗位</a:t>
            </a:r>
          </a:p>
        </p:txBody>
      </p:sp>
      <p:sp>
        <p:nvSpPr>
          <p:cNvPr id="8" name="矩形 7"/>
          <p:cNvSpPr/>
          <p:nvPr/>
        </p:nvSpPr>
        <p:spPr>
          <a:xfrm>
            <a:off x="336000" y="542925"/>
            <a:ext cx="11520000" cy="177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672590" y="81280"/>
            <a:ext cx="396430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Recruitment position</a:t>
            </a:r>
            <a:endParaRPr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348" name="文本框 22"/>
          <p:cNvSpPr txBox="1"/>
          <p:nvPr/>
        </p:nvSpPr>
        <p:spPr>
          <a:xfrm flipH="1">
            <a:off x="734131" y="2150724"/>
            <a:ext cx="5061632" cy="88113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薪资：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20K-50K+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提成</a:t>
            </a:r>
          </a:p>
          <a:p>
            <a:pPr algn="just">
              <a:lnSpc>
                <a:spcPct val="150000"/>
              </a:lnSpc>
            </a:pP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工作时间：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小时月休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29" name="直接连接符 28"/>
          <p:cNvCxnSpPr>
            <a:cxnSpLocks/>
          </p:cNvCxnSpPr>
          <p:nvPr/>
        </p:nvCxnSpPr>
        <p:spPr>
          <a:xfrm flipV="1">
            <a:off x="634599" y="3048322"/>
            <a:ext cx="4349625" cy="29043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351" name="文本框 20"/>
          <p:cNvSpPr txBox="1"/>
          <p:nvPr/>
        </p:nvSpPr>
        <p:spPr>
          <a:xfrm flipH="1">
            <a:off x="1499235" y="1705461"/>
            <a:ext cx="1995487" cy="369332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b="1" dirty="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薪酬待遇</a:t>
            </a:r>
          </a:p>
        </p:txBody>
      </p:sp>
      <p:sp>
        <p:nvSpPr>
          <p:cNvPr id="2050" name="团队"/>
          <p:cNvSpPr/>
          <p:nvPr/>
        </p:nvSpPr>
        <p:spPr bwMode="auto">
          <a:xfrm>
            <a:off x="573405" y="724472"/>
            <a:ext cx="1099185" cy="742851"/>
          </a:xfrm>
          <a:custGeom>
            <a:avLst/>
            <a:gdLst/>
            <a:ahLst/>
            <a:cxnLst/>
            <a:rect l="0" t="0" r="r" b="b"/>
            <a:pathLst>
              <a:path w="2608263" h="1778000">
                <a:moveTo>
                  <a:pt x="1956693" y="381000"/>
                </a:moveTo>
                <a:lnTo>
                  <a:pt x="1966217" y="381397"/>
                </a:lnTo>
                <a:lnTo>
                  <a:pt x="1975740" y="382192"/>
                </a:lnTo>
                <a:lnTo>
                  <a:pt x="1986057" y="382986"/>
                </a:lnTo>
                <a:lnTo>
                  <a:pt x="1995581" y="384575"/>
                </a:lnTo>
                <a:lnTo>
                  <a:pt x="2005501" y="386562"/>
                </a:lnTo>
                <a:lnTo>
                  <a:pt x="2018819" y="388548"/>
                </a:lnTo>
                <a:lnTo>
                  <a:pt x="2025739" y="391726"/>
                </a:lnTo>
                <a:lnTo>
                  <a:pt x="2035263" y="394904"/>
                </a:lnTo>
                <a:lnTo>
                  <a:pt x="2045580" y="398876"/>
                </a:lnTo>
                <a:lnTo>
                  <a:pt x="2055500" y="403246"/>
                </a:lnTo>
                <a:lnTo>
                  <a:pt x="2065421" y="408807"/>
                </a:lnTo>
                <a:lnTo>
                  <a:pt x="2075738" y="414766"/>
                </a:lnTo>
                <a:lnTo>
                  <a:pt x="2101927" y="438998"/>
                </a:lnTo>
                <a:lnTo>
                  <a:pt x="2143990" y="446149"/>
                </a:lnTo>
                <a:lnTo>
                  <a:pt x="2147958" y="448929"/>
                </a:lnTo>
                <a:lnTo>
                  <a:pt x="2151926" y="452107"/>
                </a:lnTo>
                <a:lnTo>
                  <a:pt x="2155497" y="455683"/>
                </a:lnTo>
                <a:lnTo>
                  <a:pt x="2158672" y="459655"/>
                </a:lnTo>
                <a:lnTo>
                  <a:pt x="2161847" y="464025"/>
                </a:lnTo>
                <a:lnTo>
                  <a:pt x="2164624" y="468395"/>
                </a:lnTo>
                <a:lnTo>
                  <a:pt x="2169783" y="477531"/>
                </a:lnTo>
                <a:lnTo>
                  <a:pt x="2173751" y="485874"/>
                </a:lnTo>
                <a:lnTo>
                  <a:pt x="2176529" y="493024"/>
                </a:lnTo>
                <a:lnTo>
                  <a:pt x="2179306" y="499380"/>
                </a:lnTo>
                <a:lnTo>
                  <a:pt x="2182878" y="516064"/>
                </a:lnTo>
                <a:lnTo>
                  <a:pt x="2186052" y="532749"/>
                </a:lnTo>
                <a:lnTo>
                  <a:pt x="2188036" y="549433"/>
                </a:lnTo>
                <a:lnTo>
                  <a:pt x="2189623" y="565720"/>
                </a:lnTo>
                <a:lnTo>
                  <a:pt x="2190417" y="582008"/>
                </a:lnTo>
                <a:lnTo>
                  <a:pt x="2190814" y="598692"/>
                </a:lnTo>
                <a:lnTo>
                  <a:pt x="2190814" y="615376"/>
                </a:lnTo>
                <a:lnTo>
                  <a:pt x="2190417" y="632855"/>
                </a:lnTo>
                <a:lnTo>
                  <a:pt x="2190020" y="642389"/>
                </a:lnTo>
                <a:lnTo>
                  <a:pt x="2188830" y="656293"/>
                </a:lnTo>
                <a:lnTo>
                  <a:pt x="2185259" y="692840"/>
                </a:lnTo>
                <a:lnTo>
                  <a:pt x="2183671" y="711908"/>
                </a:lnTo>
                <a:lnTo>
                  <a:pt x="2182878" y="730578"/>
                </a:lnTo>
                <a:lnTo>
                  <a:pt x="2182084" y="746468"/>
                </a:lnTo>
                <a:lnTo>
                  <a:pt x="2182481" y="753221"/>
                </a:lnTo>
                <a:lnTo>
                  <a:pt x="2182878" y="758386"/>
                </a:lnTo>
                <a:lnTo>
                  <a:pt x="2183671" y="765139"/>
                </a:lnTo>
                <a:lnTo>
                  <a:pt x="2184862" y="771098"/>
                </a:lnTo>
                <a:lnTo>
                  <a:pt x="2186449" y="775865"/>
                </a:lnTo>
                <a:lnTo>
                  <a:pt x="2188433" y="779837"/>
                </a:lnTo>
                <a:lnTo>
                  <a:pt x="2192798" y="787782"/>
                </a:lnTo>
                <a:lnTo>
                  <a:pt x="2195179" y="792152"/>
                </a:lnTo>
                <a:lnTo>
                  <a:pt x="2198353" y="798508"/>
                </a:lnTo>
                <a:lnTo>
                  <a:pt x="2200734" y="804069"/>
                </a:lnTo>
                <a:lnTo>
                  <a:pt x="2202719" y="810028"/>
                </a:lnTo>
                <a:lnTo>
                  <a:pt x="2204306" y="815987"/>
                </a:lnTo>
                <a:lnTo>
                  <a:pt x="2205496" y="822343"/>
                </a:lnTo>
                <a:lnTo>
                  <a:pt x="2206687" y="829096"/>
                </a:lnTo>
                <a:lnTo>
                  <a:pt x="2207480" y="835452"/>
                </a:lnTo>
                <a:lnTo>
                  <a:pt x="2207877" y="842205"/>
                </a:lnTo>
                <a:lnTo>
                  <a:pt x="2207877" y="848561"/>
                </a:lnTo>
                <a:lnTo>
                  <a:pt x="2207480" y="862465"/>
                </a:lnTo>
                <a:lnTo>
                  <a:pt x="2206290" y="875177"/>
                </a:lnTo>
                <a:lnTo>
                  <a:pt x="2204306" y="887889"/>
                </a:lnTo>
                <a:lnTo>
                  <a:pt x="2202321" y="899806"/>
                </a:lnTo>
                <a:lnTo>
                  <a:pt x="2199544" y="913312"/>
                </a:lnTo>
                <a:lnTo>
                  <a:pt x="2197560" y="920463"/>
                </a:lnTo>
                <a:lnTo>
                  <a:pt x="2195179" y="927613"/>
                </a:lnTo>
                <a:lnTo>
                  <a:pt x="2192798" y="934367"/>
                </a:lnTo>
                <a:lnTo>
                  <a:pt x="2190020" y="941517"/>
                </a:lnTo>
                <a:lnTo>
                  <a:pt x="2186846" y="947873"/>
                </a:lnTo>
                <a:lnTo>
                  <a:pt x="2183275" y="953037"/>
                </a:lnTo>
                <a:lnTo>
                  <a:pt x="2181291" y="955818"/>
                </a:lnTo>
                <a:lnTo>
                  <a:pt x="2178909" y="958201"/>
                </a:lnTo>
                <a:lnTo>
                  <a:pt x="2176132" y="960188"/>
                </a:lnTo>
                <a:lnTo>
                  <a:pt x="2173354" y="961777"/>
                </a:lnTo>
                <a:lnTo>
                  <a:pt x="2167799" y="965749"/>
                </a:lnTo>
                <a:lnTo>
                  <a:pt x="2162243" y="968530"/>
                </a:lnTo>
                <a:lnTo>
                  <a:pt x="2156291" y="971708"/>
                </a:lnTo>
                <a:lnTo>
                  <a:pt x="2151133" y="975283"/>
                </a:lnTo>
                <a:lnTo>
                  <a:pt x="2147958" y="977269"/>
                </a:lnTo>
                <a:lnTo>
                  <a:pt x="2145974" y="979653"/>
                </a:lnTo>
                <a:lnTo>
                  <a:pt x="2143593" y="982434"/>
                </a:lnTo>
                <a:lnTo>
                  <a:pt x="2142006" y="985612"/>
                </a:lnTo>
                <a:lnTo>
                  <a:pt x="2139625" y="990379"/>
                </a:lnTo>
                <a:lnTo>
                  <a:pt x="2137641" y="995543"/>
                </a:lnTo>
                <a:lnTo>
                  <a:pt x="2136450" y="1000707"/>
                </a:lnTo>
                <a:lnTo>
                  <a:pt x="2135260" y="1005871"/>
                </a:lnTo>
                <a:lnTo>
                  <a:pt x="2134466" y="1011433"/>
                </a:lnTo>
                <a:lnTo>
                  <a:pt x="2133673" y="1016597"/>
                </a:lnTo>
                <a:lnTo>
                  <a:pt x="2132879" y="1028514"/>
                </a:lnTo>
                <a:lnTo>
                  <a:pt x="2132085" y="1039637"/>
                </a:lnTo>
                <a:lnTo>
                  <a:pt x="2131292" y="1051158"/>
                </a:lnTo>
                <a:lnTo>
                  <a:pt x="2130895" y="1056719"/>
                </a:lnTo>
                <a:lnTo>
                  <a:pt x="2130101" y="1061883"/>
                </a:lnTo>
                <a:lnTo>
                  <a:pt x="2128911" y="1067445"/>
                </a:lnTo>
                <a:lnTo>
                  <a:pt x="2127721" y="1072212"/>
                </a:lnTo>
                <a:lnTo>
                  <a:pt x="2125736" y="1078170"/>
                </a:lnTo>
                <a:lnTo>
                  <a:pt x="2123355" y="1082937"/>
                </a:lnTo>
                <a:lnTo>
                  <a:pt x="2120578" y="1087307"/>
                </a:lnTo>
                <a:lnTo>
                  <a:pt x="2117800" y="1091280"/>
                </a:lnTo>
                <a:lnTo>
                  <a:pt x="2112245" y="1098430"/>
                </a:lnTo>
                <a:lnTo>
                  <a:pt x="2106293" y="1105183"/>
                </a:lnTo>
                <a:lnTo>
                  <a:pt x="2103515" y="1109156"/>
                </a:lnTo>
                <a:lnTo>
                  <a:pt x="2101134" y="1112731"/>
                </a:lnTo>
                <a:lnTo>
                  <a:pt x="2098356" y="1116703"/>
                </a:lnTo>
                <a:lnTo>
                  <a:pt x="2096372" y="1121470"/>
                </a:lnTo>
                <a:lnTo>
                  <a:pt x="2093991" y="1126237"/>
                </a:lnTo>
                <a:lnTo>
                  <a:pt x="2092801" y="1131799"/>
                </a:lnTo>
                <a:lnTo>
                  <a:pt x="2091610" y="1138155"/>
                </a:lnTo>
                <a:lnTo>
                  <a:pt x="2090817" y="1145305"/>
                </a:lnTo>
                <a:lnTo>
                  <a:pt x="2127721" y="1150470"/>
                </a:lnTo>
                <a:lnTo>
                  <a:pt x="2138435" y="1173907"/>
                </a:lnTo>
                <a:lnTo>
                  <a:pt x="2144783" y="1187016"/>
                </a:lnTo>
                <a:lnTo>
                  <a:pt x="2152323" y="1201317"/>
                </a:lnTo>
                <a:lnTo>
                  <a:pt x="2159863" y="1214426"/>
                </a:lnTo>
                <a:lnTo>
                  <a:pt x="2163831" y="1220782"/>
                </a:lnTo>
                <a:lnTo>
                  <a:pt x="2167799" y="1226741"/>
                </a:lnTo>
                <a:lnTo>
                  <a:pt x="2171767" y="1231905"/>
                </a:lnTo>
                <a:lnTo>
                  <a:pt x="2175735" y="1236672"/>
                </a:lnTo>
                <a:lnTo>
                  <a:pt x="2180497" y="1240645"/>
                </a:lnTo>
                <a:lnTo>
                  <a:pt x="2184862" y="1243823"/>
                </a:lnTo>
                <a:lnTo>
                  <a:pt x="2241606" y="1259713"/>
                </a:lnTo>
                <a:lnTo>
                  <a:pt x="2293192" y="1281164"/>
                </a:lnTo>
                <a:lnTo>
                  <a:pt x="2345572" y="1303807"/>
                </a:lnTo>
                <a:lnTo>
                  <a:pt x="2397951" y="1326053"/>
                </a:lnTo>
                <a:lnTo>
                  <a:pt x="2449140" y="1347902"/>
                </a:lnTo>
                <a:lnTo>
                  <a:pt x="2461045" y="1352669"/>
                </a:lnTo>
                <a:lnTo>
                  <a:pt x="2472552" y="1356641"/>
                </a:lnTo>
                <a:lnTo>
                  <a:pt x="2496361" y="1365381"/>
                </a:lnTo>
                <a:lnTo>
                  <a:pt x="2519773" y="1373723"/>
                </a:lnTo>
                <a:lnTo>
                  <a:pt x="2530884" y="1378093"/>
                </a:lnTo>
                <a:lnTo>
                  <a:pt x="2541995" y="1382860"/>
                </a:lnTo>
                <a:lnTo>
                  <a:pt x="2552312" y="1388421"/>
                </a:lnTo>
                <a:lnTo>
                  <a:pt x="2562233" y="1394380"/>
                </a:lnTo>
                <a:lnTo>
                  <a:pt x="2566597" y="1397558"/>
                </a:lnTo>
                <a:lnTo>
                  <a:pt x="2571756" y="1400736"/>
                </a:lnTo>
                <a:lnTo>
                  <a:pt x="2576121" y="1404311"/>
                </a:lnTo>
                <a:lnTo>
                  <a:pt x="2580089" y="1407886"/>
                </a:lnTo>
                <a:lnTo>
                  <a:pt x="2584057" y="1411859"/>
                </a:lnTo>
                <a:lnTo>
                  <a:pt x="2587629" y="1416228"/>
                </a:lnTo>
                <a:lnTo>
                  <a:pt x="2591200" y="1420598"/>
                </a:lnTo>
                <a:lnTo>
                  <a:pt x="2594375" y="1425365"/>
                </a:lnTo>
                <a:lnTo>
                  <a:pt x="2597946" y="1430132"/>
                </a:lnTo>
                <a:lnTo>
                  <a:pt x="2600723" y="1435296"/>
                </a:lnTo>
                <a:lnTo>
                  <a:pt x="2603105" y="1440858"/>
                </a:lnTo>
                <a:lnTo>
                  <a:pt x="2605089" y="1446817"/>
                </a:lnTo>
                <a:lnTo>
                  <a:pt x="2605485" y="1465487"/>
                </a:lnTo>
                <a:lnTo>
                  <a:pt x="2605882" y="1488528"/>
                </a:lnTo>
                <a:lnTo>
                  <a:pt x="2607073" y="1542951"/>
                </a:lnTo>
                <a:lnTo>
                  <a:pt x="2608263" y="1599757"/>
                </a:lnTo>
                <a:lnTo>
                  <a:pt x="2608263" y="1625975"/>
                </a:lnTo>
                <a:lnTo>
                  <a:pt x="2608263" y="1649413"/>
                </a:lnTo>
                <a:lnTo>
                  <a:pt x="2308271" y="1649413"/>
                </a:lnTo>
                <a:lnTo>
                  <a:pt x="2307081" y="1594196"/>
                </a:lnTo>
                <a:lnTo>
                  <a:pt x="2305493" y="1538581"/>
                </a:lnTo>
                <a:lnTo>
                  <a:pt x="2305097" y="1494486"/>
                </a:lnTo>
                <a:lnTo>
                  <a:pt x="2305097" y="1482172"/>
                </a:lnTo>
                <a:lnTo>
                  <a:pt x="2301129" y="1470651"/>
                </a:lnTo>
                <a:lnTo>
                  <a:pt x="2297557" y="1461117"/>
                </a:lnTo>
                <a:lnTo>
                  <a:pt x="2293986" y="1451981"/>
                </a:lnTo>
                <a:lnTo>
                  <a:pt x="2289224" y="1443241"/>
                </a:lnTo>
                <a:lnTo>
                  <a:pt x="2284859" y="1434899"/>
                </a:lnTo>
                <a:lnTo>
                  <a:pt x="2280097" y="1426954"/>
                </a:lnTo>
                <a:lnTo>
                  <a:pt x="2275335" y="1419406"/>
                </a:lnTo>
                <a:lnTo>
                  <a:pt x="2270177" y="1411859"/>
                </a:lnTo>
                <a:lnTo>
                  <a:pt x="2264621" y="1405106"/>
                </a:lnTo>
                <a:lnTo>
                  <a:pt x="2258669" y="1398352"/>
                </a:lnTo>
                <a:lnTo>
                  <a:pt x="2252717" y="1391996"/>
                </a:lnTo>
                <a:lnTo>
                  <a:pt x="2246765" y="1386435"/>
                </a:lnTo>
                <a:lnTo>
                  <a:pt x="2240416" y="1380079"/>
                </a:lnTo>
                <a:lnTo>
                  <a:pt x="2234067" y="1374915"/>
                </a:lnTo>
                <a:lnTo>
                  <a:pt x="2226924" y="1369750"/>
                </a:lnTo>
                <a:lnTo>
                  <a:pt x="2220188" y="1364983"/>
                </a:lnTo>
                <a:lnTo>
                  <a:pt x="2213433" y="1360217"/>
                </a:lnTo>
                <a:lnTo>
                  <a:pt x="2206290" y="1355450"/>
                </a:lnTo>
                <a:lnTo>
                  <a:pt x="2198750" y="1351080"/>
                </a:lnTo>
                <a:lnTo>
                  <a:pt x="2184465" y="1343532"/>
                </a:lnTo>
                <a:lnTo>
                  <a:pt x="2169386" y="1336382"/>
                </a:lnTo>
                <a:lnTo>
                  <a:pt x="2154307" y="1330026"/>
                </a:lnTo>
                <a:lnTo>
                  <a:pt x="2139228" y="1323670"/>
                </a:lnTo>
                <a:lnTo>
                  <a:pt x="2124546" y="1318108"/>
                </a:lnTo>
                <a:lnTo>
                  <a:pt x="2095578" y="1307780"/>
                </a:lnTo>
                <a:lnTo>
                  <a:pt x="2067405" y="1297849"/>
                </a:lnTo>
                <a:lnTo>
                  <a:pt x="2053913" y="1293082"/>
                </a:lnTo>
                <a:lnTo>
                  <a:pt x="2041215" y="1287917"/>
                </a:lnTo>
                <a:lnTo>
                  <a:pt x="1985264" y="1263685"/>
                </a:lnTo>
                <a:lnTo>
                  <a:pt x="1926932" y="1239056"/>
                </a:lnTo>
                <a:lnTo>
                  <a:pt x="1840427" y="1202112"/>
                </a:lnTo>
                <a:lnTo>
                  <a:pt x="1797571" y="1183441"/>
                </a:lnTo>
                <a:lnTo>
                  <a:pt x="1755111" y="1166359"/>
                </a:lnTo>
                <a:lnTo>
                  <a:pt x="1762651" y="1150470"/>
                </a:lnTo>
                <a:lnTo>
                  <a:pt x="1790031" y="1143716"/>
                </a:lnTo>
                <a:lnTo>
                  <a:pt x="1788047" y="1138155"/>
                </a:lnTo>
                <a:lnTo>
                  <a:pt x="1786460" y="1132196"/>
                </a:lnTo>
                <a:lnTo>
                  <a:pt x="1784873" y="1127429"/>
                </a:lnTo>
                <a:lnTo>
                  <a:pt x="1782492" y="1123457"/>
                </a:lnTo>
                <a:lnTo>
                  <a:pt x="1780111" y="1119484"/>
                </a:lnTo>
                <a:lnTo>
                  <a:pt x="1777730" y="1115909"/>
                </a:lnTo>
                <a:lnTo>
                  <a:pt x="1772571" y="1109950"/>
                </a:lnTo>
                <a:lnTo>
                  <a:pt x="1767413" y="1103594"/>
                </a:lnTo>
                <a:lnTo>
                  <a:pt x="1762254" y="1097636"/>
                </a:lnTo>
                <a:lnTo>
                  <a:pt x="1759476" y="1094458"/>
                </a:lnTo>
                <a:lnTo>
                  <a:pt x="1757095" y="1091280"/>
                </a:lnTo>
                <a:lnTo>
                  <a:pt x="1755111" y="1087307"/>
                </a:lnTo>
                <a:lnTo>
                  <a:pt x="1753524" y="1082937"/>
                </a:lnTo>
                <a:lnTo>
                  <a:pt x="1743207" y="973694"/>
                </a:lnTo>
                <a:lnTo>
                  <a:pt x="1743207" y="974091"/>
                </a:lnTo>
                <a:lnTo>
                  <a:pt x="1742413" y="974091"/>
                </a:lnTo>
                <a:lnTo>
                  <a:pt x="1739636" y="973694"/>
                </a:lnTo>
                <a:lnTo>
                  <a:pt x="1730112" y="972105"/>
                </a:lnTo>
                <a:lnTo>
                  <a:pt x="1720985" y="969324"/>
                </a:lnTo>
                <a:lnTo>
                  <a:pt x="1717414" y="968133"/>
                </a:lnTo>
                <a:lnTo>
                  <a:pt x="1715033" y="967338"/>
                </a:lnTo>
                <a:lnTo>
                  <a:pt x="1711065" y="963763"/>
                </a:lnTo>
                <a:lnTo>
                  <a:pt x="1707097" y="960188"/>
                </a:lnTo>
                <a:lnTo>
                  <a:pt x="1703129" y="955818"/>
                </a:lnTo>
                <a:lnTo>
                  <a:pt x="1699954" y="950654"/>
                </a:lnTo>
                <a:lnTo>
                  <a:pt x="1697177" y="945490"/>
                </a:lnTo>
                <a:lnTo>
                  <a:pt x="1694399" y="939531"/>
                </a:lnTo>
                <a:lnTo>
                  <a:pt x="1692018" y="932778"/>
                </a:lnTo>
                <a:lnTo>
                  <a:pt x="1689637" y="926422"/>
                </a:lnTo>
                <a:lnTo>
                  <a:pt x="1688050" y="919668"/>
                </a:lnTo>
                <a:lnTo>
                  <a:pt x="1686066" y="912518"/>
                </a:lnTo>
                <a:lnTo>
                  <a:pt x="1683288" y="897423"/>
                </a:lnTo>
                <a:lnTo>
                  <a:pt x="1681304" y="882327"/>
                </a:lnTo>
                <a:lnTo>
                  <a:pt x="1679717" y="867232"/>
                </a:lnTo>
                <a:lnTo>
                  <a:pt x="1684875" y="862465"/>
                </a:lnTo>
                <a:lnTo>
                  <a:pt x="1689637" y="857698"/>
                </a:lnTo>
                <a:lnTo>
                  <a:pt x="1694796" y="851739"/>
                </a:lnTo>
                <a:lnTo>
                  <a:pt x="1699161" y="845780"/>
                </a:lnTo>
                <a:lnTo>
                  <a:pt x="1703525" y="839424"/>
                </a:lnTo>
                <a:lnTo>
                  <a:pt x="1707891" y="832671"/>
                </a:lnTo>
                <a:lnTo>
                  <a:pt x="1711462" y="825918"/>
                </a:lnTo>
                <a:lnTo>
                  <a:pt x="1715033" y="818767"/>
                </a:lnTo>
                <a:lnTo>
                  <a:pt x="1718208" y="811617"/>
                </a:lnTo>
                <a:lnTo>
                  <a:pt x="1720985" y="804466"/>
                </a:lnTo>
                <a:lnTo>
                  <a:pt x="1726144" y="790166"/>
                </a:lnTo>
                <a:lnTo>
                  <a:pt x="1730509" y="776262"/>
                </a:lnTo>
                <a:lnTo>
                  <a:pt x="1734080" y="762755"/>
                </a:lnTo>
                <a:lnTo>
                  <a:pt x="1736858" y="750838"/>
                </a:lnTo>
                <a:lnTo>
                  <a:pt x="1738842" y="740510"/>
                </a:lnTo>
                <a:lnTo>
                  <a:pt x="1742413" y="720647"/>
                </a:lnTo>
                <a:lnTo>
                  <a:pt x="1743604" y="709524"/>
                </a:lnTo>
                <a:lnTo>
                  <a:pt x="1745191" y="698798"/>
                </a:lnTo>
                <a:lnTo>
                  <a:pt x="1746381" y="687278"/>
                </a:lnTo>
                <a:lnTo>
                  <a:pt x="1747175" y="675361"/>
                </a:lnTo>
                <a:lnTo>
                  <a:pt x="1747572" y="663443"/>
                </a:lnTo>
                <a:lnTo>
                  <a:pt x="1747572" y="651129"/>
                </a:lnTo>
                <a:lnTo>
                  <a:pt x="1747175" y="638814"/>
                </a:lnTo>
                <a:lnTo>
                  <a:pt x="1746381" y="626102"/>
                </a:lnTo>
                <a:lnTo>
                  <a:pt x="1744794" y="613787"/>
                </a:lnTo>
                <a:lnTo>
                  <a:pt x="1742810" y="601473"/>
                </a:lnTo>
                <a:lnTo>
                  <a:pt x="1740033" y="589158"/>
                </a:lnTo>
                <a:lnTo>
                  <a:pt x="1736461" y="576843"/>
                </a:lnTo>
                <a:lnTo>
                  <a:pt x="1732096" y="564529"/>
                </a:lnTo>
                <a:lnTo>
                  <a:pt x="1726937" y="553008"/>
                </a:lnTo>
                <a:lnTo>
                  <a:pt x="1723366" y="546255"/>
                </a:lnTo>
                <a:lnTo>
                  <a:pt x="1720192" y="539899"/>
                </a:lnTo>
                <a:lnTo>
                  <a:pt x="1715033" y="530365"/>
                </a:lnTo>
                <a:lnTo>
                  <a:pt x="1712652" y="526393"/>
                </a:lnTo>
                <a:lnTo>
                  <a:pt x="1711859" y="521229"/>
                </a:lnTo>
                <a:lnTo>
                  <a:pt x="1711859" y="516064"/>
                </a:lnTo>
                <a:lnTo>
                  <a:pt x="1711462" y="509708"/>
                </a:lnTo>
                <a:lnTo>
                  <a:pt x="1712255" y="493421"/>
                </a:lnTo>
                <a:lnTo>
                  <a:pt x="1716223" y="486271"/>
                </a:lnTo>
                <a:lnTo>
                  <a:pt x="1720192" y="479915"/>
                </a:lnTo>
                <a:lnTo>
                  <a:pt x="1724557" y="473559"/>
                </a:lnTo>
                <a:lnTo>
                  <a:pt x="1728922" y="467600"/>
                </a:lnTo>
                <a:lnTo>
                  <a:pt x="1734080" y="462039"/>
                </a:lnTo>
                <a:lnTo>
                  <a:pt x="1738842" y="456477"/>
                </a:lnTo>
                <a:lnTo>
                  <a:pt x="1743604" y="451313"/>
                </a:lnTo>
                <a:lnTo>
                  <a:pt x="1748762" y="446546"/>
                </a:lnTo>
                <a:lnTo>
                  <a:pt x="1754318" y="442176"/>
                </a:lnTo>
                <a:lnTo>
                  <a:pt x="1759476" y="438204"/>
                </a:lnTo>
                <a:lnTo>
                  <a:pt x="1765429" y="434231"/>
                </a:lnTo>
                <a:lnTo>
                  <a:pt x="1771381" y="430259"/>
                </a:lnTo>
                <a:lnTo>
                  <a:pt x="1776936" y="427081"/>
                </a:lnTo>
                <a:lnTo>
                  <a:pt x="1782888" y="424300"/>
                </a:lnTo>
                <a:lnTo>
                  <a:pt x="1789634" y="421917"/>
                </a:lnTo>
                <a:lnTo>
                  <a:pt x="1795587" y="419533"/>
                </a:lnTo>
                <a:lnTo>
                  <a:pt x="1820983" y="409999"/>
                </a:lnTo>
                <a:lnTo>
                  <a:pt x="1834871" y="404438"/>
                </a:lnTo>
                <a:lnTo>
                  <a:pt x="1849950" y="399273"/>
                </a:lnTo>
                <a:lnTo>
                  <a:pt x="1865823" y="394506"/>
                </a:lnTo>
                <a:lnTo>
                  <a:pt x="1882886" y="390137"/>
                </a:lnTo>
                <a:lnTo>
                  <a:pt x="1900742" y="386562"/>
                </a:lnTo>
                <a:lnTo>
                  <a:pt x="1909472" y="384973"/>
                </a:lnTo>
                <a:lnTo>
                  <a:pt x="1918599" y="383384"/>
                </a:lnTo>
                <a:lnTo>
                  <a:pt x="1927726" y="382589"/>
                </a:lnTo>
                <a:lnTo>
                  <a:pt x="1937249" y="381795"/>
                </a:lnTo>
                <a:lnTo>
                  <a:pt x="1946773" y="381397"/>
                </a:lnTo>
                <a:lnTo>
                  <a:pt x="1956693" y="381000"/>
                </a:lnTo>
                <a:close/>
                <a:moveTo>
                  <a:pt x="674585" y="381000"/>
                </a:moveTo>
                <a:lnTo>
                  <a:pt x="684505" y="381397"/>
                </a:lnTo>
                <a:lnTo>
                  <a:pt x="694029" y="382192"/>
                </a:lnTo>
                <a:lnTo>
                  <a:pt x="703552" y="382986"/>
                </a:lnTo>
                <a:lnTo>
                  <a:pt x="713870" y="384575"/>
                </a:lnTo>
                <a:lnTo>
                  <a:pt x="723790" y="386562"/>
                </a:lnTo>
                <a:lnTo>
                  <a:pt x="733710" y="388548"/>
                </a:lnTo>
                <a:lnTo>
                  <a:pt x="743631" y="391726"/>
                </a:lnTo>
                <a:lnTo>
                  <a:pt x="753551" y="394904"/>
                </a:lnTo>
                <a:lnTo>
                  <a:pt x="763868" y="398876"/>
                </a:lnTo>
                <a:lnTo>
                  <a:pt x="773789" y="403246"/>
                </a:lnTo>
                <a:lnTo>
                  <a:pt x="783709" y="408807"/>
                </a:lnTo>
                <a:lnTo>
                  <a:pt x="793629" y="414766"/>
                </a:lnTo>
                <a:lnTo>
                  <a:pt x="820216" y="438998"/>
                </a:lnTo>
                <a:lnTo>
                  <a:pt x="861088" y="446149"/>
                </a:lnTo>
                <a:lnTo>
                  <a:pt x="863866" y="468792"/>
                </a:lnTo>
                <a:lnTo>
                  <a:pt x="867040" y="491832"/>
                </a:lnTo>
                <a:lnTo>
                  <a:pt x="871008" y="514873"/>
                </a:lnTo>
                <a:lnTo>
                  <a:pt x="876167" y="539105"/>
                </a:lnTo>
                <a:lnTo>
                  <a:pt x="871405" y="548241"/>
                </a:lnTo>
                <a:lnTo>
                  <a:pt x="868231" y="554200"/>
                </a:lnTo>
                <a:lnTo>
                  <a:pt x="864659" y="560556"/>
                </a:lnTo>
                <a:lnTo>
                  <a:pt x="861088" y="568501"/>
                </a:lnTo>
                <a:lnTo>
                  <a:pt x="858310" y="577241"/>
                </a:lnTo>
                <a:lnTo>
                  <a:pt x="855533" y="586377"/>
                </a:lnTo>
                <a:lnTo>
                  <a:pt x="854342" y="591144"/>
                </a:lnTo>
                <a:lnTo>
                  <a:pt x="853548" y="596309"/>
                </a:lnTo>
                <a:lnTo>
                  <a:pt x="853152" y="602267"/>
                </a:lnTo>
                <a:lnTo>
                  <a:pt x="852755" y="607431"/>
                </a:lnTo>
                <a:lnTo>
                  <a:pt x="852755" y="613390"/>
                </a:lnTo>
                <a:lnTo>
                  <a:pt x="853152" y="619349"/>
                </a:lnTo>
                <a:lnTo>
                  <a:pt x="854739" y="642786"/>
                </a:lnTo>
                <a:lnTo>
                  <a:pt x="856723" y="670991"/>
                </a:lnTo>
                <a:lnTo>
                  <a:pt x="857913" y="686087"/>
                </a:lnTo>
                <a:lnTo>
                  <a:pt x="859501" y="700785"/>
                </a:lnTo>
                <a:lnTo>
                  <a:pt x="861485" y="716675"/>
                </a:lnTo>
                <a:lnTo>
                  <a:pt x="863469" y="732167"/>
                </a:lnTo>
                <a:lnTo>
                  <a:pt x="866247" y="748057"/>
                </a:lnTo>
                <a:lnTo>
                  <a:pt x="869818" y="763153"/>
                </a:lnTo>
                <a:lnTo>
                  <a:pt x="873786" y="779043"/>
                </a:lnTo>
                <a:lnTo>
                  <a:pt x="878548" y="793741"/>
                </a:lnTo>
                <a:lnTo>
                  <a:pt x="883706" y="808439"/>
                </a:lnTo>
                <a:lnTo>
                  <a:pt x="886881" y="815589"/>
                </a:lnTo>
                <a:lnTo>
                  <a:pt x="890055" y="822343"/>
                </a:lnTo>
                <a:lnTo>
                  <a:pt x="893230" y="829493"/>
                </a:lnTo>
                <a:lnTo>
                  <a:pt x="896801" y="835849"/>
                </a:lnTo>
                <a:lnTo>
                  <a:pt x="901166" y="842205"/>
                </a:lnTo>
                <a:lnTo>
                  <a:pt x="905134" y="848561"/>
                </a:lnTo>
                <a:lnTo>
                  <a:pt x="909896" y="854520"/>
                </a:lnTo>
                <a:lnTo>
                  <a:pt x="914261" y="860081"/>
                </a:lnTo>
                <a:lnTo>
                  <a:pt x="919420" y="865643"/>
                </a:lnTo>
                <a:lnTo>
                  <a:pt x="924578" y="870807"/>
                </a:lnTo>
                <a:lnTo>
                  <a:pt x="922594" y="885902"/>
                </a:lnTo>
                <a:lnTo>
                  <a:pt x="920213" y="899806"/>
                </a:lnTo>
                <a:lnTo>
                  <a:pt x="917436" y="913312"/>
                </a:lnTo>
                <a:lnTo>
                  <a:pt x="915451" y="920463"/>
                </a:lnTo>
                <a:lnTo>
                  <a:pt x="913467" y="927613"/>
                </a:lnTo>
                <a:lnTo>
                  <a:pt x="911087" y="934367"/>
                </a:lnTo>
                <a:lnTo>
                  <a:pt x="908309" y="941517"/>
                </a:lnTo>
                <a:lnTo>
                  <a:pt x="905134" y="947873"/>
                </a:lnTo>
                <a:lnTo>
                  <a:pt x="901563" y="953037"/>
                </a:lnTo>
                <a:lnTo>
                  <a:pt x="899182" y="955818"/>
                </a:lnTo>
                <a:lnTo>
                  <a:pt x="896801" y="958201"/>
                </a:lnTo>
                <a:lnTo>
                  <a:pt x="894420" y="960188"/>
                </a:lnTo>
                <a:lnTo>
                  <a:pt x="891643" y="961777"/>
                </a:lnTo>
                <a:lnTo>
                  <a:pt x="886087" y="965749"/>
                </a:lnTo>
                <a:lnTo>
                  <a:pt x="880532" y="968530"/>
                </a:lnTo>
                <a:lnTo>
                  <a:pt x="874580" y="971708"/>
                </a:lnTo>
                <a:lnTo>
                  <a:pt x="869024" y="975283"/>
                </a:lnTo>
                <a:lnTo>
                  <a:pt x="866247" y="977269"/>
                </a:lnTo>
                <a:lnTo>
                  <a:pt x="863866" y="979653"/>
                </a:lnTo>
                <a:lnTo>
                  <a:pt x="861881" y="982434"/>
                </a:lnTo>
                <a:lnTo>
                  <a:pt x="859897" y="985612"/>
                </a:lnTo>
                <a:lnTo>
                  <a:pt x="857913" y="990379"/>
                </a:lnTo>
                <a:lnTo>
                  <a:pt x="855929" y="995543"/>
                </a:lnTo>
                <a:lnTo>
                  <a:pt x="854342" y="1000707"/>
                </a:lnTo>
                <a:lnTo>
                  <a:pt x="853152" y="1005871"/>
                </a:lnTo>
                <a:lnTo>
                  <a:pt x="852358" y="1011433"/>
                </a:lnTo>
                <a:lnTo>
                  <a:pt x="851961" y="1016597"/>
                </a:lnTo>
                <a:lnTo>
                  <a:pt x="851167" y="1028514"/>
                </a:lnTo>
                <a:lnTo>
                  <a:pt x="850374" y="1039637"/>
                </a:lnTo>
                <a:lnTo>
                  <a:pt x="849580" y="1051158"/>
                </a:lnTo>
                <a:lnTo>
                  <a:pt x="849183" y="1056719"/>
                </a:lnTo>
                <a:lnTo>
                  <a:pt x="848390" y="1061883"/>
                </a:lnTo>
                <a:lnTo>
                  <a:pt x="847199" y="1067445"/>
                </a:lnTo>
                <a:lnTo>
                  <a:pt x="845612" y="1072212"/>
                </a:lnTo>
                <a:lnTo>
                  <a:pt x="843231" y="1078170"/>
                </a:lnTo>
                <a:lnTo>
                  <a:pt x="841247" y="1082937"/>
                </a:lnTo>
                <a:lnTo>
                  <a:pt x="838469" y="1087307"/>
                </a:lnTo>
                <a:lnTo>
                  <a:pt x="836089" y="1091280"/>
                </a:lnTo>
                <a:lnTo>
                  <a:pt x="830136" y="1098430"/>
                </a:lnTo>
                <a:lnTo>
                  <a:pt x="824581" y="1105183"/>
                </a:lnTo>
                <a:lnTo>
                  <a:pt x="821803" y="1109156"/>
                </a:lnTo>
                <a:lnTo>
                  <a:pt x="819026" y="1112731"/>
                </a:lnTo>
                <a:lnTo>
                  <a:pt x="816248" y="1116703"/>
                </a:lnTo>
                <a:lnTo>
                  <a:pt x="814264" y="1121470"/>
                </a:lnTo>
                <a:lnTo>
                  <a:pt x="812280" y="1126237"/>
                </a:lnTo>
                <a:lnTo>
                  <a:pt x="810692" y="1131799"/>
                </a:lnTo>
                <a:lnTo>
                  <a:pt x="809899" y="1138155"/>
                </a:lnTo>
                <a:lnTo>
                  <a:pt x="809105" y="1145305"/>
                </a:lnTo>
                <a:lnTo>
                  <a:pt x="845612" y="1150470"/>
                </a:lnTo>
                <a:lnTo>
                  <a:pt x="853152" y="1166757"/>
                </a:lnTo>
                <a:lnTo>
                  <a:pt x="811089" y="1183838"/>
                </a:lnTo>
                <a:lnTo>
                  <a:pt x="768233" y="1202112"/>
                </a:lnTo>
                <a:lnTo>
                  <a:pt x="682521" y="1239056"/>
                </a:lnTo>
                <a:lnTo>
                  <a:pt x="624586" y="1263685"/>
                </a:lnTo>
                <a:lnTo>
                  <a:pt x="568635" y="1287917"/>
                </a:lnTo>
                <a:lnTo>
                  <a:pt x="555541" y="1293082"/>
                </a:lnTo>
                <a:lnTo>
                  <a:pt x="542446" y="1297849"/>
                </a:lnTo>
                <a:lnTo>
                  <a:pt x="514669" y="1307780"/>
                </a:lnTo>
                <a:lnTo>
                  <a:pt x="485304" y="1318108"/>
                </a:lnTo>
                <a:lnTo>
                  <a:pt x="470225" y="1323670"/>
                </a:lnTo>
                <a:lnTo>
                  <a:pt x="455146" y="1330026"/>
                </a:lnTo>
                <a:lnTo>
                  <a:pt x="440464" y="1336382"/>
                </a:lnTo>
                <a:lnTo>
                  <a:pt x="425385" y="1343532"/>
                </a:lnTo>
                <a:lnTo>
                  <a:pt x="410703" y="1351080"/>
                </a:lnTo>
                <a:lnTo>
                  <a:pt x="403561" y="1355450"/>
                </a:lnTo>
                <a:lnTo>
                  <a:pt x="396418" y="1360217"/>
                </a:lnTo>
                <a:lnTo>
                  <a:pt x="389275" y="1364983"/>
                </a:lnTo>
                <a:lnTo>
                  <a:pt x="382529" y="1369750"/>
                </a:lnTo>
                <a:lnTo>
                  <a:pt x="376180" y="1374915"/>
                </a:lnTo>
                <a:lnTo>
                  <a:pt x="369038" y="1380079"/>
                </a:lnTo>
                <a:lnTo>
                  <a:pt x="363085" y="1386435"/>
                </a:lnTo>
                <a:lnTo>
                  <a:pt x="356736" y="1391996"/>
                </a:lnTo>
                <a:lnTo>
                  <a:pt x="350784" y="1398352"/>
                </a:lnTo>
                <a:lnTo>
                  <a:pt x="345229" y="1405106"/>
                </a:lnTo>
                <a:lnTo>
                  <a:pt x="339277" y="1411859"/>
                </a:lnTo>
                <a:lnTo>
                  <a:pt x="334118" y="1419406"/>
                </a:lnTo>
                <a:lnTo>
                  <a:pt x="329356" y="1426954"/>
                </a:lnTo>
                <a:lnTo>
                  <a:pt x="324594" y="1434899"/>
                </a:lnTo>
                <a:lnTo>
                  <a:pt x="320229" y="1443241"/>
                </a:lnTo>
                <a:lnTo>
                  <a:pt x="315865" y="1451981"/>
                </a:lnTo>
                <a:lnTo>
                  <a:pt x="311896" y="1461117"/>
                </a:lnTo>
                <a:lnTo>
                  <a:pt x="308325" y="1470651"/>
                </a:lnTo>
                <a:lnTo>
                  <a:pt x="304357" y="1482172"/>
                </a:lnTo>
                <a:lnTo>
                  <a:pt x="304357" y="1494486"/>
                </a:lnTo>
                <a:lnTo>
                  <a:pt x="303960" y="1538581"/>
                </a:lnTo>
                <a:lnTo>
                  <a:pt x="302770" y="1594196"/>
                </a:lnTo>
                <a:lnTo>
                  <a:pt x="301182" y="1649413"/>
                </a:lnTo>
                <a:lnTo>
                  <a:pt x="0" y="1649413"/>
                </a:lnTo>
                <a:lnTo>
                  <a:pt x="0" y="1625975"/>
                </a:lnTo>
                <a:lnTo>
                  <a:pt x="0" y="1599757"/>
                </a:lnTo>
                <a:lnTo>
                  <a:pt x="1190" y="1542951"/>
                </a:lnTo>
                <a:lnTo>
                  <a:pt x="2381" y="1488528"/>
                </a:lnTo>
                <a:lnTo>
                  <a:pt x="2778" y="1465487"/>
                </a:lnTo>
                <a:lnTo>
                  <a:pt x="2778" y="1446817"/>
                </a:lnTo>
                <a:lnTo>
                  <a:pt x="5159" y="1440858"/>
                </a:lnTo>
                <a:lnTo>
                  <a:pt x="7539" y="1435296"/>
                </a:lnTo>
                <a:lnTo>
                  <a:pt x="10317" y="1430132"/>
                </a:lnTo>
                <a:lnTo>
                  <a:pt x="13889" y="1425365"/>
                </a:lnTo>
                <a:lnTo>
                  <a:pt x="17063" y="1420598"/>
                </a:lnTo>
                <a:lnTo>
                  <a:pt x="20634" y="1416228"/>
                </a:lnTo>
                <a:lnTo>
                  <a:pt x="24206" y="1411859"/>
                </a:lnTo>
                <a:lnTo>
                  <a:pt x="28174" y="1407886"/>
                </a:lnTo>
                <a:lnTo>
                  <a:pt x="32142" y="1404311"/>
                </a:lnTo>
                <a:lnTo>
                  <a:pt x="36507" y="1400736"/>
                </a:lnTo>
                <a:lnTo>
                  <a:pt x="41269" y="1397558"/>
                </a:lnTo>
                <a:lnTo>
                  <a:pt x="46031" y="1394380"/>
                </a:lnTo>
                <a:lnTo>
                  <a:pt x="55951" y="1388421"/>
                </a:lnTo>
                <a:lnTo>
                  <a:pt x="66665" y="1382860"/>
                </a:lnTo>
                <a:lnTo>
                  <a:pt x="77379" y="1378093"/>
                </a:lnTo>
                <a:lnTo>
                  <a:pt x="88490" y="1373723"/>
                </a:lnTo>
                <a:lnTo>
                  <a:pt x="111902" y="1365381"/>
                </a:lnTo>
                <a:lnTo>
                  <a:pt x="135711" y="1356641"/>
                </a:lnTo>
                <a:lnTo>
                  <a:pt x="147218" y="1352669"/>
                </a:lnTo>
                <a:lnTo>
                  <a:pt x="158726" y="1347902"/>
                </a:lnTo>
                <a:lnTo>
                  <a:pt x="210312" y="1326053"/>
                </a:lnTo>
                <a:lnTo>
                  <a:pt x="263088" y="1303807"/>
                </a:lnTo>
                <a:lnTo>
                  <a:pt x="315071" y="1281164"/>
                </a:lnTo>
                <a:lnTo>
                  <a:pt x="366260" y="1259713"/>
                </a:lnTo>
                <a:lnTo>
                  <a:pt x="423401" y="1243823"/>
                </a:lnTo>
                <a:lnTo>
                  <a:pt x="428163" y="1240645"/>
                </a:lnTo>
                <a:lnTo>
                  <a:pt x="432131" y="1236672"/>
                </a:lnTo>
                <a:lnTo>
                  <a:pt x="436496" y="1231905"/>
                </a:lnTo>
                <a:lnTo>
                  <a:pt x="440464" y="1226741"/>
                </a:lnTo>
                <a:lnTo>
                  <a:pt x="444432" y="1220782"/>
                </a:lnTo>
                <a:lnTo>
                  <a:pt x="448401" y="1214426"/>
                </a:lnTo>
                <a:lnTo>
                  <a:pt x="456337" y="1201317"/>
                </a:lnTo>
                <a:lnTo>
                  <a:pt x="463480" y="1187016"/>
                </a:lnTo>
                <a:lnTo>
                  <a:pt x="469829" y="1173907"/>
                </a:lnTo>
                <a:lnTo>
                  <a:pt x="480543" y="1150470"/>
                </a:lnTo>
                <a:lnTo>
                  <a:pt x="507526" y="1143716"/>
                </a:lnTo>
                <a:lnTo>
                  <a:pt x="506336" y="1138155"/>
                </a:lnTo>
                <a:lnTo>
                  <a:pt x="504748" y="1132196"/>
                </a:lnTo>
                <a:lnTo>
                  <a:pt x="502764" y="1127429"/>
                </a:lnTo>
                <a:lnTo>
                  <a:pt x="500780" y="1123457"/>
                </a:lnTo>
                <a:lnTo>
                  <a:pt x="498399" y="1119484"/>
                </a:lnTo>
                <a:lnTo>
                  <a:pt x="496018" y="1115909"/>
                </a:lnTo>
                <a:lnTo>
                  <a:pt x="490860" y="1109950"/>
                </a:lnTo>
                <a:lnTo>
                  <a:pt x="485701" y="1103594"/>
                </a:lnTo>
                <a:lnTo>
                  <a:pt x="480146" y="1097636"/>
                </a:lnTo>
                <a:lnTo>
                  <a:pt x="477765" y="1094458"/>
                </a:lnTo>
                <a:lnTo>
                  <a:pt x="475384" y="1091280"/>
                </a:lnTo>
                <a:lnTo>
                  <a:pt x="473400" y="1087307"/>
                </a:lnTo>
                <a:lnTo>
                  <a:pt x="471813" y="1082937"/>
                </a:lnTo>
                <a:lnTo>
                  <a:pt x="461495" y="973694"/>
                </a:lnTo>
                <a:lnTo>
                  <a:pt x="461099" y="974091"/>
                </a:lnTo>
                <a:lnTo>
                  <a:pt x="460305" y="974091"/>
                </a:lnTo>
                <a:lnTo>
                  <a:pt x="457527" y="973694"/>
                </a:lnTo>
                <a:lnTo>
                  <a:pt x="448401" y="972105"/>
                </a:lnTo>
                <a:lnTo>
                  <a:pt x="438877" y="969324"/>
                </a:lnTo>
                <a:lnTo>
                  <a:pt x="435306" y="968133"/>
                </a:lnTo>
                <a:lnTo>
                  <a:pt x="433322" y="967338"/>
                </a:lnTo>
                <a:lnTo>
                  <a:pt x="430147" y="964557"/>
                </a:lnTo>
                <a:lnTo>
                  <a:pt x="426973" y="962174"/>
                </a:lnTo>
                <a:lnTo>
                  <a:pt x="424195" y="958996"/>
                </a:lnTo>
                <a:lnTo>
                  <a:pt x="421417" y="955818"/>
                </a:lnTo>
                <a:lnTo>
                  <a:pt x="419036" y="952243"/>
                </a:lnTo>
                <a:lnTo>
                  <a:pt x="416655" y="948270"/>
                </a:lnTo>
                <a:lnTo>
                  <a:pt x="414671" y="944298"/>
                </a:lnTo>
                <a:lnTo>
                  <a:pt x="412687" y="939928"/>
                </a:lnTo>
                <a:lnTo>
                  <a:pt x="409116" y="929997"/>
                </a:lnTo>
                <a:lnTo>
                  <a:pt x="406338" y="920066"/>
                </a:lnTo>
                <a:lnTo>
                  <a:pt x="403957" y="908943"/>
                </a:lnTo>
                <a:lnTo>
                  <a:pt x="401576" y="898217"/>
                </a:lnTo>
                <a:lnTo>
                  <a:pt x="399989" y="887094"/>
                </a:lnTo>
                <a:lnTo>
                  <a:pt x="398402" y="875574"/>
                </a:lnTo>
                <a:lnTo>
                  <a:pt x="396418" y="854122"/>
                </a:lnTo>
                <a:lnTo>
                  <a:pt x="394831" y="834260"/>
                </a:lnTo>
                <a:lnTo>
                  <a:pt x="393640" y="817576"/>
                </a:lnTo>
                <a:lnTo>
                  <a:pt x="393640" y="814795"/>
                </a:lnTo>
                <a:lnTo>
                  <a:pt x="394037" y="811617"/>
                </a:lnTo>
                <a:lnTo>
                  <a:pt x="395227" y="808439"/>
                </a:lnTo>
                <a:lnTo>
                  <a:pt x="396418" y="805261"/>
                </a:lnTo>
                <a:lnTo>
                  <a:pt x="399989" y="798905"/>
                </a:lnTo>
                <a:lnTo>
                  <a:pt x="403561" y="791755"/>
                </a:lnTo>
                <a:lnTo>
                  <a:pt x="407132" y="784604"/>
                </a:lnTo>
                <a:lnTo>
                  <a:pt x="408322" y="780234"/>
                </a:lnTo>
                <a:lnTo>
                  <a:pt x="409513" y="776262"/>
                </a:lnTo>
                <a:lnTo>
                  <a:pt x="410306" y="771495"/>
                </a:lnTo>
                <a:lnTo>
                  <a:pt x="410703" y="766331"/>
                </a:lnTo>
                <a:lnTo>
                  <a:pt x="410306" y="761166"/>
                </a:lnTo>
                <a:lnTo>
                  <a:pt x="409513" y="755605"/>
                </a:lnTo>
                <a:lnTo>
                  <a:pt x="406338" y="738126"/>
                </a:lnTo>
                <a:lnTo>
                  <a:pt x="403561" y="721839"/>
                </a:lnTo>
                <a:lnTo>
                  <a:pt x="401180" y="705552"/>
                </a:lnTo>
                <a:lnTo>
                  <a:pt x="399196" y="689662"/>
                </a:lnTo>
                <a:lnTo>
                  <a:pt x="397608" y="673772"/>
                </a:lnTo>
                <a:lnTo>
                  <a:pt x="397211" y="659074"/>
                </a:lnTo>
                <a:lnTo>
                  <a:pt x="396815" y="643978"/>
                </a:lnTo>
                <a:lnTo>
                  <a:pt x="396815" y="629677"/>
                </a:lnTo>
                <a:lnTo>
                  <a:pt x="397608" y="615774"/>
                </a:lnTo>
                <a:lnTo>
                  <a:pt x="398799" y="602267"/>
                </a:lnTo>
                <a:lnTo>
                  <a:pt x="400386" y="588761"/>
                </a:lnTo>
                <a:lnTo>
                  <a:pt x="402370" y="576446"/>
                </a:lnTo>
                <a:lnTo>
                  <a:pt x="404751" y="563734"/>
                </a:lnTo>
                <a:lnTo>
                  <a:pt x="407529" y="552214"/>
                </a:lnTo>
                <a:lnTo>
                  <a:pt x="410703" y="540297"/>
                </a:lnTo>
                <a:lnTo>
                  <a:pt x="414275" y="529571"/>
                </a:lnTo>
                <a:lnTo>
                  <a:pt x="418243" y="519242"/>
                </a:lnTo>
                <a:lnTo>
                  <a:pt x="422211" y="508914"/>
                </a:lnTo>
                <a:lnTo>
                  <a:pt x="426973" y="499380"/>
                </a:lnTo>
                <a:lnTo>
                  <a:pt x="432131" y="490243"/>
                </a:lnTo>
                <a:lnTo>
                  <a:pt x="437290" y="481504"/>
                </a:lnTo>
                <a:lnTo>
                  <a:pt x="442845" y="473162"/>
                </a:lnTo>
                <a:lnTo>
                  <a:pt x="448797" y="465614"/>
                </a:lnTo>
                <a:lnTo>
                  <a:pt x="454750" y="458066"/>
                </a:lnTo>
                <a:lnTo>
                  <a:pt x="461495" y="451710"/>
                </a:lnTo>
                <a:lnTo>
                  <a:pt x="468241" y="445752"/>
                </a:lnTo>
                <a:lnTo>
                  <a:pt x="474987" y="440190"/>
                </a:lnTo>
                <a:lnTo>
                  <a:pt x="482130" y="435026"/>
                </a:lnTo>
                <a:lnTo>
                  <a:pt x="490066" y="429862"/>
                </a:lnTo>
                <a:lnTo>
                  <a:pt x="497606" y="425889"/>
                </a:lnTo>
                <a:lnTo>
                  <a:pt x="505542" y="422711"/>
                </a:lnTo>
                <a:lnTo>
                  <a:pt x="513875" y="419533"/>
                </a:lnTo>
                <a:lnTo>
                  <a:pt x="538478" y="409999"/>
                </a:lnTo>
                <a:lnTo>
                  <a:pt x="553160" y="404438"/>
                </a:lnTo>
                <a:lnTo>
                  <a:pt x="568239" y="399273"/>
                </a:lnTo>
                <a:lnTo>
                  <a:pt x="584111" y="394506"/>
                </a:lnTo>
                <a:lnTo>
                  <a:pt x="601174" y="390137"/>
                </a:lnTo>
                <a:lnTo>
                  <a:pt x="618634" y="386562"/>
                </a:lnTo>
                <a:lnTo>
                  <a:pt x="627761" y="384973"/>
                </a:lnTo>
                <a:lnTo>
                  <a:pt x="636888" y="383384"/>
                </a:lnTo>
                <a:lnTo>
                  <a:pt x="646014" y="382589"/>
                </a:lnTo>
                <a:lnTo>
                  <a:pt x="655538" y="381795"/>
                </a:lnTo>
                <a:lnTo>
                  <a:pt x="665061" y="381397"/>
                </a:lnTo>
                <a:lnTo>
                  <a:pt x="674585" y="381000"/>
                </a:lnTo>
                <a:close/>
                <a:moveTo>
                  <a:pt x="1307704" y="0"/>
                </a:moveTo>
                <a:lnTo>
                  <a:pt x="1321601" y="0"/>
                </a:lnTo>
                <a:lnTo>
                  <a:pt x="1335100" y="0"/>
                </a:lnTo>
                <a:lnTo>
                  <a:pt x="1348997" y="1191"/>
                </a:lnTo>
                <a:lnTo>
                  <a:pt x="1362496" y="2381"/>
                </a:lnTo>
                <a:lnTo>
                  <a:pt x="1376790" y="4366"/>
                </a:lnTo>
                <a:lnTo>
                  <a:pt x="1390289" y="7144"/>
                </a:lnTo>
                <a:lnTo>
                  <a:pt x="1404583" y="10319"/>
                </a:lnTo>
                <a:lnTo>
                  <a:pt x="1418480" y="14684"/>
                </a:lnTo>
                <a:lnTo>
                  <a:pt x="1432773" y="19447"/>
                </a:lnTo>
                <a:lnTo>
                  <a:pt x="1446670" y="25003"/>
                </a:lnTo>
                <a:lnTo>
                  <a:pt x="1460566" y="31353"/>
                </a:lnTo>
                <a:lnTo>
                  <a:pt x="1474463" y="38497"/>
                </a:lnTo>
                <a:lnTo>
                  <a:pt x="1488757" y="46831"/>
                </a:lnTo>
                <a:lnTo>
                  <a:pt x="1525285" y="80963"/>
                </a:lnTo>
                <a:lnTo>
                  <a:pt x="1584841" y="90884"/>
                </a:lnTo>
                <a:lnTo>
                  <a:pt x="1590400" y="94853"/>
                </a:lnTo>
                <a:lnTo>
                  <a:pt x="1595958" y="99616"/>
                </a:lnTo>
                <a:lnTo>
                  <a:pt x="1600723" y="104775"/>
                </a:lnTo>
                <a:lnTo>
                  <a:pt x="1605487" y="110331"/>
                </a:lnTo>
                <a:lnTo>
                  <a:pt x="1609855" y="115888"/>
                </a:lnTo>
                <a:lnTo>
                  <a:pt x="1613825" y="122238"/>
                </a:lnTo>
                <a:lnTo>
                  <a:pt x="1617399" y="128984"/>
                </a:lnTo>
                <a:lnTo>
                  <a:pt x="1620575" y="134938"/>
                </a:lnTo>
                <a:lnTo>
                  <a:pt x="1626531" y="146447"/>
                </a:lnTo>
                <a:lnTo>
                  <a:pt x="1630898" y="156766"/>
                </a:lnTo>
                <a:lnTo>
                  <a:pt x="1634075" y="165894"/>
                </a:lnTo>
                <a:lnTo>
                  <a:pt x="1636854" y="177403"/>
                </a:lnTo>
                <a:lnTo>
                  <a:pt x="1639236" y="189309"/>
                </a:lnTo>
                <a:lnTo>
                  <a:pt x="1641619" y="200819"/>
                </a:lnTo>
                <a:lnTo>
                  <a:pt x="1643207" y="212725"/>
                </a:lnTo>
                <a:lnTo>
                  <a:pt x="1644795" y="223838"/>
                </a:lnTo>
                <a:lnTo>
                  <a:pt x="1646383" y="235347"/>
                </a:lnTo>
                <a:lnTo>
                  <a:pt x="1648368" y="258366"/>
                </a:lnTo>
                <a:lnTo>
                  <a:pt x="1649559" y="281781"/>
                </a:lnTo>
                <a:lnTo>
                  <a:pt x="1649957" y="304800"/>
                </a:lnTo>
                <a:lnTo>
                  <a:pt x="1649957" y="328613"/>
                </a:lnTo>
                <a:lnTo>
                  <a:pt x="1649559" y="352822"/>
                </a:lnTo>
                <a:lnTo>
                  <a:pt x="1648765" y="365919"/>
                </a:lnTo>
                <a:lnTo>
                  <a:pt x="1647177" y="385763"/>
                </a:lnTo>
                <a:lnTo>
                  <a:pt x="1642413" y="436959"/>
                </a:lnTo>
                <a:lnTo>
                  <a:pt x="1640427" y="464344"/>
                </a:lnTo>
                <a:lnTo>
                  <a:pt x="1638839" y="490141"/>
                </a:lnTo>
                <a:lnTo>
                  <a:pt x="1638442" y="501650"/>
                </a:lnTo>
                <a:lnTo>
                  <a:pt x="1638045" y="511969"/>
                </a:lnTo>
                <a:lnTo>
                  <a:pt x="1638442" y="521494"/>
                </a:lnTo>
                <a:lnTo>
                  <a:pt x="1638839" y="529034"/>
                </a:lnTo>
                <a:lnTo>
                  <a:pt x="1640030" y="538559"/>
                </a:lnTo>
                <a:lnTo>
                  <a:pt x="1642018" y="546497"/>
                </a:lnTo>
                <a:lnTo>
                  <a:pt x="1644001" y="553244"/>
                </a:lnTo>
                <a:lnTo>
                  <a:pt x="1646780" y="558800"/>
                </a:lnTo>
                <a:lnTo>
                  <a:pt x="1649559" y="563959"/>
                </a:lnTo>
                <a:lnTo>
                  <a:pt x="1653133" y="569516"/>
                </a:lnTo>
                <a:lnTo>
                  <a:pt x="1656706" y="576659"/>
                </a:lnTo>
                <a:lnTo>
                  <a:pt x="1661074" y="584597"/>
                </a:lnTo>
                <a:lnTo>
                  <a:pt x="1664250" y="592534"/>
                </a:lnTo>
                <a:lnTo>
                  <a:pt x="1667029" y="600869"/>
                </a:lnTo>
                <a:lnTo>
                  <a:pt x="1669412" y="609600"/>
                </a:lnTo>
                <a:lnTo>
                  <a:pt x="1671397" y="618331"/>
                </a:lnTo>
                <a:lnTo>
                  <a:pt x="1672588" y="627459"/>
                </a:lnTo>
                <a:lnTo>
                  <a:pt x="1673382" y="636984"/>
                </a:lnTo>
                <a:lnTo>
                  <a:pt x="1673779" y="646113"/>
                </a:lnTo>
                <a:lnTo>
                  <a:pt x="1674176" y="655241"/>
                </a:lnTo>
                <a:lnTo>
                  <a:pt x="1673779" y="665163"/>
                </a:lnTo>
                <a:lnTo>
                  <a:pt x="1673382" y="674291"/>
                </a:lnTo>
                <a:lnTo>
                  <a:pt x="1671794" y="692547"/>
                </a:lnTo>
                <a:lnTo>
                  <a:pt x="1669412" y="710009"/>
                </a:lnTo>
                <a:lnTo>
                  <a:pt x="1666632" y="726678"/>
                </a:lnTo>
                <a:lnTo>
                  <a:pt x="1664647" y="735806"/>
                </a:lnTo>
                <a:lnTo>
                  <a:pt x="1662662" y="745728"/>
                </a:lnTo>
                <a:lnTo>
                  <a:pt x="1659883" y="755650"/>
                </a:lnTo>
                <a:lnTo>
                  <a:pt x="1656706" y="765572"/>
                </a:lnTo>
                <a:lnTo>
                  <a:pt x="1653133" y="775891"/>
                </a:lnTo>
                <a:lnTo>
                  <a:pt x="1649162" y="785416"/>
                </a:lnTo>
                <a:lnTo>
                  <a:pt x="1644795" y="793750"/>
                </a:lnTo>
                <a:lnTo>
                  <a:pt x="1642413" y="798116"/>
                </a:lnTo>
                <a:lnTo>
                  <a:pt x="1639633" y="802084"/>
                </a:lnTo>
                <a:lnTo>
                  <a:pt x="1636854" y="805656"/>
                </a:lnTo>
                <a:lnTo>
                  <a:pt x="1633678" y="808831"/>
                </a:lnTo>
                <a:lnTo>
                  <a:pt x="1630104" y="811609"/>
                </a:lnTo>
                <a:lnTo>
                  <a:pt x="1626531" y="814388"/>
                </a:lnTo>
                <a:lnTo>
                  <a:pt x="1618193" y="818753"/>
                </a:lnTo>
                <a:lnTo>
                  <a:pt x="1610252" y="823119"/>
                </a:lnTo>
                <a:lnTo>
                  <a:pt x="1602311" y="827881"/>
                </a:lnTo>
                <a:lnTo>
                  <a:pt x="1598341" y="830263"/>
                </a:lnTo>
                <a:lnTo>
                  <a:pt x="1593973" y="832644"/>
                </a:lnTo>
                <a:lnTo>
                  <a:pt x="1590797" y="835819"/>
                </a:lnTo>
                <a:lnTo>
                  <a:pt x="1587223" y="838994"/>
                </a:lnTo>
                <a:lnTo>
                  <a:pt x="1584444" y="842963"/>
                </a:lnTo>
                <a:lnTo>
                  <a:pt x="1581665" y="846931"/>
                </a:lnTo>
                <a:lnTo>
                  <a:pt x="1578489" y="854075"/>
                </a:lnTo>
                <a:lnTo>
                  <a:pt x="1576106" y="860822"/>
                </a:lnTo>
                <a:lnTo>
                  <a:pt x="1574121" y="867966"/>
                </a:lnTo>
                <a:lnTo>
                  <a:pt x="1572533" y="875506"/>
                </a:lnTo>
                <a:lnTo>
                  <a:pt x="1571342" y="883444"/>
                </a:lnTo>
                <a:lnTo>
                  <a:pt x="1570151" y="890984"/>
                </a:lnTo>
                <a:lnTo>
                  <a:pt x="1568959" y="906859"/>
                </a:lnTo>
                <a:lnTo>
                  <a:pt x="1568165" y="923131"/>
                </a:lnTo>
                <a:lnTo>
                  <a:pt x="1566974" y="939006"/>
                </a:lnTo>
                <a:lnTo>
                  <a:pt x="1565783" y="946944"/>
                </a:lnTo>
                <a:lnTo>
                  <a:pt x="1564989" y="954484"/>
                </a:lnTo>
                <a:lnTo>
                  <a:pt x="1563401" y="961628"/>
                </a:lnTo>
                <a:lnTo>
                  <a:pt x="1561415" y="969169"/>
                </a:lnTo>
                <a:lnTo>
                  <a:pt x="1558636" y="976709"/>
                </a:lnTo>
                <a:lnTo>
                  <a:pt x="1555460" y="983456"/>
                </a:lnTo>
                <a:lnTo>
                  <a:pt x="1551887" y="989409"/>
                </a:lnTo>
                <a:lnTo>
                  <a:pt x="1548313" y="995363"/>
                </a:lnTo>
                <a:lnTo>
                  <a:pt x="1544343" y="1000522"/>
                </a:lnTo>
                <a:lnTo>
                  <a:pt x="1539578" y="1005284"/>
                </a:lnTo>
                <a:lnTo>
                  <a:pt x="1531637" y="1014809"/>
                </a:lnTo>
                <a:lnTo>
                  <a:pt x="1527667" y="1019969"/>
                </a:lnTo>
                <a:lnTo>
                  <a:pt x="1524093" y="1025525"/>
                </a:lnTo>
                <a:lnTo>
                  <a:pt x="1520520" y="1031081"/>
                </a:lnTo>
                <a:lnTo>
                  <a:pt x="1517741" y="1037431"/>
                </a:lnTo>
                <a:lnTo>
                  <a:pt x="1514961" y="1044178"/>
                </a:lnTo>
                <a:lnTo>
                  <a:pt x="1512976" y="1052513"/>
                </a:lnTo>
                <a:lnTo>
                  <a:pt x="1510991" y="1061244"/>
                </a:lnTo>
                <a:lnTo>
                  <a:pt x="1510197" y="1070769"/>
                </a:lnTo>
                <a:lnTo>
                  <a:pt x="1561415" y="1078309"/>
                </a:lnTo>
                <a:lnTo>
                  <a:pt x="1576900" y="1111250"/>
                </a:lnTo>
                <a:lnTo>
                  <a:pt x="1585635" y="1129903"/>
                </a:lnTo>
                <a:lnTo>
                  <a:pt x="1596355" y="1149350"/>
                </a:lnTo>
                <a:lnTo>
                  <a:pt x="1601517" y="1158478"/>
                </a:lnTo>
                <a:lnTo>
                  <a:pt x="1606679" y="1168003"/>
                </a:lnTo>
                <a:lnTo>
                  <a:pt x="1612237" y="1176734"/>
                </a:lnTo>
                <a:lnTo>
                  <a:pt x="1617796" y="1184672"/>
                </a:lnTo>
                <a:lnTo>
                  <a:pt x="1624149" y="1192609"/>
                </a:lnTo>
                <a:lnTo>
                  <a:pt x="1629707" y="1198959"/>
                </a:lnTo>
                <a:lnTo>
                  <a:pt x="1635663" y="1204516"/>
                </a:lnTo>
                <a:lnTo>
                  <a:pt x="1641619" y="1209278"/>
                </a:lnTo>
                <a:lnTo>
                  <a:pt x="1721821" y="1231106"/>
                </a:lnTo>
                <a:lnTo>
                  <a:pt x="1793687" y="1261269"/>
                </a:lnTo>
                <a:lnTo>
                  <a:pt x="1867537" y="1292622"/>
                </a:lnTo>
                <a:lnTo>
                  <a:pt x="1941387" y="1324372"/>
                </a:lnTo>
                <a:lnTo>
                  <a:pt x="2013649" y="1354931"/>
                </a:lnTo>
                <a:lnTo>
                  <a:pt x="2029531" y="1361678"/>
                </a:lnTo>
                <a:lnTo>
                  <a:pt x="2046207" y="1367631"/>
                </a:lnTo>
                <a:lnTo>
                  <a:pt x="2079161" y="1379141"/>
                </a:lnTo>
                <a:lnTo>
                  <a:pt x="2095440" y="1385094"/>
                </a:lnTo>
                <a:lnTo>
                  <a:pt x="2112116" y="1391444"/>
                </a:lnTo>
                <a:lnTo>
                  <a:pt x="2127998" y="1397397"/>
                </a:lnTo>
                <a:lnTo>
                  <a:pt x="2143085" y="1404144"/>
                </a:lnTo>
                <a:lnTo>
                  <a:pt x="2150232" y="1407716"/>
                </a:lnTo>
                <a:lnTo>
                  <a:pt x="2157776" y="1411684"/>
                </a:lnTo>
                <a:lnTo>
                  <a:pt x="2164923" y="1416050"/>
                </a:lnTo>
                <a:lnTo>
                  <a:pt x="2171673" y="1420019"/>
                </a:lnTo>
                <a:lnTo>
                  <a:pt x="2178423" y="1424384"/>
                </a:lnTo>
                <a:lnTo>
                  <a:pt x="2184775" y="1429147"/>
                </a:lnTo>
                <a:lnTo>
                  <a:pt x="2191128" y="1433909"/>
                </a:lnTo>
                <a:lnTo>
                  <a:pt x="2196687" y="1439069"/>
                </a:lnTo>
                <a:lnTo>
                  <a:pt x="2202245" y="1445022"/>
                </a:lnTo>
                <a:lnTo>
                  <a:pt x="2207804" y="1450578"/>
                </a:lnTo>
                <a:lnTo>
                  <a:pt x="2212965" y="1456928"/>
                </a:lnTo>
                <a:lnTo>
                  <a:pt x="2217333" y="1463278"/>
                </a:lnTo>
                <a:lnTo>
                  <a:pt x="2221700" y="1470422"/>
                </a:lnTo>
                <a:lnTo>
                  <a:pt x="2225274" y="1477566"/>
                </a:lnTo>
                <a:lnTo>
                  <a:pt x="2228847" y="1485503"/>
                </a:lnTo>
                <a:lnTo>
                  <a:pt x="2232023" y="1493441"/>
                </a:lnTo>
                <a:lnTo>
                  <a:pt x="2232023" y="1519634"/>
                </a:lnTo>
                <a:lnTo>
                  <a:pt x="2232817" y="1552178"/>
                </a:lnTo>
                <a:lnTo>
                  <a:pt x="2234406" y="1628378"/>
                </a:lnTo>
                <a:lnTo>
                  <a:pt x="2235597" y="1668859"/>
                </a:lnTo>
                <a:lnTo>
                  <a:pt x="2236391" y="1708150"/>
                </a:lnTo>
                <a:lnTo>
                  <a:pt x="2236788" y="1745059"/>
                </a:lnTo>
                <a:lnTo>
                  <a:pt x="2236391" y="1778000"/>
                </a:lnTo>
                <a:lnTo>
                  <a:pt x="374650" y="1778000"/>
                </a:lnTo>
                <a:lnTo>
                  <a:pt x="374650" y="1745059"/>
                </a:lnTo>
                <a:lnTo>
                  <a:pt x="374650" y="1708150"/>
                </a:lnTo>
                <a:lnTo>
                  <a:pt x="375444" y="1668859"/>
                </a:lnTo>
                <a:lnTo>
                  <a:pt x="376238" y="1628378"/>
                </a:lnTo>
                <a:lnTo>
                  <a:pt x="377826" y="1552178"/>
                </a:lnTo>
                <a:lnTo>
                  <a:pt x="378620" y="1519634"/>
                </a:lnTo>
                <a:lnTo>
                  <a:pt x="379017" y="1493441"/>
                </a:lnTo>
                <a:lnTo>
                  <a:pt x="381797" y="1485503"/>
                </a:lnTo>
                <a:lnTo>
                  <a:pt x="385370" y="1477566"/>
                </a:lnTo>
                <a:lnTo>
                  <a:pt x="389341" y="1470422"/>
                </a:lnTo>
                <a:lnTo>
                  <a:pt x="393311" y="1463278"/>
                </a:lnTo>
                <a:lnTo>
                  <a:pt x="398076" y="1456928"/>
                </a:lnTo>
                <a:lnTo>
                  <a:pt x="403237" y="1450578"/>
                </a:lnTo>
                <a:lnTo>
                  <a:pt x="408399" y="1445022"/>
                </a:lnTo>
                <a:lnTo>
                  <a:pt x="413957" y="1439069"/>
                </a:lnTo>
                <a:lnTo>
                  <a:pt x="419516" y="1433909"/>
                </a:lnTo>
                <a:lnTo>
                  <a:pt x="425869" y="1429147"/>
                </a:lnTo>
                <a:lnTo>
                  <a:pt x="432618" y="1424384"/>
                </a:lnTo>
                <a:lnTo>
                  <a:pt x="438971" y="1420019"/>
                </a:lnTo>
                <a:lnTo>
                  <a:pt x="445721" y="1416050"/>
                </a:lnTo>
                <a:lnTo>
                  <a:pt x="452868" y="1411684"/>
                </a:lnTo>
                <a:lnTo>
                  <a:pt x="460412" y="1407716"/>
                </a:lnTo>
                <a:lnTo>
                  <a:pt x="467558" y="1404144"/>
                </a:lnTo>
                <a:lnTo>
                  <a:pt x="482646" y="1397397"/>
                </a:lnTo>
                <a:lnTo>
                  <a:pt x="498925" y="1391444"/>
                </a:lnTo>
                <a:lnTo>
                  <a:pt x="515204" y="1385094"/>
                </a:lnTo>
                <a:lnTo>
                  <a:pt x="531483" y="1379141"/>
                </a:lnTo>
                <a:lnTo>
                  <a:pt x="564437" y="1367631"/>
                </a:lnTo>
                <a:lnTo>
                  <a:pt x="581113" y="1361678"/>
                </a:lnTo>
                <a:lnTo>
                  <a:pt x="597392" y="1354931"/>
                </a:lnTo>
                <a:lnTo>
                  <a:pt x="669257" y="1324372"/>
                </a:lnTo>
                <a:lnTo>
                  <a:pt x="743504" y="1292622"/>
                </a:lnTo>
                <a:lnTo>
                  <a:pt x="817354" y="1261269"/>
                </a:lnTo>
                <a:lnTo>
                  <a:pt x="888822" y="1231106"/>
                </a:lnTo>
                <a:lnTo>
                  <a:pt x="969025" y="1209278"/>
                </a:lnTo>
                <a:lnTo>
                  <a:pt x="974981" y="1204516"/>
                </a:lnTo>
                <a:lnTo>
                  <a:pt x="980937" y="1198959"/>
                </a:lnTo>
                <a:lnTo>
                  <a:pt x="986892" y="1192609"/>
                </a:lnTo>
                <a:lnTo>
                  <a:pt x="992848" y="1184672"/>
                </a:lnTo>
                <a:lnTo>
                  <a:pt x="998407" y="1176734"/>
                </a:lnTo>
                <a:lnTo>
                  <a:pt x="1003965" y="1168003"/>
                </a:lnTo>
                <a:lnTo>
                  <a:pt x="1009524" y="1158478"/>
                </a:lnTo>
                <a:lnTo>
                  <a:pt x="1015083" y="1149350"/>
                </a:lnTo>
                <a:lnTo>
                  <a:pt x="1025009" y="1129903"/>
                </a:lnTo>
                <a:lnTo>
                  <a:pt x="1034141" y="1111250"/>
                </a:lnTo>
                <a:lnTo>
                  <a:pt x="1049228" y="1078309"/>
                </a:lnTo>
                <a:lnTo>
                  <a:pt x="1087345" y="1068784"/>
                </a:lnTo>
                <a:lnTo>
                  <a:pt x="1085359" y="1060450"/>
                </a:lnTo>
                <a:lnTo>
                  <a:pt x="1082977" y="1053306"/>
                </a:lnTo>
                <a:lnTo>
                  <a:pt x="1080595" y="1046163"/>
                </a:lnTo>
                <a:lnTo>
                  <a:pt x="1077419" y="1040209"/>
                </a:lnTo>
                <a:lnTo>
                  <a:pt x="1074242" y="1034653"/>
                </a:lnTo>
                <a:lnTo>
                  <a:pt x="1071066" y="1029891"/>
                </a:lnTo>
                <a:lnTo>
                  <a:pt x="1067492" y="1025525"/>
                </a:lnTo>
                <a:lnTo>
                  <a:pt x="1063125" y="1020763"/>
                </a:lnTo>
                <a:lnTo>
                  <a:pt x="1055978" y="1012825"/>
                </a:lnTo>
                <a:lnTo>
                  <a:pt x="1048434" y="1004491"/>
                </a:lnTo>
                <a:lnTo>
                  <a:pt x="1045258" y="1000125"/>
                </a:lnTo>
                <a:lnTo>
                  <a:pt x="1042082" y="995363"/>
                </a:lnTo>
                <a:lnTo>
                  <a:pt x="1038905" y="989409"/>
                </a:lnTo>
                <a:lnTo>
                  <a:pt x="1036523" y="983456"/>
                </a:lnTo>
                <a:lnTo>
                  <a:pt x="1022229" y="830659"/>
                </a:lnTo>
                <a:lnTo>
                  <a:pt x="1021832" y="831056"/>
                </a:lnTo>
                <a:lnTo>
                  <a:pt x="1020641" y="831056"/>
                </a:lnTo>
                <a:lnTo>
                  <a:pt x="1016671" y="830659"/>
                </a:lnTo>
                <a:lnTo>
                  <a:pt x="1010715" y="829469"/>
                </a:lnTo>
                <a:lnTo>
                  <a:pt x="1003965" y="828278"/>
                </a:lnTo>
                <a:lnTo>
                  <a:pt x="990863" y="824309"/>
                </a:lnTo>
                <a:lnTo>
                  <a:pt x="985701" y="822325"/>
                </a:lnTo>
                <a:lnTo>
                  <a:pt x="982525" y="821134"/>
                </a:lnTo>
                <a:lnTo>
                  <a:pt x="978157" y="817959"/>
                </a:lnTo>
                <a:lnTo>
                  <a:pt x="973790" y="814388"/>
                </a:lnTo>
                <a:lnTo>
                  <a:pt x="969819" y="810419"/>
                </a:lnTo>
                <a:lnTo>
                  <a:pt x="966246" y="805656"/>
                </a:lnTo>
                <a:lnTo>
                  <a:pt x="962673" y="800497"/>
                </a:lnTo>
                <a:lnTo>
                  <a:pt x="959496" y="794941"/>
                </a:lnTo>
                <a:lnTo>
                  <a:pt x="956717" y="788988"/>
                </a:lnTo>
                <a:lnTo>
                  <a:pt x="953541" y="783034"/>
                </a:lnTo>
                <a:lnTo>
                  <a:pt x="951158" y="776684"/>
                </a:lnTo>
                <a:lnTo>
                  <a:pt x="948776" y="769541"/>
                </a:lnTo>
                <a:lnTo>
                  <a:pt x="944409" y="755253"/>
                </a:lnTo>
                <a:lnTo>
                  <a:pt x="941232" y="740172"/>
                </a:lnTo>
                <a:lnTo>
                  <a:pt x="938056" y="724694"/>
                </a:lnTo>
                <a:lnTo>
                  <a:pt x="935674" y="708819"/>
                </a:lnTo>
                <a:lnTo>
                  <a:pt x="934085" y="693341"/>
                </a:lnTo>
                <a:lnTo>
                  <a:pt x="932497" y="677466"/>
                </a:lnTo>
                <a:lnTo>
                  <a:pt x="931306" y="662781"/>
                </a:lnTo>
                <a:lnTo>
                  <a:pt x="929321" y="635000"/>
                </a:lnTo>
                <a:lnTo>
                  <a:pt x="926939" y="611981"/>
                </a:lnTo>
                <a:lnTo>
                  <a:pt x="926939" y="607616"/>
                </a:lnTo>
                <a:lnTo>
                  <a:pt x="927733" y="603250"/>
                </a:lnTo>
                <a:lnTo>
                  <a:pt x="929321" y="598884"/>
                </a:lnTo>
                <a:lnTo>
                  <a:pt x="931306" y="594519"/>
                </a:lnTo>
                <a:lnTo>
                  <a:pt x="935674" y="585391"/>
                </a:lnTo>
                <a:lnTo>
                  <a:pt x="940835" y="575866"/>
                </a:lnTo>
                <a:lnTo>
                  <a:pt x="943217" y="570706"/>
                </a:lnTo>
                <a:lnTo>
                  <a:pt x="945600" y="565150"/>
                </a:lnTo>
                <a:lnTo>
                  <a:pt x="947585" y="559594"/>
                </a:lnTo>
                <a:lnTo>
                  <a:pt x="949173" y="553641"/>
                </a:lnTo>
                <a:lnTo>
                  <a:pt x="950364" y="547291"/>
                </a:lnTo>
                <a:lnTo>
                  <a:pt x="950761" y="539750"/>
                </a:lnTo>
                <a:lnTo>
                  <a:pt x="950364" y="532606"/>
                </a:lnTo>
                <a:lnTo>
                  <a:pt x="949173" y="524669"/>
                </a:lnTo>
                <a:lnTo>
                  <a:pt x="944409" y="500856"/>
                </a:lnTo>
                <a:lnTo>
                  <a:pt x="940438" y="477441"/>
                </a:lnTo>
                <a:lnTo>
                  <a:pt x="937262" y="454422"/>
                </a:lnTo>
                <a:lnTo>
                  <a:pt x="934880" y="432197"/>
                </a:lnTo>
                <a:lnTo>
                  <a:pt x="933291" y="410766"/>
                </a:lnTo>
                <a:lnTo>
                  <a:pt x="932100" y="389334"/>
                </a:lnTo>
                <a:lnTo>
                  <a:pt x="931703" y="368300"/>
                </a:lnTo>
                <a:lnTo>
                  <a:pt x="932100" y="348059"/>
                </a:lnTo>
                <a:lnTo>
                  <a:pt x="932894" y="328613"/>
                </a:lnTo>
                <a:lnTo>
                  <a:pt x="934483" y="309563"/>
                </a:lnTo>
                <a:lnTo>
                  <a:pt x="936468" y="290909"/>
                </a:lnTo>
                <a:lnTo>
                  <a:pt x="939247" y="273447"/>
                </a:lnTo>
                <a:lnTo>
                  <a:pt x="942423" y="255984"/>
                </a:lnTo>
                <a:lnTo>
                  <a:pt x="946394" y="239713"/>
                </a:lnTo>
                <a:lnTo>
                  <a:pt x="950761" y="223441"/>
                </a:lnTo>
                <a:lnTo>
                  <a:pt x="956320" y="207566"/>
                </a:lnTo>
                <a:lnTo>
                  <a:pt x="961482" y="193278"/>
                </a:lnTo>
                <a:lnTo>
                  <a:pt x="967437" y="178991"/>
                </a:lnTo>
                <a:lnTo>
                  <a:pt x="973790" y="165497"/>
                </a:lnTo>
                <a:lnTo>
                  <a:pt x="980937" y="152400"/>
                </a:lnTo>
                <a:lnTo>
                  <a:pt x="988481" y="140494"/>
                </a:lnTo>
                <a:lnTo>
                  <a:pt x="996421" y="129381"/>
                </a:lnTo>
                <a:lnTo>
                  <a:pt x="1004362" y="118269"/>
                </a:lnTo>
                <a:lnTo>
                  <a:pt x="1013494" y="108347"/>
                </a:lnTo>
                <a:lnTo>
                  <a:pt x="1022229" y="99219"/>
                </a:lnTo>
                <a:lnTo>
                  <a:pt x="1031758" y="90091"/>
                </a:lnTo>
                <a:lnTo>
                  <a:pt x="1041685" y="82550"/>
                </a:lnTo>
                <a:lnTo>
                  <a:pt x="1051611" y="75406"/>
                </a:lnTo>
                <a:lnTo>
                  <a:pt x="1061934" y="68659"/>
                </a:lnTo>
                <a:lnTo>
                  <a:pt x="1073051" y="63103"/>
                </a:lnTo>
                <a:lnTo>
                  <a:pt x="1084168" y="58341"/>
                </a:lnTo>
                <a:lnTo>
                  <a:pt x="1095683" y="53975"/>
                </a:lnTo>
                <a:lnTo>
                  <a:pt x="1112358" y="47228"/>
                </a:lnTo>
                <a:lnTo>
                  <a:pt x="1131019" y="40084"/>
                </a:lnTo>
                <a:lnTo>
                  <a:pt x="1150872" y="32544"/>
                </a:lnTo>
                <a:lnTo>
                  <a:pt x="1171915" y="25400"/>
                </a:lnTo>
                <a:lnTo>
                  <a:pt x="1194547" y="18653"/>
                </a:lnTo>
                <a:lnTo>
                  <a:pt x="1206458" y="15875"/>
                </a:lnTo>
                <a:lnTo>
                  <a:pt x="1218369" y="12303"/>
                </a:lnTo>
                <a:lnTo>
                  <a:pt x="1230281" y="9525"/>
                </a:lnTo>
                <a:lnTo>
                  <a:pt x="1242986" y="7144"/>
                </a:lnTo>
                <a:lnTo>
                  <a:pt x="1255294" y="5159"/>
                </a:lnTo>
                <a:lnTo>
                  <a:pt x="1268397" y="3175"/>
                </a:lnTo>
                <a:lnTo>
                  <a:pt x="1281102" y="1588"/>
                </a:lnTo>
                <a:lnTo>
                  <a:pt x="1294602" y="794"/>
                </a:lnTo>
                <a:lnTo>
                  <a:pt x="13077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7290859-4E07-4FD3-99ED-A6321494B074}"/>
              </a:ext>
            </a:extLst>
          </p:cNvPr>
          <p:cNvSpPr txBox="1"/>
          <p:nvPr/>
        </p:nvSpPr>
        <p:spPr>
          <a:xfrm>
            <a:off x="1807528" y="787869"/>
            <a:ext cx="19954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kern="100" dirty="0">
                <a:solidFill>
                  <a:schemeClr val="accent5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黑帽</a:t>
            </a:r>
            <a:r>
              <a:rPr lang="en-US" altLang="zh-CN" sz="2800" b="1" kern="100" dirty="0">
                <a:solidFill>
                  <a:schemeClr val="accent5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SEO</a:t>
            </a:r>
            <a:endParaRPr lang="zh-CN" altLang="en-US" sz="2800" kern="100" dirty="0">
              <a:solidFill>
                <a:schemeClr val="accent5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文本框 22">
            <a:extLst>
              <a:ext uri="{FF2B5EF4-FFF2-40B4-BE49-F238E27FC236}">
                <a16:creationId xmlns:a16="http://schemas.microsoft.com/office/drawing/2014/main" id="{EE377AB2-6373-413F-BC01-B6A904493370}"/>
              </a:ext>
            </a:extLst>
          </p:cNvPr>
          <p:cNvSpPr txBox="1"/>
          <p:nvPr/>
        </p:nvSpPr>
        <p:spPr>
          <a:xfrm flipH="1">
            <a:off x="227965" y="3498188"/>
            <a:ext cx="5081124" cy="337412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rtlCol="0" anchor="t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、熟练使用常见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CMS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程序；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、不断研究市面最新手法，与时俱进；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、负责挖掘潜在价值的核心词和大量行业相关的长尾词进行布局；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、负责网站的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SEO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推广及网站流量指标监控，网站日志分析发现问题，并提出合理建议；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、收集推广反馈数据，不断改进推广效果；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、总结搜索引擎排名规律，并且勤于实践。</a:t>
            </a:r>
          </a:p>
        </p:txBody>
      </p:sp>
      <p:sp>
        <p:nvSpPr>
          <p:cNvPr id="41" name="文本框 20">
            <a:extLst>
              <a:ext uri="{FF2B5EF4-FFF2-40B4-BE49-F238E27FC236}">
                <a16:creationId xmlns:a16="http://schemas.microsoft.com/office/drawing/2014/main" id="{D03EFE42-2C69-46A2-9908-6B18B2DA8AF9}"/>
              </a:ext>
            </a:extLst>
          </p:cNvPr>
          <p:cNvSpPr txBox="1"/>
          <p:nvPr/>
        </p:nvSpPr>
        <p:spPr>
          <a:xfrm flipH="1">
            <a:off x="1347141" y="3183093"/>
            <a:ext cx="1995487" cy="369332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b="1" dirty="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岗位职责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825695E-B5A6-48FF-BD46-EF60FBDBD8FF}"/>
              </a:ext>
            </a:extLst>
          </p:cNvPr>
          <p:cNvSpPr txBox="1"/>
          <p:nvPr/>
        </p:nvSpPr>
        <p:spPr>
          <a:xfrm>
            <a:off x="5652611" y="986055"/>
            <a:ext cx="6054109" cy="5451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、年龄：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18-35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、学历：大专及以上； 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2-3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年以上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SEO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相关工作经验；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、精通各大搜索引擎的优化，包括黑帽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SEO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，白帽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SEO 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并有成功案例；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、有泛站群、寄生虫、快照劫持、泛目录等经验；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、能够立进行站点服务器配置，有过同时操作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站以上的经验；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、具备出色的沟通能力、协调能力和组织能力，较强的逻辑思维、调研及分析能力；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、熟悉掌握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SEO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技术（网站架构、网页代码、页面优化、外链建设等），懂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php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代码。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1B8F1C8-88E6-4ED4-A6A1-9CB281ECF3EB}"/>
              </a:ext>
            </a:extLst>
          </p:cNvPr>
          <p:cNvSpPr txBox="1"/>
          <p:nvPr/>
        </p:nvSpPr>
        <p:spPr>
          <a:xfrm>
            <a:off x="6969521" y="598213"/>
            <a:ext cx="1873919" cy="464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岗位要求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38D8BBE-1F6A-42F8-8476-6DB76E3ACEB9}"/>
              </a:ext>
            </a:extLst>
          </p:cNvPr>
          <p:cNvCxnSpPr>
            <a:cxnSpLocks/>
          </p:cNvCxnSpPr>
          <p:nvPr/>
        </p:nvCxnSpPr>
        <p:spPr>
          <a:xfrm>
            <a:off x="5300755" y="724472"/>
            <a:ext cx="0" cy="561716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52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27965" y="56515"/>
            <a:ext cx="1271270" cy="400110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t">
            <a:spAutoFit/>
          </a:bodyPr>
          <a:lstStyle/>
          <a:p>
            <a:pPr lvl="0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招聘岗位</a:t>
            </a:r>
          </a:p>
        </p:txBody>
      </p:sp>
      <p:sp>
        <p:nvSpPr>
          <p:cNvPr id="8" name="矩形 7"/>
          <p:cNvSpPr/>
          <p:nvPr/>
        </p:nvSpPr>
        <p:spPr>
          <a:xfrm>
            <a:off x="336000" y="542925"/>
            <a:ext cx="11520000" cy="177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672590" y="81280"/>
            <a:ext cx="396430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Recruitment position</a:t>
            </a:r>
            <a:endParaRPr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348" name="文本框 22"/>
          <p:cNvSpPr txBox="1"/>
          <p:nvPr/>
        </p:nvSpPr>
        <p:spPr>
          <a:xfrm flipH="1">
            <a:off x="732953" y="1943775"/>
            <a:ext cx="4810444" cy="88113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薪资：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15K-30K+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奖金</a:t>
            </a:r>
          </a:p>
          <a:p>
            <a:pPr algn="just">
              <a:lnSpc>
                <a:spcPct val="150000"/>
              </a:lnSpc>
            </a:pP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工作时间：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小时月休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29" name="直接连接符 28"/>
          <p:cNvCxnSpPr>
            <a:cxnSpLocks/>
          </p:cNvCxnSpPr>
          <p:nvPr/>
        </p:nvCxnSpPr>
        <p:spPr>
          <a:xfrm>
            <a:off x="186280" y="2997928"/>
            <a:ext cx="6307584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351" name="文本框 20"/>
          <p:cNvSpPr txBox="1"/>
          <p:nvPr/>
        </p:nvSpPr>
        <p:spPr>
          <a:xfrm flipH="1">
            <a:off x="1499235" y="1669485"/>
            <a:ext cx="1995487" cy="369332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b="1" dirty="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薪酬待遇</a:t>
            </a:r>
          </a:p>
        </p:txBody>
      </p:sp>
      <p:sp>
        <p:nvSpPr>
          <p:cNvPr id="2050" name="团队"/>
          <p:cNvSpPr/>
          <p:nvPr/>
        </p:nvSpPr>
        <p:spPr bwMode="auto">
          <a:xfrm>
            <a:off x="573405" y="724472"/>
            <a:ext cx="1099185" cy="742851"/>
          </a:xfrm>
          <a:custGeom>
            <a:avLst/>
            <a:gdLst/>
            <a:ahLst/>
            <a:cxnLst/>
            <a:rect l="0" t="0" r="r" b="b"/>
            <a:pathLst>
              <a:path w="2608263" h="1778000">
                <a:moveTo>
                  <a:pt x="1956693" y="381000"/>
                </a:moveTo>
                <a:lnTo>
                  <a:pt x="1966217" y="381397"/>
                </a:lnTo>
                <a:lnTo>
                  <a:pt x="1975740" y="382192"/>
                </a:lnTo>
                <a:lnTo>
                  <a:pt x="1986057" y="382986"/>
                </a:lnTo>
                <a:lnTo>
                  <a:pt x="1995581" y="384575"/>
                </a:lnTo>
                <a:lnTo>
                  <a:pt x="2005501" y="386562"/>
                </a:lnTo>
                <a:lnTo>
                  <a:pt x="2018819" y="388548"/>
                </a:lnTo>
                <a:lnTo>
                  <a:pt x="2025739" y="391726"/>
                </a:lnTo>
                <a:lnTo>
                  <a:pt x="2035263" y="394904"/>
                </a:lnTo>
                <a:lnTo>
                  <a:pt x="2045580" y="398876"/>
                </a:lnTo>
                <a:lnTo>
                  <a:pt x="2055500" y="403246"/>
                </a:lnTo>
                <a:lnTo>
                  <a:pt x="2065421" y="408807"/>
                </a:lnTo>
                <a:lnTo>
                  <a:pt x="2075738" y="414766"/>
                </a:lnTo>
                <a:lnTo>
                  <a:pt x="2101927" y="438998"/>
                </a:lnTo>
                <a:lnTo>
                  <a:pt x="2143990" y="446149"/>
                </a:lnTo>
                <a:lnTo>
                  <a:pt x="2147958" y="448929"/>
                </a:lnTo>
                <a:lnTo>
                  <a:pt x="2151926" y="452107"/>
                </a:lnTo>
                <a:lnTo>
                  <a:pt x="2155497" y="455683"/>
                </a:lnTo>
                <a:lnTo>
                  <a:pt x="2158672" y="459655"/>
                </a:lnTo>
                <a:lnTo>
                  <a:pt x="2161847" y="464025"/>
                </a:lnTo>
                <a:lnTo>
                  <a:pt x="2164624" y="468395"/>
                </a:lnTo>
                <a:lnTo>
                  <a:pt x="2169783" y="477531"/>
                </a:lnTo>
                <a:lnTo>
                  <a:pt x="2173751" y="485874"/>
                </a:lnTo>
                <a:lnTo>
                  <a:pt x="2176529" y="493024"/>
                </a:lnTo>
                <a:lnTo>
                  <a:pt x="2179306" y="499380"/>
                </a:lnTo>
                <a:lnTo>
                  <a:pt x="2182878" y="516064"/>
                </a:lnTo>
                <a:lnTo>
                  <a:pt x="2186052" y="532749"/>
                </a:lnTo>
                <a:lnTo>
                  <a:pt x="2188036" y="549433"/>
                </a:lnTo>
                <a:lnTo>
                  <a:pt x="2189623" y="565720"/>
                </a:lnTo>
                <a:lnTo>
                  <a:pt x="2190417" y="582008"/>
                </a:lnTo>
                <a:lnTo>
                  <a:pt x="2190814" y="598692"/>
                </a:lnTo>
                <a:lnTo>
                  <a:pt x="2190814" y="615376"/>
                </a:lnTo>
                <a:lnTo>
                  <a:pt x="2190417" y="632855"/>
                </a:lnTo>
                <a:lnTo>
                  <a:pt x="2190020" y="642389"/>
                </a:lnTo>
                <a:lnTo>
                  <a:pt x="2188830" y="656293"/>
                </a:lnTo>
                <a:lnTo>
                  <a:pt x="2185259" y="692840"/>
                </a:lnTo>
                <a:lnTo>
                  <a:pt x="2183671" y="711908"/>
                </a:lnTo>
                <a:lnTo>
                  <a:pt x="2182878" y="730578"/>
                </a:lnTo>
                <a:lnTo>
                  <a:pt x="2182084" y="746468"/>
                </a:lnTo>
                <a:lnTo>
                  <a:pt x="2182481" y="753221"/>
                </a:lnTo>
                <a:lnTo>
                  <a:pt x="2182878" y="758386"/>
                </a:lnTo>
                <a:lnTo>
                  <a:pt x="2183671" y="765139"/>
                </a:lnTo>
                <a:lnTo>
                  <a:pt x="2184862" y="771098"/>
                </a:lnTo>
                <a:lnTo>
                  <a:pt x="2186449" y="775865"/>
                </a:lnTo>
                <a:lnTo>
                  <a:pt x="2188433" y="779837"/>
                </a:lnTo>
                <a:lnTo>
                  <a:pt x="2192798" y="787782"/>
                </a:lnTo>
                <a:lnTo>
                  <a:pt x="2195179" y="792152"/>
                </a:lnTo>
                <a:lnTo>
                  <a:pt x="2198353" y="798508"/>
                </a:lnTo>
                <a:lnTo>
                  <a:pt x="2200734" y="804069"/>
                </a:lnTo>
                <a:lnTo>
                  <a:pt x="2202719" y="810028"/>
                </a:lnTo>
                <a:lnTo>
                  <a:pt x="2204306" y="815987"/>
                </a:lnTo>
                <a:lnTo>
                  <a:pt x="2205496" y="822343"/>
                </a:lnTo>
                <a:lnTo>
                  <a:pt x="2206687" y="829096"/>
                </a:lnTo>
                <a:lnTo>
                  <a:pt x="2207480" y="835452"/>
                </a:lnTo>
                <a:lnTo>
                  <a:pt x="2207877" y="842205"/>
                </a:lnTo>
                <a:lnTo>
                  <a:pt x="2207877" y="848561"/>
                </a:lnTo>
                <a:lnTo>
                  <a:pt x="2207480" y="862465"/>
                </a:lnTo>
                <a:lnTo>
                  <a:pt x="2206290" y="875177"/>
                </a:lnTo>
                <a:lnTo>
                  <a:pt x="2204306" y="887889"/>
                </a:lnTo>
                <a:lnTo>
                  <a:pt x="2202321" y="899806"/>
                </a:lnTo>
                <a:lnTo>
                  <a:pt x="2199544" y="913312"/>
                </a:lnTo>
                <a:lnTo>
                  <a:pt x="2197560" y="920463"/>
                </a:lnTo>
                <a:lnTo>
                  <a:pt x="2195179" y="927613"/>
                </a:lnTo>
                <a:lnTo>
                  <a:pt x="2192798" y="934367"/>
                </a:lnTo>
                <a:lnTo>
                  <a:pt x="2190020" y="941517"/>
                </a:lnTo>
                <a:lnTo>
                  <a:pt x="2186846" y="947873"/>
                </a:lnTo>
                <a:lnTo>
                  <a:pt x="2183275" y="953037"/>
                </a:lnTo>
                <a:lnTo>
                  <a:pt x="2181291" y="955818"/>
                </a:lnTo>
                <a:lnTo>
                  <a:pt x="2178909" y="958201"/>
                </a:lnTo>
                <a:lnTo>
                  <a:pt x="2176132" y="960188"/>
                </a:lnTo>
                <a:lnTo>
                  <a:pt x="2173354" y="961777"/>
                </a:lnTo>
                <a:lnTo>
                  <a:pt x="2167799" y="965749"/>
                </a:lnTo>
                <a:lnTo>
                  <a:pt x="2162243" y="968530"/>
                </a:lnTo>
                <a:lnTo>
                  <a:pt x="2156291" y="971708"/>
                </a:lnTo>
                <a:lnTo>
                  <a:pt x="2151133" y="975283"/>
                </a:lnTo>
                <a:lnTo>
                  <a:pt x="2147958" y="977269"/>
                </a:lnTo>
                <a:lnTo>
                  <a:pt x="2145974" y="979653"/>
                </a:lnTo>
                <a:lnTo>
                  <a:pt x="2143593" y="982434"/>
                </a:lnTo>
                <a:lnTo>
                  <a:pt x="2142006" y="985612"/>
                </a:lnTo>
                <a:lnTo>
                  <a:pt x="2139625" y="990379"/>
                </a:lnTo>
                <a:lnTo>
                  <a:pt x="2137641" y="995543"/>
                </a:lnTo>
                <a:lnTo>
                  <a:pt x="2136450" y="1000707"/>
                </a:lnTo>
                <a:lnTo>
                  <a:pt x="2135260" y="1005871"/>
                </a:lnTo>
                <a:lnTo>
                  <a:pt x="2134466" y="1011433"/>
                </a:lnTo>
                <a:lnTo>
                  <a:pt x="2133673" y="1016597"/>
                </a:lnTo>
                <a:lnTo>
                  <a:pt x="2132879" y="1028514"/>
                </a:lnTo>
                <a:lnTo>
                  <a:pt x="2132085" y="1039637"/>
                </a:lnTo>
                <a:lnTo>
                  <a:pt x="2131292" y="1051158"/>
                </a:lnTo>
                <a:lnTo>
                  <a:pt x="2130895" y="1056719"/>
                </a:lnTo>
                <a:lnTo>
                  <a:pt x="2130101" y="1061883"/>
                </a:lnTo>
                <a:lnTo>
                  <a:pt x="2128911" y="1067445"/>
                </a:lnTo>
                <a:lnTo>
                  <a:pt x="2127721" y="1072212"/>
                </a:lnTo>
                <a:lnTo>
                  <a:pt x="2125736" y="1078170"/>
                </a:lnTo>
                <a:lnTo>
                  <a:pt x="2123355" y="1082937"/>
                </a:lnTo>
                <a:lnTo>
                  <a:pt x="2120578" y="1087307"/>
                </a:lnTo>
                <a:lnTo>
                  <a:pt x="2117800" y="1091280"/>
                </a:lnTo>
                <a:lnTo>
                  <a:pt x="2112245" y="1098430"/>
                </a:lnTo>
                <a:lnTo>
                  <a:pt x="2106293" y="1105183"/>
                </a:lnTo>
                <a:lnTo>
                  <a:pt x="2103515" y="1109156"/>
                </a:lnTo>
                <a:lnTo>
                  <a:pt x="2101134" y="1112731"/>
                </a:lnTo>
                <a:lnTo>
                  <a:pt x="2098356" y="1116703"/>
                </a:lnTo>
                <a:lnTo>
                  <a:pt x="2096372" y="1121470"/>
                </a:lnTo>
                <a:lnTo>
                  <a:pt x="2093991" y="1126237"/>
                </a:lnTo>
                <a:lnTo>
                  <a:pt x="2092801" y="1131799"/>
                </a:lnTo>
                <a:lnTo>
                  <a:pt x="2091610" y="1138155"/>
                </a:lnTo>
                <a:lnTo>
                  <a:pt x="2090817" y="1145305"/>
                </a:lnTo>
                <a:lnTo>
                  <a:pt x="2127721" y="1150470"/>
                </a:lnTo>
                <a:lnTo>
                  <a:pt x="2138435" y="1173907"/>
                </a:lnTo>
                <a:lnTo>
                  <a:pt x="2144783" y="1187016"/>
                </a:lnTo>
                <a:lnTo>
                  <a:pt x="2152323" y="1201317"/>
                </a:lnTo>
                <a:lnTo>
                  <a:pt x="2159863" y="1214426"/>
                </a:lnTo>
                <a:lnTo>
                  <a:pt x="2163831" y="1220782"/>
                </a:lnTo>
                <a:lnTo>
                  <a:pt x="2167799" y="1226741"/>
                </a:lnTo>
                <a:lnTo>
                  <a:pt x="2171767" y="1231905"/>
                </a:lnTo>
                <a:lnTo>
                  <a:pt x="2175735" y="1236672"/>
                </a:lnTo>
                <a:lnTo>
                  <a:pt x="2180497" y="1240645"/>
                </a:lnTo>
                <a:lnTo>
                  <a:pt x="2184862" y="1243823"/>
                </a:lnTo>
                <a:lnTo>
                  <a:pt x="2241606" y="1259713"/>
                </a:lnTo>
                <a:lnTo>
                  <a:pt x="2293192" y="1281164"/>
                </a:lnTo>
                <a:lnTo>
                  <a:pt x="2345572" y="1303807"/>
                </a:lnTo>
                <a:lnTo>
                  <a:pt x="2397951" y="1326053"/>
                </a:lnTo>
                <a:lnTo>
                  <a:pt x="2449140" y="1347902"/>
                </a:lnTo>
                <a:lnTo>
                  <a:pt x="2461045" y="1352669"/>
                </a:lnTo>
                <a:lnTo>
                  <a:pt x="2472552" y="1356641"/>
                </a:lnTo>
                <a:lnTo>
                  <a:pt x="2496361" y="1365381"/>
                </a:lnTo>
                <a:lnTo>
                  <a:pt x="2519773" y="1373723"/>
                </a:lnTo>
                <a:lnTo>
                  <a:pt x="2530884" y="1378093"/>
                </a:lnTo>
                <a:lnTo>
                  <a:pt x="2541995" y="1382860"/>
                </a:lnTo>
                <a:lnTo>
                  <a:pt x="2552312" y="1388421"/>
                </a:lnTo>
                <a:lnTo>
                  <a:pt x="2562233" y="1394380"/>
                </a:lnTo>
                <a:lnTo>
                  <a:pt x="2566597" y="1397558"/>
                </a:lnTo>
                <a:lnTo>
                  <a:pt x="2571756" y="1400736"/>
                </a:lnTo>
                <a:lnTo>
                  <a:pt x="2576121" y="1404311"/>
                </a:lnTo>
                <a:lnTo>
                  <a:pt x="2580089" y="1407886"/>
                </a:lnTo>
                <a:lnTo>
                  <a:pt x="2584057" y="1411859"/>
                </a:lnTo>
                <a:lnTo>
                  <a:pt x="2587629" y="1416228"/>
                </a:lnTo>
                <a:lnTo>
                  <a:pt x="2591200" y="1420598"/>
                </a:lnTo>
                <a:lnTo>
                  <a:pt x="2594375" y="1425365"/>
                </a:lnTo>
                <a:lnTo>
                  <a:pt x="2597946" y="1430132"/>
                </a:lnTo>
                <a:lnTo>
                  <a:pt x="2600723" y="1435296"/>
                </a:lnTo>
                <a:lnTo>
                  <a:pt x="2603105" y="1440858"/>
                </a:lnTo>
                <a:lnTo>
                  <a:pt x="2605089" y="1446817"/>
                </a:lnTo>
                <a:lnTo>
                  <a:pt x="2605485" y="1465487"/>
                </a:lnTo>
                <a:lnTo>
                  <a:pt x="2605882" y="1488528"/>
                </a:lnTo>
                <a:lnTo>
                  <a:pt x="2607073" y="1542951"/>
                </a:lnTo>
                <a:lnTo>
                  <a:pt x="2608263" y="1599757"/>
                </a:lnTo>
                <a:lnTo>
                  <a:pt x="2608263" y="1625975"/>
                </a:lnTo>
                <a:lnTo>
                  <a:pt x="2608263" y="1649413"/>
                </a:lnTo>
                <a:lnTo>
                  <a:pt x="2308271" y="1649413"/>
                </a:lnTo>
                <a:lnTo>
                  <a:pt x="2307081" y="1594196"/>
                </a:lnTo>
                <a:lnTo>
                  <a:pt x="2305493" y="1538581"/>
                </a:lnTo>
                <a:lnTo>
                  <a:pt x="2305097" y="1494486"/>
                </a:lnTo>
                <a:lnTo>
                  <a:pt x="2305097" y="1482172"/>
                </a:lnTo>
                <a:lnTo>
                  <a:pt x="2301129" y="1470651"/>
                </a:lnTo>
                <a:lnTo>
                  <a:pt x="2297557" y="1461117"/>
                </a:lnTo>
                <a:lnTo>
                  <a:pt x="2293986" y="1451981"/>
                </a:lnTo>
                <a:lnTo>
                  <a:pt x="2289224" y="1443241"/>
                </a:lnTo>
                <a:lnTo>
                  <a:pt x="2284859" y="1434899"/>
                </a:lnTo>
                <a:lnTo>
                  <a:pt x="2280097" y="1426954"/>
                </a:lnTo>
                <a:lnTo>
                  <a:pt x="2275335" y="1419406"/>
                </a:lnTo>
                <a:lnTo>
                  <a:pt x="2270177" y="1411859"/>
                </a:lnTo>
                <a:lnTo>
                  <a:pt x="2264621" y="1405106"/>
                </a:lnTo>
                <a:lnTo>
                  <a:pt x="2258669" y="1398352"/>
                </a:lnTo>
                <a:lnTo>
                  <a:pt x="2252717" y="1391996"/>
                </a:lnTo>
                <a:lnTo>
                  <a:pt x="2246765" y="1386435"/>
                </a:lnTo>
                <a:lnTo>
                  <a:pt x="2240416" y="1380079"/>
                </a:lnTo>
                <a:lnTo>
                  <a:pt x="2234067" y="1374915"/>
                </a:lnTo>
                <a:lnTo>
                  <a:pt x="2226924" y="1369750"/>
                </a:lnTo>
                <a:lnTo>
                  <a:pt x="2220188" y="1364983"/>
                </a:lnTo>
                <a:lnTo>
                  <a:pt x="2213433" y="1360217"/>
                </a:lnTo>
                <a:lnTo>
                  <a:pt x="2206290" y="1355450"/>
                </a:lnTo>
                <a:lnTo>
                  <a:pt x="2198750" y="1351080"/>
                </a:lnTo>
                <a:lnTo>
                  <a:pt x="2184465" y="1343532"/>
                </a:lnTo>
                <a:lnTo>
                  <a:pt x="2169386" y="1336382"/>
                </a:lnTo>
                <a:lnTo>
                  <a:pt x="2154307" y="1330026"/>
                </a:lnTo>
                <a:lnTo>
                  <a:pt x="2139228" y="1323670"/>
                </a:lnTo>
                <a:lnTo>
                  <a:pt x="2124546" y="1318108"/>
                </a:lnTo>
                <a:lnTo>
                  <a:pt x="2095578" y="1307780"/>
                </a:lnTo>
                <a:lnTo>
                  <a:pt x="2067405" y="1297849"/>
                </a:lnTo>
                <a:lnTo>
                  <a:pt x="2053913" y="1293082"/>
                </a:lnTo>
                <a:lnTo>
                  <a:pt x="2041215" y="1287917"/>
                </a:lnTo>
                <a:lnTo>
                  <a:pt x="1985264" y="1263685"/>
                </a:lnTo>
                <a:lnTo>
                  <a:pt x="1926932" y="1239056"/>
                </a:lnTo>
                <a:lnTo>
                  <a:pt x="1840427" y="1202112"/>
                </a:lnTo>
                <a:lnTo>
                  <a:pt x="1797571" y="1183441"/>
                </a:lnTo>
                <a:lnTo>
                  <a:pt x="1755111" y="1166359"/>
                </a:lnTo>
                <a:lnTo>
                  <a:pt x="1762651" y="1150470"/>
                </a:lnTo>
                <a:lnTo>
                  <a:pt x="1790031" y="1143716"/>
                </a:lnTo>
                <a:lnTo>
                  <a:pt x="1788047" y="1138155"/>
                </a:lnTo>
                <a:lnTo>
                  <a:pt x="1786460" y="1132196"/>
                </a:lnTo>
                <a:lnTo>
                  <a:pt x="1784873" y="1127429"/>
                </a:lnTo>
                <a:lnTo>
                  <a:pt x="1782492" y="1123457"/>
                </a:lnTo>
                <a:lnTo>
                  <a:pt x="1780111" y="1119484"/>
                </a:lnTo>
                <a:lnTo>
                  <a:pt x="1777730" y="1115909"/>
                </a:lnTo>
                <a:lnTo>
                  <a:pt x="1772571" y="1109950"/>
                </a:lnTo>
                <a:lnTo>
                  <a:pt x="1767413" y="1103594"/>
                </a:lnTo>
                <a:lnTo>
                  <a:pt x="1762254" y="1097636"/>
                </a:lnTo>
                <a:lnTo>
                  <a:pt x="1759476" y="1094458"/>
                </a:lnTo>
                <a:lnTo>
                  <a:pt x="1757095" y="1091280"/>
                </a:lnTo>
                <a:lnTo>
                  <a:pt x="1755111" y="1087307"/>
                </a:lnTo>
                <a:lnTo>
                  <a:pt x="1753524" y="1082937"/>
                </a:lnTo>
                <a:lnTo>
                  <a:pt x="1743207" y="973694"/>
                </a:lnTo>
                <a:lnTo>
                  <a:pt x="1743207" y="974091"/>
                </a:lnTo>
                <a:lnTo>
                  <a:pt x="1742413" y="974091"/>
                </a:lnTo>
                <a:lnTo>
                  <a:pt x="1739636" y="973694"/>
                </a:lnTo>
                <a:lnTo>
                  <a:pt x="1730112" y="972105"/>
                </a:lnTo>
                <a:lnTo>
                  <a:pt x="1720985" y="969324"/>
                </a:lnTo>
                <a:lnTo>
                  <a:pt x="1717414" y="968133"/>
                </a:lnTo>
                <a:lnTo>
                  <a:pt x="1715033" y="967338"/>
                </a:lnTo>
                <a:lnTo>
                  <a:pt x="1711065" y="963763"/>
                </a:lnTo>
                <a:lnTo>
                  <a:pt x="1707097" y="960188"/>
                </a:lnTo>
                <a:lnTo>
                  <a:pt x="1703129" y="955818"/>
                </a:lnTo>
                <a:lnTo>
                  <a:pt x="1699954" y="950654"/>
                </a:lnTo>
                <a:lnTo>
                  <a:pt x="1697177" y="945490"/>
                </a:lnTo>
                <a:lnTo>
                  <a:pt x="1694399" y="939531"/>
                </a:lnTo>
                <a:lnTo>
                  <a:pt x="1692018" y="932778"/>
                </a:lnTo>
                <a:lnTo>
                  <a:pt x="1689637" y="926422"/>
                </a:lnTo>
                <a:lnTo>
                  <a:pt x="1688050" y="919668"/>
                </a:lnTo>
                <a:lnTo>
                  <a:pt x="1686066" y="912518"/>
                </a:lnTo>
                <a:lnTo>
                  <a:pt x="1683288" y="897423"/>
                </a:lnTo>
                <a:lnTo>
                  <a:pt x="1681304" y="882327"/>
                </a:lnTo>
                <a:lnTo>
                  <a:pt x="1679717" y="867232"/>
                </a:lnTo>
                <a:lnTo>
                  <a:pt x="1684875" y="862465"/>
                </a:lnTo>
                <a:lnTo>
                  <a:pt x="1689637" y="857698"/>
                </a:lnTo>
                <a:lnTo>
                  <a:pt x="1694796" y="851739"/>
                </a:lnTo>
                <a:lnTo>
                  <a:pt x="1699161" y="845780"/>
                </a:lnTo>
                <a:lnTo>
                  <a:pt x="1703525" y="839424"/>
                </a:lnTo>
                <a:lnTo>
                  <a:pt x="1707891" y="832671"/>
                </a:lnTo>
                <a:lnTo>
                  <a:pt x="1711462" y="825918"/>
                </a:lnTo>
                <a:lnTo>
                  <a:pt x="1715033" y="818767"/>
                </a:lnTo>
                <a:lnTo>
                  <a:pt x="1718208" y="811617"/>
                </a:lnTo>
                <a:lnTo>
                  <a:pt x="1720985" y="804466"/>
                </a:lnTo>
                <a:lnTo>
                  <a:pt x="1726144" y="790166"/>
                </a:lnTo>
                <a:lnTo>
                  <a:pt x="1730509" y="776262"/>
                </a:lnTo>
                <a:lnTo>
                  <a:pt x="1734080" y="762755"/>
                </a:lnTo>
                <a:lnTo>
                  <a:pt x="1736858" y="750838"/>
                </a:lnTo>
                <a:lnTo>
                  <a:pt x="1738842" y="740510"/>
                </a:lnTo>
                <a:lnTo>
                  <a:pt x="1742413" y="720647"/>
                </a:lnTo>
                <a:lnTo>
                  <a:pt x="1743604" y="709524"/>
                </a:lnTo>
                <a:lnTo>
                  <a:pt x="1745191" y="698798"/>
                </a:lnTo>
                <a:lnTo>
                  <a:pt x="1746381" y="687278"/>
                </a:lnTo>
                <a:lnTo>
                  <a:pt x="1747175" y="675361"/>
                </a:lnTo>
                <a:lnTo>
                  <a:pt x="1747572" y="663443"/>
                </a:lnTo>
                <a:lnTo>
                  <a:pt x="1747572" y="651129"/>
                </a:lnTo>
                <a:lnTo>
                  <a:pt x="1747175" y="638814"/>
                </a:lnTo>
                <a:lnTo>
                  <a:pt x="1746381" y="626102"/>
                </a:lnTo>
                <a:lnTo>
                  <a:pt x="1744794" y="613787"/>
                </a:lnTo>
                <a:lnTo>
                  <a:pt x="1742810" y="601473"/>
                </a:lnTo>
                <a:lnTo>
                  <a:pt x="1740033" y="589158"/>
                </a:lnTo>
                <a:lnTo>
                  <a:pt x="1736461" y="576843"/>
                </a:lnTo>
                <a:lnTo>
                  <a:pt x="1732096" y="564529"/>
                </a:lnTo>
                <a:lnTo>
                  <a:pt x="1726937" y="553008"/>
                </a:lnTo>
                <a:lnTo>
                  <a:pt x="1723366" y="546255"/>
                </a:lnTo>
                <a:lnTo>
                  <a:pt x="1720192" y="539899"/>
                </a:lnTo>
                <a:lnTo>
                  <a:pt x="1715033" y="530365"/>
                </a:lnTo>
                <a:lnTo>
                  <a:pt x="1712652" y="526393"/>
                </a:lnTo>
                <a:lnTo>
                  <a:pt x="1711859" y="521229"/>
                </a:lnTo>
                <a:lnTo>
                  <a:pt x="1711859" y="516064"/>
                </a:lnTo>
                <a:lnTo>
                  <a:pt x="1711462" y="509708"/>
                </a:lnTo>
                <a:lnTo>
                  <a:pt x="1712255" y="493421"/>
                </a:lnTo>
                <a:lnTo>
                  <a:pt x="1716223" y="486271"/>
                </a:lnTo>
                <a:lnTo>
                  <a:pt x="1720192" y="479915"/>
                </a:lnTo>
                <a:lnTo>
                  <a:pt x="1724557" y="473559"/>
                </a:lnTo>
                <a:lnTo>
                  <a:pt x="1728922" y="467600"/>
                </a:lnTo>
                <a:lnTo>
                  <a:pt x="1734080" y="462039"/>
                </a:lnTo>
                <a:lnTo>
                  <a:pt x="1738842" y="456477"/>
                </a:lnTo>
                <a:lnTo>
                  <a:pt x="1743604" y="451313"/>
                </a:lnTo>
                <a:lnTo>
                  <a:pt x="1748762" y="446546"/>
                </a:lnTo>
                <a:lnTo>
                  <a:pt x="1754318" y="442176"/>
                </a:lnTo>
                <a:lnTo>
                  <a:pt x="1759476" y="438204"/>
                </a:lnTo>
                <a:lnTo>
                  <a:pt x="1765429" y="434231"/>
                </a:lnTo>
                <a:lnTo>
                  <a:pt x="1771381" y="430259"/>
                </a:lnTo>
                <a:lnTo>
                  <a:pt x="1776936" y="427081"/>
                </a:lnTo>
                <a:lnTo>
                  <a:pt x="1782888" y="424300"/>
                </a:lnTo>
                <a:lnTo>
                  <a:pt x="1789634" y="421917"/>
                </a:lnTo>
                <a:lnTo>
                  <a:pt x="1795587" y="419533"/>
                </a:lnTo>
                <a:lnTo>
                  <a:pt x="1820983" y="409999"/>
                </a:lnTo>
                <a:lnTo>
                  <a:pt x="1834871" y="404438"/>
                </a:lnTo>
                <a:lnTo>
                  <a:pt x="1849950" y="399273"/>
                </a:lnTo>
                <a:lnTo>
                  <a:pt x="1865823" y="394506"/>
                </a:lnTo>
                <a:lnTo>
                  <a:pt x="1882886" y="390137"/>
                </a:lnTo>
                <a:lnTo>
                  <a:pt x="1900742" y="386562"/>
                </a:lnTo>
                <a:lnTo>
                  <a:pt x="1909472" y="384973"/>
                </a:lnTo>
                <a:lnTo>
                  <a:pt x="1918599" y="383384"/>
                </a:lnTo>
                <a:lnTo>
                  <a:pt x="1927726" y="382589"/>
                </a:lnTo>
                <a:lnTo>
                  <a:pt x="1937249" y="381795"/>
                </a:lnTo>
                <a:lnTo>
                  <a:pt x="1946773" y="381397"/>
                </a:lnTo>
                <a:lnTo>
                  <a:pt x="1956693" y="381000"/>
                </a:lnTo>
                <a:close/>
                <a:moveTo>
                  <a:pt x="674585" y="381000"/>
                </a:moveTo>
                <a:lnTo>
                  <a:pt x="684505" y="381397"/>
                </a:lnTo>
                <a:lnTo>
                  <a:pt x="694029" y="382192"/>
                </a:lnTo>
                <a:lnTo>
                  <a:pt x="703552" y="382986"/>
                </a:lnTo>
                <a:lnTo>
                  <a:pt x="713870" y="384575"/>
                </a:lnTo>
                <a:lnTo>
                  <a:pt x="723790" y="386562"/>
                </a:lnTo>
                <a:lnTo>
                  <a:pt x="733710" y="388548"/>
                </a:lnTo>
                <a:lnTo>
                  <a:pt x="743631" y="391726"/>
                </a:lnTo>
                <a:lnTo>
                  <a:pt x="753551" y="394904"/>
                </a:lnTo>
                <a:lnTo>
                  <a:pt x="763868" y="398876"/>
                </a:lnTo>
                <a:lnTo>
                  <a:pt x="773789" y="403246"/>
                </a:lnTo>
                <a:lnTo>
                  <a:pt x="783709" y="408807"/>
                </a:lnTo>
                <a:lnTo>
                  <a:pt x="793629" y="414766"/>
                </a:lnTo>
                <a:lnTo>
                  <a:pt x="820216" y="438998"/>
                </a:lnTo>
                <a:lnTo>
                  <a:pt x="861088" y="446149"/>
                </a:lnTo>
                <a:lnTo>
                  <a:pt x="863866" y="468792"/>
                </a:lnTo>
                <a:lnTo>
                  <a:pt x="867040" y="491832"/>
                </a:lnTo>
                <a:lnTo>
                  <a:pt x="871008" y="514873"/>
                </a:lnTo>
                <a:lnTo>
                  <a:pt x="876167" y="539105"/>
                </a:lnTo>
                <a:lnTo>
                  <a:pt x="871405" y="548241"/>
                </a:lnTo>
                <a:lnTo>
                  <a:pt x="868231" y="554200"/>
                </a:lnTo>
                <a:lnTo>
                  <a:pt x="864659" y="560556"/>
                </a:lnTo>
                <a:lnTo>
                  <a:pt x="861088" y="568501"/>
                </a:lnTo>
                <a:lnTo>
                  <a:pt x="858310" y="577241"/>
                </a:lnTo>
                <a:lnTo>
                  <a:pt x="855533" y="586377"/>
                </a:lnTo>
                <a:lnTo>
                  <a:pt x="854342" y="591144"/>
                </a:lnTo>
                <a:lnTo>
                  <a:pt x="853548" y="596309"/>
                </a:lnTo>
                <a:lnTo>
                  <a:pt x="853152" y="602267"/>
                </a:lnTo>
                <a:lnTo>
                  <a:pt x="852755" y="607431"/>
                </a:lnTo>
                <a:lnTo>
                  <a:pt x="852755" y="613390"/>
                </a:lnTo>
                <a:lnTo>
                  <a:pt x="853152" y="619349"/>
                </a:lnTo>
                <a:lnTo>
                  <a:pt x="854739" y="642786"/>
                </a:lnTo>
                <a:lnTo>
                  <a:pt x="856723" y="670991"/>
                </a:lnTo>
                <a:lnTo>
                  <a:pt x="857913" y="686087"/>
                </a:lnTo>
                <a:lnTo>
                  <a:pt x="859501" y="700785"/>
                </a:lnTo>
                <a:lnTo>
                  <a:pt x="861485" y="716675"/>
                </a:lnTo>
                <a:lnTo>
                  <a:pt x="863469" y="732167"/>
                </a:lnTo>
                <a:lnTo>
                  <a:pt x="866247" y="748057"/>
                </a:lnTo>
                <a:lnTo>
                  <a:pt x="869818" y="763153"/>
                </a:lnTo>
                <a:lnTo>
                  <a:pt x="873786" y="779043"/>
                </a:lnTo>
                <a:lnTo>
                  <a:pt x="878548" y="793741"/>
                </a:lnTo>
                <a:lnTo>
                  <a:pt x="883706" y="808439"/>
                </a:lnTo>
                <a:lnTo>
                  <a:pt x="886881" y="815589"/>
                </a:lnTo>
                <a:lnTo>
                  <a:pt x="890055" y="822343"/>
                </a:lnTo>
                <a:lnTo>
                  <a:pt x="893230" y="829493"/>
                </a:lnTo>
                <a:lnTo>
                  <a:pt x="896801" y="835849"/>
                </a:lnTo>
                <a:lnTo>
                  <a:pt x="901166" y="842205"/>
                </a:lnTo>
                <a:lnTo>
                  <a:pt x="905134" y="848561"/>
                </a:lnTo>
                <a:lnTo>
                  <a:pt x="909896" y="854520"/>
                </a:lnTo>
                <a:lnTo>
                  <a:pt x="914261" y="860081"/>
                </a:lnTo>
                <a:lnTo>
                  <a:pt x="919420" y="865643"/>
                </a:lnTo>
                <a:lnTo>
                  <a:pt x="924578" y="870807"/>
                </a:lnTo>
                <a:lnTo>
                  <a:pt x="922594" y="885902"/>
                </a:lnTo>
                <a:lnTo>
                  <a:pt x="920213" y="899806"/>
                </a:lnTo>
                <a:lnTo>
                  <a:pt x="917436" y="913312"/>
                </a:lnTo>
                <a:lnTo>
                  <a:pt x="915451" y="920463"/>
                </a:lnTo>
                <a:lnTo>
                  <a:pt x="913467" y="927613"/>
                </a:lnTo>
                <a:lnTo>
                  <a:pt x="911087" y="934367"/>
                </a:lnTo>
                <a:lnTo>
                  <a:pt x="908309" y="941517"/>
                </a:lnTo>
                <a:lnTo>
                  <a:pt x="905134" y="947873"/>
                </a:lnTo>
                <a:lnTo>
                  <a:pt x="901563" y="953037"/>
                </a:lnTo>
                <a:lnTo>
                  <a:pt x="899182" y="955818"/>
                </a:lnTo>
                <a:lnTo>
                  <a:pt x="896801" y="958201"/>
                </a:lnTo>
                <a:lnTo>
                  <a:pt x="894420" y="960188"/>
                </a:lnTo>
                <a:lnTo>
                  <a:pt x="891643" y="961777"/>
                </a:lnTo>
                <a:lnTo>
                  <a:pt x="886087" y="965749"/>
                </a:lnTo>
                <a:lnTo>
                  <a:pt x="880532" y="968530"/>
                </a:lnTo>
                <a:lnTo>
                  <a:pt x="874580" y="971708"/>
                </a:lnTo>
                <a:lnTo>
                  <a:pt x="869024" y="975283"/>
                </a:lnTo>
                <a:lnTo>
                  <a:pt x="866247" y="977269"/>
                </a:lnTo>
                <a:lnTo>
                  <a:pt x="863866" y="979653"/>
                </a:lnTo>
                <a:lnTo>
                  <a:pt x="861881" y="982434"/>
                </a:lnTo>
                <a:lnTo>
                  <a:pt x="859897" y="985612"/>
                </a:lnTo>
                <a:lnTo>
                  <a:pt x="857913" y="990379"/>
                </a:lnTo>
                <a:lnTo>
                  <a:pt x="855929" y="995543"/>
                </a:lnTo>
                <a:lnTo>
                  <a:pt x="854342" y="1000707"/>
                </a:lnTo>
                <a:lnTo>
                  <a:pt x="853152" y="1005871"/>
                </a:lnTo>
                <a:lnTo>
                  <a:pt x="852358" y="1011433"/>
                </a:lnTo>
                <a:lnTo>
                  <a:pt x="851961" y="1016597"/>
                </a:lnTo>
                <a:lnTo>
                  <a:pt x="851167" y="1028514"/>
                </a:lnTo>
                <a:lnTo>
                  <a:pt x="850374" y="1039637"/>
                </a:lnTo>
                <a:lnTo>
                  <a:pt x="849580" y="1051158"/>
                </a:lnTo>
                <a:lnTo>
                  <a:pt x="849183" y="1056719"/>
                </a:lnTo>
                <a:lnTo>
                  <a:pt x="848390" y="1061883"/>
                </a:lnTo>
                <a:lnTo>
                  <a:pt x="847199" y="1067445"/>
                </a:lnTo>
                <a:lnTo>
                  <a:pt x="845612" y="1072212"/>
                </a:lnTo>
                <a:lnTo>
                  <a:pt x="843231" y="1078170"/>
                </a:lnTo>
                <a:lnTo>
                  <a:pt x="841247" y="1082937"/>
                </a:lnTo>
                <a:lnTo>
                  <a:pt x="838469" y="1087307"/>
                </a:lnTo>
                <a:lnTo>
                  <a:pt x="836089" y="1091280"/>
                </a:lnTo>
                <a:lnTo>
                  <a:pt x="830136" y="1098430"/>
                </a:lnTo>
                <a:lnTo>
                  <a:pt x="824581" y="1105183"/>
                </a:lnTo>
                <a:lnTo>
                  <a:pt x="821803" y="1109156"/>
                </a:lnTo>
                <a:lnTo>
                  <a:pt x="819026" y="1112731"/>
                </a:lnTo>
                <a:lnTo>
                  <a:pt x="816248" y="1116703"/>
                </a:lnTo>
                <a:lnTo>
                  <a:pt x="814264" y="1121470"/>
                </a:lnTo>
                <a:lnTo>
                  <a:pt x="812280" y="1126237"/>
                </a:lnTo>
                <a:lnTo>
                  <a:pt x="810692" y="1131799"/>
                </a:lnTo>
                <a:lnTo>
                  <a:pt x="809899" y="1138155"/>
                </a:lnTo>
                <a:lnTo>
                  <a:pt x="809105" y="1145305"/>
                </a:lnTo>
                <a:lnTo>
                  <a:pt x="845612" y="1150470"/>
                </a:lnTo>
                <a:lnTo>
                  <a:pt x="853152" y="1166757"/>
                </a:lnTo>
                <a:lnTo>
                  <a:pt x="811089" y="1183838"/>
                </a:lnTo>
                <a:lnTo>
                  <a:pt x="768233" y="1202112"/>
                </a:lnTo>
                <a:lnTo>
                  <a:pt x="682521" y="1239056"/>
                </a:lnTo>
                <a:lnTo>
                  <a:pt x="624586" y="1263685"/>
                </a:lnTo>
                <a:lnTo>
                  <a:pt x="568635" y="1287917"/>
                </a:lnTo>
                <a:lnTo>
                  <a:pt x="555541" y="1293082"/>
                </a:lnTo>
                <a:lnTo>
                  <a:pt x="542446" y="1297849"/>
                </a:lnTo>
                <a:lnTo>
                  <a:pt x="514669" y="1307780"/>
                </a:lnTo>
                <a:lnTo>
                  <a:pt x="485304" y="1318108"/>
                </a:lnTo>
                <a:lnTo>
                  <a:pt x="470225" y="1323670"/>
                </a:lnTo>
                <a:lnTo>
                  <a:pt x="455146" y="1330026"/>
                </a:lnTo>
                <a:lnTo>
                  <a:pt x="440464" y="1336382"/>
                </a:lnTo>
                <a:lnTo>
                  <a:pt x="425385" y="1343532"/>
                </a:lnTo>
                <a:lnTo>
                  <a:pt x="410703" y="1351080"/>
                </a:lnTo>
                <a:lnTo>
                  <a:pt x="403561" y="1355450"/>
                </a:lnTo>
                <a:lnTo>
                  <a:pt x="396418" y="1360217"/>
                </a:lnTo>
                <a:lnTo>
                  <a:pt x="389275" y="1364983"/>
                </a:lnTo>
                <a:lnTo>
                  <a:pt x="382529" y="1369750"/>
                </a:lnTo>
                <a:lnTo>
                  <a:pt x="376180" y="1374915"/>
                </a:lnTo>
                <a:lnTo>
                  <a:pt x="369038" y="1380079"/>
                </a:lnTo>
                <a:lnTo>
                  <a:pt x="363085" y="1386435"/>
                </a:lnTo>
                <a:lnTo>
                  <a:pt x="356736" y="1391996"/>
                </a:lnTo>
                <a:lnTo>
                  <a:pt x="350784" y="1398352"/>
                </a:lnTo>
                <a:lnTo>
                  <a:pt x="345229" y="1405106"/>
                </a:lnTo>
                <a:lnTo>
                  <a:pt x="339277" y="1411859"/>
                </a:lnTo>
                <a:lnTo>
                  <a:pt x="334118" y="1419406"/>
                </a:lnTo>
                <a:lnTo>
                  <a:pt x="329356" y="1426954"/>
                </a:lnTo>
                <a:lnTo>
                  <a:pt x="324594" y="1434899"/>
                </a:lnTo>
                <a:lnTo>
                  <a:pt x="320229" y="1443241"/>
                </a:lnTo>
                <a:lnTo>
                  <a:pt x="315865" y="1451981"/>
                </a:lnTo>
                <a:lnTo>
                  <a:pt x="311896" y="1461117"/>
                </a:lnTo>
                <a:lnTo>
                  <a:pt x="308325" y="1470651"/>
                </a:lnTo>
                <a:lnTo>
                  <a:pt x="304357" y="1482172"/>
                </a:lnTo>
                <a:lnTo>
                  <a:pt x="304357" y="1494486"/>
                </a:lnTo>
                <a:lnTo>
                  <a:pt x="303960" y="1538581"/>
                </a:lnTo>
                <a:lnTo>
                  <a:pt x="302770" y="1594196"/>
                </a:lnTo>
                <a:lnTo>
                  <a:pt x="301182" y="1649413"/>
                </a:lnTo>
                <a:lnTo>
                  <a:pt x="0" y="1649413"/>
                </a:lnTo>
                <a:lnTo>
                  <a:pt x="0" y="1625975"/>
                </a:lnTo>
                <a:lnTo>
                  <a:pt x="0" y="1599757"/>
                </a:lnTo>
                <a:lnTo>
                  <a:pt x="1190" y="1542951"/>
                </a:lnTo>
                <a:lnTo>
                  <a:pt x="2381" y="1488528"/>
                </a:lnTo>
                <a:lnTo>
                  <a:pt x="2778" y="1465487"/>
                </a:lnTo>
                <a:lnTo>
                  <a:pt x="2778" y="1446817"/>
                </a:lnTo>
                <a:lnTo>
                  <a:pt x="5159" y="1440858"/>
                </a:lnTo>
                <a:lnTo>
                  <a:pt x="7539" y="1435296"/>
                </a:lnTo>
                <a:lnTo>
                  <a:pt x="10317" y="1430132"/>
                </a:lnTo>
                <a:lnTo>
                  <a:pt x="13889" y="1425365"/>
                </a:lnTo>
                <a:lnTo>
                  <a:pt x="17063" y="1420598"/>
                </a:lnTo>
                <a:lnTo>
                  <a:pt x="20634" y="1416228"/>
                </a:lnTo>
                <a:lnTo>
                  <a:pt x="24206" y="1411859"/>
                </a:lnTo>
                <a:lnTo>
                  <a:pt x="28174" y="1407886"/>
                </a:lnTo>
                <a:lnTo>
                  <a:pt x="32142" y="1404311"/>
                </a:lnTo>
                <a:lnTo>
                  <a:pt x="36507" y="1400736"/>
                </a:lnTo>
                <a:lnTo>
                  <a:pt x="41269" y="1397558"/>
                </a:lnTo>
                <a:lnTo>
                  <a:pt x="46031" y="1394380"/>
                </a:lnTo>
                <a:lnTo>
                  <a:pt x="55951" y="1388421"/>
                </a:lnTo>
                <a:lnTo>
                  <a:pt x="66665" y="1382860"/>
                </a:lnTo>
                <a:lnTo>
                  <a:pt x="77379" y="1378093"/>
                </a:lnTo>
                <a:lnTo>
                  <a:pt x="88490" y="1373723"/>
                </a:lnTo>
                <a:lnTo>
                  <a:pt x="111902" y="1365381"/>
                </a:lnTo>
                <a:lnTo>
                  <a:pt x="135711" y="1356641"/>
                </a:lnTo>
                <a:lnTo>
                  <a:pt x="147218" y="1352669"/>
                </a:lnTo>
                <a:lnTo>
                  <a:pt x="158726" y="1347902"/>
                </a:lnTo>
                <a:lnTo>
                  <a:pt x="210312" y="1326053"/>
                </a:lnTo>
                <a:lnTo>
                  <a:pt x="263088" y="1303807"/>
                </a:lnTo>
                <a:lnTo>
                  <a:pt x="315071" y="1281164"/>
                </a:lnTo>
                <a:lnTo>
                  <a:pt x="366260" y="1259713"/>
                </a:lnTo>
                <a:lnTo>
                  <a:pt x="423401" y="1243823"/>
                </a:lnTo>
                <a:lnTo>
                  <a:pt x="428163" y="1240645"/>
                </a:lnTo>
                <a:lnTo>
                  <a:pt x="432131" y="1236672"/>
                </a:lnTo>
                <a:lnTo>
                  <a:pt x="436496" y="1231905"/>
                </a:lnTo>
                <a:lnTo>
                  <a:pt x="440464" y="1226741"/>
                </a:lnTo>
                <a:lnTo>
                  <a:pt x="444432" y="1220782"/>
                </a:lnTo>
                <a:lnTo>
                  <a:pt x="448401" y="1214426"/>
                </a:lnTo>
                <a:lnTo>
                  <a:pt x="456337" y="1201317"/>
                </a:lnTo>
                <a:lnTo>
                  <a:pt x="463480" y="1187016"/>
                </a:lnTo>
                <a:lnTo>
                  <a:pt x="469829" y="1173907"/>
                </a:lnTo>
                <a:lnTo>
                  <a:pt x="480543" y="1150470"/>
                </a:lnTo>
                <a:lnTo>
                  <a:pt x="507526" y="1143716"/>
                </a:lnTo>
                <a:lnTo>
                  <a:pt x="506336" y="1138155"/>
                </a:lnTo>
                <a:lnTo>
                  <a:pt x="504748" y="1132196"/>
                </a:lnTo>
                <a:lnTo>
                  <a:pt x="502764" y="1127429"/>
                </a:lnTo>
                <a:lnTo>
                  <a:pt x="500780" y="1123457"/>
                </a:lnTo>
                <a:lnTo>
                  <a:pt x="498399" y="1119484"/>
                </a:lnTo>
                <a:lnTo>
                  <a:pt x="496018" y="1115909"/>
                </a:lnTo>
                <a:lnTo>
                  <a:pt x="490860" y="1109950"/>
                </a:lnTo>
                <a:lnTo>
                  <a:pt x="485701" y="1103594"/>
                </a:lnTo>
                <a:lnTo>
                  <a:pt x="480146" y="1097636"/>
                </a:lnTo>
                <a:lnTo>
                  <a:pt x="477765" y="1094458"/>
                </a:lnTo>
                <a:lnTo>
                  <a:pt x="475384" y="1091280"/>
                </a:lnTo>
                <a:lnTo>
                  <a:pt x="473400" y="1087307"/>
                </a:lnTo>
                <a:lnTo>
                  <a:pt x="471813" y="1082937"/>
                </a:lnTo>
                <a:lnTo>
                  <a:pt x="461495" y="973694"/>
                </a:lnTo>
                <a:lnTo>
                  <a:pt x="461099" y="974091"/>
                </a:lnTo>
                <a:lnTo>
                  <a:pt x="460305" y="974091"/>
                </a:lnTo>
                <a:lnTo>
                  <a:pt x="457527" y="973694"/>
                </a:lnTo>
                <a:lnTo>
                  <a:pt x="448401" y="972105"/>
                </a:lnTo>
                <a:lnTo>
                  <a:pt x="438877" y="969324"/>
                </a:lnTo>
                <a:lnTo>
                  <a:pt x="435306" y="968133"/>
                </a:lnTo>
                <a:lnTo>
                  <a:pt x="433322" y="967338"/>
                </a:lnTo>
                <a:lnTo>
                  <a:pt x="430147" y="964557"/>
                </a:lnTo>
                <a:lnTo>
                  <a:pt x="426973" y="962174"/>
                </a:lnTo>
                <a:lnTo>
                  <a:pt x="424195" y="958996"/>
                </a:lnTo>
                <a:lnTo>
                  <a:pt x="421417" y="955818"/>
                </a:lnTo>
                <a:lnTo>
                  <a:pt x="419036" y="952243"/>
                </a:lnTo>
                <a:lnTo>
                  <a:pt x="416655" y="948270"/>
                </a:lnTo>
                <a:lnTo>
                  <a:pt x="414671" y="944298"/>
                </a:lnTo>
                <a:lnTo>
                  <a:pt x="412687" y="939928"/>
                </a:lnTo>
                <a:lnTo>
                  <a:pt x="409116" y="929997"/>
                </a:lnTo>
                <a:lnTo>
                  <a:pt x="406338" y="920066"/>
                </a:lnTo>
                <a:lnTo>
                  <a:pt x="403957" y="908943"/>
                </a:lnTo>
                <a:lnTo>
                  <a:pt x="401576" y="898217"/>
                </a:lnTo>
                <a:lnTo>
                  <a:pt x="399989" y="887094"/>
                </a:lnTo>
                <a:lnTo>
                  <a:pt x="398402" y="875574"/>
                </a:lnTo>
                <a:lnTo>
                  <a:pt x="396418" y="854122"/>
                </a:lnTo>
                <a:lnTo>
                  <a:pt x="394831" y="834260"/>
                </a:lnTo>
                <a:lnTo>
                  <a:pt x="393640" y="817576"/>
                </a:lnTo>
                <a:lnTo>
                  <a:pt x="393640" y="814795"/>
                </a:lnTo>
                <a:lnTo>
                  <a:pt x="394037" y="811617"/>
                </a:lnTo>
                <a:lnTo>
                  <a:pt x="395227" y="808439"/>
                </a:lnTo>
                <a:lnTo>
                  <a:pt x="396418" y="805261"/>
                </a:lnTo>
                <a:lnTo>
                  <a:pt x="399989" y="798905"/>
                </a:lnTo>
                <a:lnTo>
                  <a:pt x="403561" y="791755"/>
                </a:lnTo>
                <a:lnTo>
                  <a:pt x="407132" y="784604"/>
                </a:lnTo>
                <a:lnTo>
                  <a:pt x="408322" y="780234"/>
                </a:lnTo>
                <a:lnTo>
                  <a:pt x="409513" y="776262"/>
                </a:lnTo>
                <a:lnTo>
                  <a:pt x="410306" y="771495"/>
                </a:lnTo>
                <a:lnTo>
                  <a:pt x="410703" y="766331"/>
                </a:lnTo>
                <a:lnTo>
                  <a:pt x="410306" y="761166"/>
                </a:lnTo>
                <a:lnTo>
                  <a:pt x="409513" y="755605"/>
                </a:lnTo>
                <a:lnTo>
                  <a:pt x="406338" y="738126"/>
                </a:lnTo>
                <a:lnTo>
                  <a:pt x="403561" y="721839"/>
                </a:lnTo>
                <a:lnTo>
                  <a:pt x="401180" y="705552"/>
                </a:lnTo>
                <a:lnTo>
                  <a:pt x="399196" y="689662"/>
                </a:lnTo>
                <a:lnTo>
                  <a:pt x="397608" y="673772"/>
                </a:lnTo>
                <a:lnTo>
                  <a:pt x="397211" y="659074"/>
                </a:lnTo>
                <a:lnTo>
                  <a:pt x="396815" y="643978"/>
                </a:lnTo>
                <a:lnTo>
                  <a:pt x="396815" y="629677"/>
                </a:lnTo>
                <a:lnTo>
                  <a:pt x="397608" y="615774"/>
                </a:lnTo>
                <a:lnTo>
                  <a:pt x="398799" y="602267"/>
                </a:lnTo>
                <a:lnTo>
                  <a:pt x="400386" y="588761"/>
                </a:lnTo>
                <a:lnTo>
                  <a:pt x="402370" y="576446"/>
                </a:lnTo>
                <a:lnTo>
                  <a:pt x="404751" y="563734"/>
                </a:lnTo>
                <a:lnTo>
                  <a:pt x="407529" y="552214"/>
                </a:lnTo>
                <a:lnTo>
                  <a:pt x="410703" y="540297"/>
                </a:lnTo>
                <a:lnTo>
                  <a:pt x="414275" y="529571"/>
                </a:lnTo>
                <a:lnTo>
                  <a:pt x="418243" y="519242"/>
                </a:lnTo>
                <a:lnTo>
                  <a:pt x="422211" y="508914"/>
                </a:lnTo>
                <a:lnTo>
                  <a:pt x="426973" y="499380"/>
                </a:lnTo>
                <a:lnTo>
                  <a:pt x="432131" y="490243"/>
                </a:lnTo>
                <a:lnTo>
                  <a:pt x="437290" y="481504"/>
                </a:lnTo>
                <a:lnTo>
                  <a:pt x="442845" y="473162"/>
                </a:lnTo>
                <a:lnTo>
                  <a:pt x="448797" y="465614"/>
                </a:lnTo>
                <a:lnTo>
                  <a:pt x="454750" y="458066"/>
                </a:lnTo>
                <a:lnTo>
                  <a:pt x="461495" y="451710"/>
                </a:lnTo>
                <a:lnTo>
                  <a:pt x="468241" y="445752"/>
                </a:lnTo>
                <a:lnTo>
                  <a:pt x="474987" y="440190"/>
                </a:lnTo>
                <a:lnTo>
                  <a:pt x="482130" y="435026"/>
                </a:lnTo>
                <a:lnTo>
                  <a:pt x="490066" y="429862"/>
                </a:lnTo>
                <a:lnTo>
                  <a:pt x="497606" y="425889"/>
                </a:lnTo>
                <a:lnTo>
                  <a:pt x="505542" y="422711"/>
                </a:lnTo>
                <a:lnTo>
                  <a:pt x="513875" y="419533"/>
                </a:lnTo>
                <a:lnTo>
                  <a:pt x="538478" y="409999"/>
                </a:lnTo>
                <a:lnTo>
                  <a:pt x="553160" y="404438"/>
                </a:lnTo>
                <a:lnTo>
                  <a:pt x="568239" y="399273"/>
                </a:lnTo>
                <a:lnTo>
                  <a:pt x="584111" y="394506"/>
                </a:lnTo>
                <a:lnTo>
                  <a:pt x="601174" y="390137"/>
                </a:lnTo>
                <a:lnTo>
                  <a:pt x="618634" y="386562"/>
                </a:lnTo>
                <a:lnTo>
                  <a:pt x="627761" y="384973"/>
                </a:lnTo>
                <a:lnTo>
                  <a:pt x="636888" y="383384"/>
                </a:lnTo>
                <a:lnTo>
                  <a:pt x="646014" y="382589"/>
                </a:lnTo>
                <a:lnTo>
                  <a:pt x="655538" y="381795"/>
                </a:lnTo>
                <a:lnTo>
                  <a:pt x="665061" y="381397"/>
                </a:lnTo>
                <a:lnTo>
                  <a:pt x="674585" y="381000"/>
                </a:lnTo>
                <a:close/>
                <a:moveTo>
                  <a:pt x="1307704" y="0"/>
                </a:moveTo>
                <a:lnTo>
                  <a:pt x="1321601" y="0"/>
                </a:lnTo>
                <a:lnTo>
                  <a:pt x="1335100" y="0"/>
                </a:lnTo>
                <a:lnTo>
                  <a:pt x="1348997" y="1191"/>
                </a:lnTo>
                <a:lnTo>
                  <a:pt x="1362496" y="2381"/>
                </a:lnTo>
                <a:lnTo>
                  <a:pt x="1376790" y="4366"/>
                </a:lnTo>
                <a:lnTo>
                  <a:pt x="1390289" y="7144"/>
                </a:lnTo>
                <a:lnTo>
                  <a:pt x="1404583" y="10319"/>
                </a:lnTo>
                <a:lnTo>
                  <a:pt x="1418480" y="14684"/>
                </a:lnTo>
                <a:lnTo>
                  <a:pt x="1432773" y="19447"/>
                </a:lnTo>
                <a:lnTo>
                  <a:pt x="1446670" y="25003"/>
                </a:lnTo>
                <a:lnTo>
                  <a:pt x="1460566" y="31353"/>
                </a:lnTo>
                <a:lnTo>
                  <a:pt x="1474463" y="38497"/>
                </a:lnTo>
                <a:lnTo>
                  <a:pt x="1488757" y="46831"/>
                </a:lnTo>
                <a:lnTo>
                  <a:pt x="1525285" y="80963"/>
                </a:lnTo>
                <a:lnTo>
                  <a:pt x="1584841" y="90884"/>
                </a:lnTo>
                <a:lnTo>
                  <a:pt x="1590400" y="94853"/>
                </a:lnTo>
                <a:lnTo>
                  <a:pt x="1595958" y="99616"/>
                </a:lnTo>
                <a:lnTo>
                  <a:pt x="1600723" y="104775"/>
                </a:lnTo>
                <a:lnTo>
                  <a:pt x="1605487" y="110331"/>
                </a:lnTo>
                <a:lnTo>
                  <a:pt x="1609855" y="115888"/>
                </a:lnTo>
                <a:lnTo>
                  <a:pt x="1613825" y="122238"/>
                </a:lnTo>
                <a:lnTo>
                  <a:pt x="1617399" y="128984"/>
                </a:lnTo>
                <a:lnTo>
                  <a:pt x="1620575" y="134938"/>
                </a:lnTo>
                <a:lnTo>
                  <a:pt x="1626531" y="146447"/>
                </a:lnTo>
                <a:lnTo>
                  <a:pt x="1630898" y="156766"/>
                </a:lnTo>
                <a:lnTo>
                  <a:pt x="1634075" y="165894"/>
                </a:lnTo>
                <a:lnTo>
                  <a:pt x="1636854" y="177403"/>
                </a:lnTo>
                <a:lnTo>
                  <a:pt x="1639236" y="189309"/>
                </a:lnTo>
                <a:lnTo>
                  <a:pt x="1641619" y="200819"/>
                </a:lnTo>
                <a:lnTo>
                  <a:pt x="1643207" y="212725"/>
                </a:lnTo>
                <a:lnTo>
                  <a:pt x="1644795" y="223838"/>
                </a:lnTo>
                <a:lnTo>
                  <a:pt x="1646383" y="235347"/>
                </a:lnTo>
                <a:lnTo>
                  <a:pt x="1648368" y="258366"/>
                </a:lnTo>
                <a:lnTo>
                  <a:pt x="1649559" y="281781"/>
                </a:lnTo>
                <a:lnTo>
                  <a:pt x="1649957" y="304800"/>
                </a:lnTo>
                <a:lnTo>
                  <a:pt x="1649957" y="328613"/>
                </a:lnTo>
                <a:lnTo>
                  <a:pt x="1649559" y="352822"/>
                </a:lnTo>
                <a:lnTo>
                  <a:pt x="1648765" y="365919"/>
                </a:lnTo>
                <a:lnTo>
                  <a:pt x="1647177" y="385763"/>
                </a:lnTo>
                <a:lnTo>
                  <a:pt x="1642413" y="436959"/>
                </a:lnTo>
                <a:lnTo>
                  <a:pt x="1640427" y="464344"/>
                </a:lnTo>
                <a:lnTo>
                  <a:pt x="1638839" y="490141"/>
                </a:lnTo>
                <a:lnTo>
                  <a:pt x="1638442" y="501650"/>
                </a:lnTo>
                <a:lnTo>
                  <a:pt x="1638045" y="511969"/>
                </a:lnTo>
                <a:lnTo>
                  <a:pt x="1638442" y="521494"/>
                </a:lnTo>
                <a:lnTo>
                  <a:pt x="1638839" y="529034"/>
                </a:lnTo>
                <a:lnTo>
                  <a:pt x="1640030" y="538559"/>
                </a:lnTo>
                <a:lnTo>
                  <a:pt x="1642018" y="546497"/>
                </a:lnTo>
                <a:lnTo>
                  <a:pt x="1644001" y="553244"/>
                </a:lnTo>
                <a:lnTo>
                  <a:pt x="1646780" y="558800"/>
                </a:lnTo>
                <a:lnTo>
                  <a:pt x="1649559" y="563959"/>
                </a:lnTo>
                <a:lnTo>
                  <a:pt x="1653133" y="569516"/>
                </a:lnTo>
                <a:lnTo>
                  <a:pt x="1656706" y="576659"/>
                </a:lnTo>
                <a:lnTo>
                  <a:pt x="1661074" y="584597"/>
                </a:lnTo>
                <a:lnTo>
                  <a:pt x="1664250" y="592534"/>
                </a:lnTo>
                <a:lnTo>
                  <a:pt x="1667029" y="600869"/>
                </a:lnTo>
                <a:lnTo>
                  <a:pt x="1669412" y="609600"/>
                </a:lnTo>
                <a:lnTo>
                  <a:pt x="1671397" y="618331"/>
                </a:lnTo>
                <a:lnTo>
                  <a:pt x="1672588" y="627459"/>
                </a:lnTo>
                <a:lnTo>
                  <a:pt x="1673382" y="636984"/>
                </a:lnTo>
                <a:lnTo>
                  <a:pt x="1673779" y="646113"/>
                </a:lnTo>
                <a:lnTo>
                  <a:pt x="1674176" y="655241"/>
                </a:lnTo>
                <a:lnTo>
                  <a:pt x="1673779" y="665163"/>
                </a:lnTo>
                <a:lnTo>
                  <a:pt x="1673382" y="674291"/>
                </a:lnTo>
                <a:lnTo>
                  <a:pt x="1671794" y="692547"/>
                </a:lnTo>
                <a:lnTo>
                  <a:pt x="1669412" y="710009"/>
                </a:lnTo>
                <a:lnTo>
                  <a:pt x="1666632" y="726678"/>
                </a:lnTo>
                <a:lnTo>
                  <a:pt x="1664647" y="735806"/>
                </a:lnTo>
                <a:lnTo>
                  <a:pt x="1662662" y="745728"/>
                </a:lnTo>
                <a:lnTo>
                  <a:pt x="1659883" y="755650"/>
                </a:lnTo>
                <a:lnTo>
                  <a:pt x="1656706" y="765572"/>
                </a:lnTo>
                <a:lnTo>
                  <a:pt x="1653133" y="775891"/>
                </a:lnTo>
                <a:lnTo>
                  <a:pt x="1649162" y="785416"/>
                </a:lnTo>
                <a:lnTo>
                  <a:pt x="1644795" y="793750"/>
                </a:lnTo>
                <a:lnTo>
                  <a:pt x="1642413" y="798116"/>
                </a:lnTo>
                <a:lnTo>
                  <a:pt x="1639633" y="802084"/>
                </a:lnTo>
                <a:lnTo>
                  <a:pt x="1636854" y="805656"/>
                </a:lnTo>
                <a:lnTo>
                  <a:pt x="1633678" y="808831"/>
                </a:lnTo>
                <a:lnTo>
                  <a:pt x="1630104" y="811609"/>
                </a:lnTo>
                <a:lnTo>
                  <a:pt x="1626531" y="814388"/>
                </a:lnTo>
                <a:lnTo>
                  <a:pt x="1618193" y="818753"/>
                </a:lnTo>
                <a:lnTo>
                  <a:pt x="1610252" y="823119"/>
                </a:lnTo>
                <a:lnTo>
                  <a:pt x="1602311" y="827881"/>
                </a:lnTo>
                <a:lnTo>
                  <a:pt x="1598341" y="830263"/>
                </a:lnTo>
                <a:lnTo>
                  <a:pt x="1593973" y="832644"/>
                </a:lnTo>
                <a:lnTo>
                  <a:pt x="1590797" y="835819"/>
                </a:lnTo>
                <a:lnTo>
                  <a:pt x="1587223" y="838994"/>
                </a:lnTo>
                <a:lnTo>
                  <a:pt x="1584444" y="842963"/>
                </a:lnTo>
                <a:lnTo>
                  <a:pt x="1581665" y="846931"/>
                </a:lnTo>
                <a:lnTo>
                  <a:pt x="1578489" y="854075"/>
                </a:lnTo>
                <a:lnTo>
                  <a:pt x="1576106" y="860822"/>
                </a:lnTo>
                <a:lnTo>
                  <a:pt x="1574121" y="867966"/>
                </a:lnTo>
                <a:lnTo>
                  <a:pt x="1572533" y="875506"/>
                </a:lnTo>
                <a:lnTo>
                  <a:pt x="1571342" y="883444"/>
                </a:lnTo>
                <a:lnTo>
                  <a:pt x="1570151" y="890984"/>
                </a:lnTo>
                <a:lnTo>
                  <a:pt x="1568959" y="906859"/>
                </a:lnTo>
                <a:lnTo>
                  <a:pt x="1568165" y="923131"/>
                </a:lnTo>
                <a:lnTo>
                  <a:pt x="1566974" y="939006"/>
                </a:lnTo>
                <a:lnTo>
                  <a:pt x="1565783" y="946944"/>
                </a:lnTo>
                <a:lnTo>
                  <a:pt x="1564989" y="954484"/>
                </a:lnTo>
                <a:lnTo>
                  <a:pt x="1563401" y="961628"/>
                </a:lnTo>
                <a:lnTo>
                  <a:pt x="1561415" y="969169"/>
                </a:lnTo>
                <a:lnTo>
                  <a:pt x="1558636" y="976709"/>
                </a:lnTo>
                <a:lnTo>
                  <a:pt x="1555460" y="983456"/>
                </a:lnTo>
                <a:lnTo>
                  <a:pt x="1551887" y="989409"/>
                </a:lnTo>
                <a:lnTo>
                  <a:pt x="1548313" y="995363"/>
                </a:lnTo>
                <a:lnTo>
                  <a:pt x="1544343" y="1000522"/>
                </a:lnTo>
                <a:lnTo>
                  <a:pt x="1539578" y="1005284"/>
                </a:lnTo>
                <a:lnTo>
                  <a:pt x="1531637" y="1014809"/>
                </a:lnTo>
                <a:lnTo>
                  <a:pt x="1527667" y="1019969"/>
                </a:lnTo>
                <a:lnTo>
                  <a:pt x="1524093" y="1025525"/>
                </a:lnTo>
                <a:lnTo>
                  <a:pt x="1520520" y="1031081"/>
                </a:lnTo>
                <a:lnTo>
                  <a:pt x="1517741" y="1037431"/>
                </a:lnTo>
                <a:lnTo>
                  <a:pt x="1514961" y="1044178"/>
                </a:lnTo>
                <a:lnTo>
                  <a:pt x="1512976" y="1052513"/>
                </a:lnTo>
                <a:lnTo>
                  <a:pt x="1510991" y="1061244"/>
                </a:lnTo>
                <a:lnTo>
                  <a:pt x="1510197" y="1070769"/>
                </a:lnTo>
                <a:lnTo>
                  <a:pt x="1561415" y="1078309"/>
                </a:lnTo>
                <a:lnTo>
                  <a:pt x="1576900" y="1111250"/>
                </a:lnTo>
                <a:lnTo>
                  <a:pt x="1585635" y="1129903"/>
                </a:lnTo>
                <a:lnTo>
                  <a:pt x="1596355" y="1149350"/>
                </a:lnTo>
                <a:lnTo>
                  <a:pt x="1601517" y="1158478"/>
                </a:lnTo>
                <a:lnTo>
                  <a:pt x="1606679" y="1168003"/>
                </a:lnTo>
                <a:lnTo>
                  <a:pt x="1612237" y="1176734"/>
                </a:lnTo>
                <a:lnTo>
                  <a:pt x="1617796" y="1184672"/>
                </a:lnTo>
                <a:lnTo>
                  <a:pt x="1624149" y="1192609"/>
                </a:lnTo>
                <a:lnTo>
                  <a:pt x="1629707" y="1198959"/>
                </a:lnTo>
                <a:lnTo>
                  <a:pt x="1635663" y="1204516"/>
                </a:lnTo>
                <a:lnTo>
                  <a:pt x="1641619" y="1209278"/>
                </a:lnTo>
                <a:lnTo>
                  <a:pt x="1721821" y="1231106"/>
                </a:lnTo>
                <a:lnTo>
                  <a:pt x="1793687" y="1261269"/>
                </a:lnTo>
                <a:lnTo>
                  <a:pt x="1867537" y="1292622"/>
                </a:lnTo>
                <a:lnTo>
                  <a:pt x="1941387" y="1324372"/>
                </a:lnTo>
                <a:lnTo>
                  <a:pt x="2013649" y="1354931"/>
                </a:lnTo>
                <a:lnTo>
                  <a:pt x="2029531" y="1361678"/>
                </a:lnTo>
                <a:lnTo>
                  <a:pt x="2046207" y="1367631"/>
                </a:lnTo>
                <a:lnTo>
                  <a:pt x="2079161" y="1379141"/>
                </a:lnTo>
                <a:lnTo>
                  <a:pt x="2095440" y="1385094"/>
                </a:lnTo>
                <a:lnTo>
                  <a:pt x="2112116" y="1391444"/>
                </a:lnTo>
                <a:lnTo>
                  <a:pt x="2127998" y="1397397"/>
                </a:lnTo>
                <a:lnTo>
                  <a:pt x="2143085" y="1404144"/>
                </a:lnTo>
                <a:lnTo>
                  <a:pt x="2150232" y="1407716"/>
                </a:lnTo>
                <a:lnTo>
                  <a:pt x="2157776" y="1411684"/>
                </a:lnTo>
                <a:lnTo>
                  <a:pt x="2164923" y="1416050"/>
                </a:lnTo>
                <a:lnTo>
                  <a:pt x="2171673" y="1420019"/>
                </a:lnTo>
                <a:lnTo>
                  <a:pt x="2178423" y="1424384"/>
                </a:lnTo>
                <a:lnTo>
                  <a:pt x="2184775" y="1429147"/>
                </a:lnTo>
                <a:lnTo>
                  <a:pt x="2191128" y="1433909"/>
                </a:lnTo>
                <a:lnTo>
                  <a:pt x="2196687" y="1439069"/>
                </a:lnTo>
                <a:lnTo>
                  <a:pt x="2202245" y="1445022"/>
                </a:lnTo>
                <a:lnTo>
                  <a:pt x="2207804" y="1450578"/>
                </a:lnTo>
                <a:lnTo>
                  <a:pt x="2212965" y="1456928"/>
                </a:lnTo>
                <a:lnTo>
                  <a:pt x="2217333" y="1463278"/>
                </a:lnTo>
                <a:lnTo>
                  <a:pt x="2221700" y="1470422"/>
                </a:lnTo>
                <a:lnTo>
                  <a:pt x="2225274" y="1477566"/>
                </a:lnTo>
                <a:lnTo>
                  <a:pt x="2228847" y="1485503"/>
                </a:lnTo>
                <a:lnTo>
                  <a:pt x="2232023" y="1493441"/>
                </a:lnTo>
                <a:lnTo>
                  <a:pt x="2232023" y="1519634"/>
                </a:lnTo>
                <a:lnTo>
                  <a:pt x="2232817" y="1552178"/>
                </a:lnTo>
                <a:lnTo>
                  <a:pt x="2234406" y="1628378"/>
                </a:lnTo>
                <a:lnTo>
                  <a:pt x="2235597" y="1668859"/>
                </a:lnTo>
                <a:lnTo>
                  <a:pt x="2236391" y="1708150"/>
                </a:lnTo>
                <a:lnTo>
                  <a:pt x="2236788" y="1745059"/>
                </a:lnTo>
                <a:lnTo>
                  <a:pt x="2236391" y="1778000"/>
                </a:lnTo>
                <a:lnTo>
                  <a:pt x="374650" y="1778000"/>
                </a:lnTo>
                <a:lnTo>
                  <a:pt x="374650" y="1745059"/>
                </a:lnTo>
                <a:lnTo>
                  <a:pt x="374650" y="1708150"/>
                </a:lnTo>
                <a:lnTo>
                  <a:pt x="375444" y="1668859"/>
                </a:lnTo>
                <a:lnTo>
                  <a:pt x="376238" y="1628378"/>
                </a:lnTo>
                <a:lnTo>
                  <a:pt x="377826" y="1552178"/>
                </a:lnTo>
                <a:lnTo>
                  <a:pt x="378620" y="1519634"/>
                </a:lnTo>
                <a:lnTo>
                  <a:pt x="379017" y="1493441"/>
                </a:lnTo>
                <a:lnTo>
                  <a:pt x="381797" y="1485503"/>
                </a:lnTo>
                <a:lnTo>
                  <a:pt x="385370" y="1477566"/>
                </a:lnTo>
                <a:lnTo>
                  <a:pt x="389341" y="1470422"/>
                </a:lnTo>
                <a:lnTo>
                  <a:pt x="393311" y="1463278"/>
                </a:lnTo>
                <a:lnTo>
                  <a:pt x="398076" y="1456928"/>
                </a:lnTo>
                <a:lnTo>
                  <a:pt x="403237" y="1450578"/>
                </a:lnTo>
                <a:lnTo>
                  <a:pt x="408399" y="1445022"/>
                </a:lnTo>
                <a:lnTo>
                  <a:pt x="413957" y="1439069"/>
                </a:lnTo>
                <a:lnTo>
                  <a:pt x="419516" y="1433909"/>
                </a:lnTo>
                <a:lnTo>
                  <a:pt x="425869" y="1429147"/>
                </a:lnTo>
                <a:lnTo>
                  <a:pt x="432618" y="1424384"/>
                </a:lnTo>
                <a:lnTo>
                  <a:pt x="438971" y="1420019"/>
                </a:lnTo>
                <a:lnTo>
                  <a:pt x="445721" y="1416050"/>
                </a:lnTo>
                <a:lnTo>
                  <a:pt x="452868" y="1411684"/>
                </a:lnTo>
                <a:lnTo>
                  <a:pt x="460412" y="1407716"/>
                </a:lnTo>
                <a:lnTo>
                  <a:pt x="467558" y="1404144"/>
                </a:lnTo>
                <a:lnTo>
                  <a:pt x="482646" y="1397397"/>
                </a:lnTo>
                <a:lnTo>
                  <a:pt x="498925" y="1391444"/>
                </a:lnTo>
                <a:lnTo>
                  <a:pt x="515204" y="1385094"/>
                </a:lnTo>
                <a:lnTo>
                  <a:pt x="531483" y="1379141"/>
                </a:lnTo>
                <a:lnTo>
                  <a:pt x="564437" y="1367631"/>
                </a:lnTo>
                <a:lnTo>
                  <a:pt x="581113" y="1361678"/>
                </a:lnTo>
                <a:lnTo>
                  <a:pt x="597392" y="1354931"/>
                </a:lnTo>
                <a:lnTo>
                  <a:pt x="669257" y="1324372"/>
                </a:lnTo>
                <a:lnTo>
                  <a:pt x="743504" y="1292622"/>
                </a:lnTo>
                <a:lnTo>
                  <a:pt x="817354" y="1261269"/>
                </a:lnTo>
                <a:lnTo>
                  <a:pt x="888822" y="1231106"/>
                </a:lnTo>
                <a:lnTo>
                  <a:pt x="969025" y="1209278"/>
                </a:lnTo>
                <a:lnTo>
                  <a:pt x="974981" y="1204516"/>
                </a:lnTo>
                <a:lnTo>
                  <a:pt x="980937" y="1198959"/>
                </a:lnTo>
                <a:lnTo>
                  <a:pt x="986892" y="1192609"/>
                </a:lnTo>
                <a:lnTo>
                  <a:pt x="992848" y="1184672"/>
                </a:lnTo>
                <a:lnTo>
                  <a:pt x="998407" y="1176734"/>
                </a:lnTo>
                <a:lnTo>
                  <a:pt x="1003965" y="1168003"/>
                </a:lnTo>
                <a:lnTo>
                  <a:pt x="1009524" y="1158478"/>
                </a:lnTo>
                <a:lnTo>
                  <a:pt x="1015083" y="1149350"/>
                </a:lnTo>
                <a:lnTo>
                  <a:pt x="1025009" y="1129903"/>
                </a:lnTo>
                <a:lnTo>
                  <a:pt x="1034141" y="1111250"/>
                </a:lnTo>
                <a:lnTo>
                  <a:pt x="1049228" y="1078309"/>
                </a:lnTo>
                <a:lnTo>
                  <a:pt x="1087345" y="1068784"/>
                </a:lnTo>
                <a:lnTo>
                  <a:pt x="1085359" y="1060450"/>
                </a:lnTo>
                <a:lnTo>
                  <a:pt x="1082977" y="1053306"/>
                </a:lnTo>
                <a:lnTo>
                  <a:pt x="1080595" y="1046163"/>
                </a:lnTo>
                <a:lnTo>
                  <a:pt x="1077419" y="1040209"/>
                </a:lnTo>
                <a:lnTo>
                  <a:pt x="1074242" y="1034653"/>
                </a:lnTo>
                <a:lnTo>
                  <a:pt x="1071066" y="1029891"/>
                </a:lnTo>
                <a:lnTo>
                  <a:pt x="1067492" y="1025525"/>
                </a:lnTo>
                <a:lnTo>
                  <a:pt x="1063125" y="1020763"/>
                </a:lnTo>
                <a:lnTo>
                  <a:pt x="1055978" y="1012825"/>
                </a:lnTo>
                <a:lnTo>
                  <a:pt x="1048434" y="1004491"/>
                </a:lnTo>
                <a:lnTo>
                  <a:pt x="1045258" y="1000125"/>
                </a:lnTo>
                <a:lnTo>
                  <a:pt x="1042082" y="995363"/>
                </a:lnTo>
                <a:lnTo>
                  <a:pt x="1038905" y="989409"/>
                </a:lnTo>
                <a:lnTo>
                  <a:pt x="1036523" y="983456"/>
                </a:lnTo>
                <a:lnTo>
                  <a:pt x="1022229" y="830659"/>
                </a:lnTo>
                <a:lnTo>
                  <a:pt x="1021832" y="831056"/>
                </a:lnTo>
                <a:lnTo>
                  <a:pt x="1020641" y="831056"/>
                </a:lnTo>
                <a:lnTo>
                  <a:pt x="1016671" y="830659"/>
                </a:lnTo>
                <a:lnTo>
                  <a:pt x="1010715" y="829469"/>
                </a:lnTo>
                <a:lnTo>
                  <a:pt x="1003965" y="828278"/>
                </a:lnTo>
                <a:lnTo>
                  <a:pt x="990863" y="824309"/>
                </a:lnTo>
                <a:lnTo>
                  <a:pt x="985701" y="822325"/>
                </a:lnTo>
                <a:lnTo>
                  <a:pt x="982525" y="821134"/>
                </a:lnTo>
                <a:lnTo>
                  <a:pt x="978157" y="817959"/>
                </a:lnTo>
                <a:lnTo>
                  <a:pt x="973790" y="814388"/>
                </a:lnTo>
                <a:lnTo>
                  <a:pt x="969819" y="810419"/>
                </a:lnTo>
                <a:lnTo>
                  <a:pt x="966246" y="805656"/>
                </a:lnTo>
                <a:lnTo>
                  <a:pt x="962673" y="800497"/>
                </a:lnTo>
                <a:lnTo>
                  <a:pt x="959496" y="794941"/>
                </a:lnTo>
                <a:lnTo>
                  <a:pt x="956717" y="788988"/>
                </a:lnTo>
                <a:lnTo>
                  <a:pt x="953541" y="783034"/>
                </a:lnTo>
                <a:lnTo>
                  <a:pt x="951158" y="776684"/>
                </a:lnTo>
                <a:lnTo>
                  <a:pt x="948776" y="769541"/>
                </a:lnTo>
                <a:lnTo>
                  <a:pt x="944409" y="755253"/>
                </a:lnTo>
                <a:lnTo>
                  <a:pt x="941232" y="740172"/>
                </a:lnTo>
                <a:lnTo>
                  <a:pt x="938056" y="724694"/>
                </a:lnTo>
                <a:lnTo>
                  <a:pt x="935674" y="708819"/>
                </a:lnTo>
                <a:lnTo>
                  <a:pt x="934085" y="693341"/>
                </a:lnTo>
                <a:lnTo>
                  <a:pt x="932497" y="677466"/>
                </a:lnTo>
                <a:lnTo>
                  <a:pt x="931306" y="662781"/>
                </a:lnTo>
                <a:lnTo>
                  <a:pt x="929321" y="635000"/>
                </a:lnTo>
                <a:lnTo>
                  <a:pt x="926939" y="611981"/>
                </a:lnTo>
                <a:lnTo>
                  <a:pt x="926939" y="607616"/>
                </a:lnTo>
                <a:lnTo>
                  <a:pt x="927733" y="603250"/>
                </a:lnTo>
                <a:lnTo>
                  <a:pt x="929321" y="598884"/>
                </a:lnTo>
                <a:lnTo>
                  <a:pt x="931306" y="594519"/>
                </a:lnTo>
                <a:lnTo>
                  <a:pt x="935674" y="585391"/>
                </a:lnTo>
                <a:lnTo>
                  <a:pt x="940835" y="575866"/>
                </a:lnTo>
                <a:lnTo>
                  <a:pt x="943217" y="570706"/>
                </a:lnTo>
                <a:lnTo>
                  <a:pt x="945600" y="565150"/>
                </a:lnTo>
                <a:lnTo>
                  <a:pt x="947585" y="559594"/>
                </a:lnTo>
                <a:lnTo>
                  <a:pt x="949173" y="553641"/>
                </a:lnTo>
                <a:lnTo>
                  <a:pt x="950364" y="547291"/>
                </a:lnTo>
                <a:lnTo>
                  <a:pt x="950761" y="539750"/>
                </a:lnTo>
                <a:lnTo>
                  <a:pt x="950364" y="532606"/>
                </a:lnTo>
                <a:lnTo>
                  <a:pt x="949173" y="524669"/>
                </a:lnTo>
                <a:lnTo>
                  <a:pt x="944409" y="500856"/>
                </a:lnTo>
                <a:lnTo>
                  <a:pt x="940438" y="477441"/>
                </a:lnTo>
                <a:lnTo>
                  <a:pt x="937262" y="454422"/>
                </a:lnTo>
                <a:lnTo>
                  <a:pt x="934880" y="432197"/>
                </a:lnTo>
                <a:lnTo>
                  <a:pt x="933291" y="410766"/>
                </a:lnTo>
                <a:lnTo>
                  <a:pt x="932100" y="389334"/>
                </a:lnTo>
                <a:lnTo>
                  <a:pt x="931703" y="368300"/>
                </a:lnTo>
                <a:lnTo>
                  <a:pt x="932100" y="348059"/>
                </a:lnTo>
                <a:lnTo>
                  <a:pt x="932894" y="328613"/>
                </a:lnTo>
                <a:lnTo>
                  <a:pt x="934483" y="309563"/>
                </a:lnTo>
                <a:lnTo>
                  <a:pt x="936468" y="290909"/>
                </a:lnTo>
                <a:lnTo>
                  <a:pt x="939247" y="273447"/>
                </a:lnTo>
                <a:lnTo>
                  <a:pt x="942423" y="255984"/>
                </a:lnTo>
                <a:lnTo>
                  <a:pt x="946394" y="239713"/>
                </a:lnTo>
                <a:lnTo>
                  <a:pt x="950761" y="223441"/>
                </a:lnTo>
                <a:lnTo>
                  <a:pt x="956320" y="207566"/>
                </a:lnTo>
                <a:lnTo>
                  <a:pt x="961482" y="193278"/>
                </a:lnTo>
                <a:lnTo>
                  <a:pt x="967437" y="178991"/>
                </a:lnTo>
                <a:lnTo>
                  <a:pt x="973790" y="165497"/>
                </a:lnTo>
                <a:lnTo>
                  <a:pt x="980937" y="152400"/>
                </a:lnTo>
                <a:lnTo>
                  <a:pt x="988481" y="140494"/>
                </a:lnTo>
                <a:lnTo>
                  <a:pt x="996421" y="129381"/>
                </a:lnTo>
                <a:lnTo>
                  <a:pt x="1004362" y="118269"/>
                </a:lnTo>
                <a:lnTo>
                  <a:pt x="1013494" y="108347"/>
                </a:lnTo>
                <a:lnTo>
                  <a:pt x="1022229" y="99219"/>
                </a:lnTo>
                <a:lnTo>
                  <a:pt x="1031758" y="90091"/>
                </a:lnTo>
                <a:lnTo>
                  <a:pt x="1041685" y="82550"/>
                </a:lnTo>
                <a:lnTo>
                  <a:pt x="1051611" y="75406"/>
                </a:lnTo>
                <a:lnTo>
                  <a:pt x="1061934" y="68659"/>
                </a:lnTo>
                <a:lnTo>
                  <a:pt x="1073051" y="63103"/>
                </a:lnTo>
                <a:lnTo>
                  <a:pt x="1084168" y="58341"/>
                </a:lnTo>
                <a:lnTo>
                  <a:pt x="1095683" y="53975"/>
                </a:lnTo>
                <a:lnTo>
                  <a:pt x="1112358" y="47228"/>
                </a:lnTo>
                <a:lnTo>
                  <a:pt x="1131019" y="40084"/>
                </a:lnTo>
                <a:lnTo>
                  <a:pt x="1150872" y="32544"/>
                </a:lnTo>
                <a:lnTo>
                  <a:pt x="1171915" y="25400"/>
                </a:lnTo>
                <a:lnTo>
                  <a:pt x="1194547" y="18653"/>
                </a:lnTo>
                <a:lnTo>
                  <a:pt x="1206458" y="15875"/>
                </a:lnTo>
                <a:lnTo>
                  <a:pt x="1218369" y="12303"/>
                </a:lnTo>
                <a:lnTo>
                  <a:pt x="1230281" y="9525"/>
                </a:lnTo>
                <a:lnTo>
                  <a:pt x="1242986" y="7144"/>
                </a:lnTo>
                <a:lnTo>
                  <a:pt x="1255294" y="5159"/>
                </a:lnTo>
                <a:lnTo>
                  <a:pt x="1268397" y="3175"/>
                </a:lnTo>
                <a:lnTo>
                  <a:pt x="1281102" y="1588"/>
                </a:lnTo>
                <a:lnTo>
                  <a:pt x="1294602" y="794"/>
                </a:lnTo>
                <a:lnTo>
                  <a:pt x="13077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7290859-4E07-4FD3-99ED-A6321494B074}"/>
              </a:ext>
            </a:extLst>
          </p:cNvPr>
          <p:cNvSpPr txBox="1"/>
          <p:nvPr/>
        </p:nvSpPr>
        <p:spPr>
          <a:xfrm>
            <a:off x="1807528" y="787869"/>
            <a:ext cx="19954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kern="100" dirty="0">
                <a:solidFill>
                  <a:schemeClr val="accent5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自媒体运营</a:t>
            </a:r>
            <a:endParaRPr lang="zh-CN" altLang="en-US" sz="2800" kern="100" dirty="0">
              <a:solidFill>
                <a:schemeClr val="accent5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文本框 22">
            <a:extLst>
              <a:ext uri="{FF2B5EF4-FFF2-40B4-BE49-F238E27FC236}">
                <a16:creationId xmlns:a16="http://schemas.microsoft.com/office/drawing/2014/main" id="{EE377AB2-6373-413F-BC01-B6A904493370}"/>
              </a:ext>
            </a:extLst>
          </p:cNvPr>
          <p:cNvSpPr txBox="1"/>
          <p:nvPr/>
        </p:nvSpPr>
        <p:spPr>
          <a:xfrm flipH="1">
            <a:off x="414281" y="3820309"/>
            <a:ext cx="5604350" cy="29586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rtlCol="0" anchor="t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、熟悉自媒体渠道，有过今日头条、抖音、搜狐号、大鱼号、企鹅号、微信公众号、微博等运营经验；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、善于抓住日常实时热门话题进行流量的曝光；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、根据各大赛事的实施铺垫与制定针对性活动与政策；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、负责内容专题策划、站内话题炒作，粉丝互动等运营工作，根据数据反馈优化内容运营策略。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文本框 20">
            <a:extLst>
              <a:ext uri="{FF2B5EF4-FFF2-40B4-BE49-F238E27FC236}">
                <a16:creationId xmlns:a16="http://schemas.microsoft.com/office/drawing/2014/main" id="{D03EFE42-2C69-46A2-9908-6B18B2DA8AF9}"/>
              </a:ext>
            </a:extLst>
          </p:cNvPr>
          <p:cNvSpPr txBox="1"/>
          <p:nvPr/>
        </p:nvSpPr>
        <p:spPr>
          <a:xfrm flipH="1">
            <a:off x="2001063" y="3272934"/>
            <a:ext cx="1995487" cy="369332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b="1" dirty="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岗位职责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825695E-B5A6-48FF-BD46-EF60FBDBD8FF}"/>
              </a:ext>
            </a:extLst>
          </p:cNvPr>
          <p:cNvSpPr txBox="1"/>
          <p:nvPr/>
        </p:nvSpPr>
        <p:spPr>
          <a:xfrm>
            <a:off x="6865832" y="2295892"/>
            <a:ext cx="4592037" cy="337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、懂得自媒体运营，熟悉各种自媒体软件；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、做事有责任心、不马虎、思维灵活、能有自己的想法，负责各大自媒体平台文案编辑；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、对社会热点内容有较强的敏感度，充分了解用户需求；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、有较强的规划、分析能力和创新意识，对数据敏感，思维清晰有条理。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1B8F1C8-88E6-4ED4-A6A1-9CB281ECF3EB}"/>
              </a:ext>
            </a:extLst>
          </p:cNvPr>
          <p:cNvSpPr txBox="1"/>
          <p:nvPr/>
        </p:nvSpPr>
        <p:spPr>
          <a:xfrm>
            <a:off x="7898194" y="1205319"/>
            <a:ext cx="1873919" cy="464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岗位要求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38D8BBE-1F6A-42F8-8476-6DB76E3ACEB9}"/>
              </a:ext>
            </a:extLst>
          </p:cNvPr>
          <p:cNvCxnSpPr>
            <a:cxnSpLocks/>
          </p:cNvCxnSpPr>
          <p:nvPr/>
        </p:nvCxnSpPr>
        <p:spPr>
          <a:xfrm>
            <a:off x="6493864" y="787869"/>
            <a:ext cx="0" cy="561716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413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2202</Words>
  <Application>Microsoft Office PowerPoint</Application>
  <PresentationFormat>宽屏</PresentationFormat>
  <Paragraphs>182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仓耳章鱼小丸子体 W01</vt:lpstr>
      <vt:lpstr>等线</vt:lpstr>
      <vt:lpstr>黑体</vt:lpstr>
      <vt:lpstr>华文新魏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</dc:title>
  <dc:creator/>
  <cp:lastModifiedBy>PC</cp:lastModifiedBy>
  <cp:revision>36</cp:revision>
  <dcterms:created xsi:type="dcterms:W3CDTF">2021-03-03T05:24:32Z</dcterms:created>
  <dcterms:modified xsi:type="dcterms:W3CDTF">2021-07-02T07:50:37Z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