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6B87D-0D28-DA45-B882-56703C7533CE}" type="datetimeFigureOut">
              <a:rPr kumimoji="1" lang="zh-CN" altLang="en-US" smtClean="0"/>
              <a:t>11/17/18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B8BD0-3FB7-C84D-8006-EE75D1A786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00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B8BD0-3FB7-C84D-8006-EE75D1A786C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10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x-none" smtClean="0"/>
              <a:t>单击此处编辑母版副标题样式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2018年11月17日星期六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2018年11月17日星期六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2018年11月17日星期六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2018年11月17日星期六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2018年11月17日星期六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2018年11月17日星期六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2018年11月17日星期六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2018年11月17日星期六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2018年11月17日星期六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2018年11月17日星期六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x-none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2018年11月17日星期六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x-none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2018年11月17日星期六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16738"/>
              </p:ext>
            </p:extLst>
          </p:nvPr>
        </p:nvGraphicFramePr>
        <p:xfrm>
          <a:off x="0" y="54811"/>
          <a:ext cx="14620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0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n_chunks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= 1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buf_chunk_t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[0]</a:t>
                      </a:r>
                      <a:endParaRPr lang="zh-CN" alt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807565"/>
              </p:ext>
            </p:extLst>
          </p:nvPr>
        </p:nvGraphicFramePr>
        <p:xfrm>
          <a:off x="2102745" y="626933"/>
          <a:ext cx="1399581" cy="1664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581"/>
              </a:tblGrid>
              <a:tr h="416097">
                <a:tc>
                  <a:txBody>
                    <a:bodyPr/>
                    <a:lstStyle/>
                    <a:p>
                      <a:r>
                        <a:rPr lang="en-US" altLang="zh-CN" sz="1200" b="1" kern="120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mem_size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16097">
                <a:tc>
                  <a:txBody>
                    <a:bodyPr/>
                    <a:lstStyle/>
                    <a:p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block_size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16097">
                <a:tc>
                  <a:txBody>
                    <a:bodyPr/>
                    <a:lstStyle/>
                    <a:p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16097">
                <a:tc>
                  <a:txBody>
                    <a:bodyPr/>
                    <a:lstStyle/>
                    <a:p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buf_block_t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68031"/>
              </p:ext>
            </p:extLst>
          </p:nvPr>
        </p:nvGraphicFramePr>
        <p:xfrm>
          <a:off x="4859967" y="1594177"/>
          <a:ext cx="1299932" cy="517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932"/>
              </a:tblGrid>
              <a:tr h="352250">
                <a:tc>
                  <a:txBody>
                    <a:bodyPr/>
                    <a:lstStyle/>
                    <a:p>
                      <a:r>
                        <a:rPr lang="is-IS" altLang="zh-CN" sz="1400" dirty="0" smtClean="0">
                          <a:solidFill>
                            <a:srgbClr val="000000"/>
                          </a:solidFill>
                        </a:rPr>
                        <a:t>…...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byte* frame </a:t>
                      </a:r>
                      <a:endParaRPr lang="zh-CN" altLang="en-US" sz="1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altLang="zh-CN" sz="14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altLang="zh-CN" sz="14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6600"/>
                          </a:solidFill>
                          <a:latin typeface="+mn-lt"/>
                          <a:ea typeface="+mn-ea"/>
                          <a:cs typeface="+mn-cs"/>
                        </a:rPr>
                        <a:t>byte* frame </a:t>
                      </a:r>
                      <a:endParaRPr lang="zh-CN" altLang="en-US" sz="1400" dirty="0" smtClean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altLang="zh-CN" sz="14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altLang="zh-CN" sz="140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右大括号 8"/>
          <p:cNvSpPr/>
          <p:nvPr/>
        </p:nvSpPr>
        <p:spPr>
          <a:xfrm>
            <a:off x="6242367" y="1621197"/>
            <a:ext cx="148628" cy="10754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6246135" y="2719297"/>
            <a:ext cx="148628" cy="10754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50463" y="1994197"/>
            <a:ext cx="1625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lock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descriptors[0]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kumimoji="1" lang="zh-CN" alt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36951" y="3092295"/>
            <a:ext cx="1625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lock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descriptors[1]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kumimoji="1" lang="zh-CN" alt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右中括号 12"/>
          <p:cNvSpPr/>
          <p:nvPr/>
        </p:nvSpPr>
        <p:spPr>
          <a:xfrm>
            <a:off x="7786810" y="1594177"/>
            <a:ext cx="293144" cy="2499346"/>
          </a:xfrm>
          <a:prstGeom prst="rightBracket">
            <a:avLst/>
          </a:prstGeom>
          <a:ln w="5715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中括号 13"/>
          <p:cNvSpPr/>
          <p:nvPr/>
        </p:nvSpPr>
        <p:spPr>
          <a:xfrm>
            <a:off x="7790578" y="4164867"/>
            <a:ext cx="293144" cy="2602480"/>
          </a:xfrm>
          <a:prstGeom prst="rightBracket">
            <a:avLst/>
          </a:prstGeom>
          <a:ln w="57150" cmpd="sng"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295262" y="2534631"/>
            <a:ext cx="169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Metadata Area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447662" y="5240416"/>
            <a:ext cx="121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8000"/>
                </a:solidFill>
              </a:rPr>
              <a:t>D</a:t>
            </a:r>
            <a:r>
              <a:rPr kumimoji="1" lang="en-US" altLang="zh-CN" dirty="0" smtClean="0">
                <a:solidFill>
                  <a:srgbClr val="008000"/>
                </a:solidFill>
              </a:rPr>
              <a:t>ata Area</a:t>
            </a:r>
            <a:endParaRPr kumimoji="1" lang="zh-CN" altLang="en-US" dirty="0">
              <a:solidFill>
                <a:srgbClr val="008000"/>
              </a:solidFill>
            </a:endParaRPr>
          </a:p>
        </p:txBody>
      </p:sp>
      <p:cxnSp>
        <p:nvCxnSpPr>
          <p:cNvPr id="18" name="直线箭头连接符 17"/>
          <p:cNvCxnSpPr/>
          <p:nvPr/>
        </p:nvCxnSpPr>
        <p:spPr>
          <a:xfrm>
            <a:off x="1462072" y="621458"/>
            <a:ext cx="591697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556374" y="1633217"/>
            <a:ext cx="1276569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V="1">
            <a:off x="3556374" y="1633217"/>
            <a:ext cx="1276569" cy="48784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组 34"/>
          <p:cNvGrpSpPr/>
          <p:nvPr/>
        </p:nvGrpSpPr>
        <p:grpSpPr>
          <a:xfrm>
            <a:off x="4512887" y="2121066"/>
            <a:ext cx="347080" cy="2059696"/>
            <a:chOff x="4512887" y="2121066"/>
            <a:chExt cx="347080" cy="2059696"/>
          </a:xfrm>
        </p:grpSpPr>
        <p:cxnSp>
          <p:nvCxnSpPr>
            <p:cNvPr id="30" name="直线连接符 29"/>
            <p:cNvCxnSpPr/>
            <p:nvPr/>
          </p:nvCxnSpPr>
          <p:spPr>
            <a:xfrm flipH="1">
              <a:off x="4512887" y="2121066"/>
              <a:ext cx="320056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/>
            <p:cNvCxnSpPr/>
            <p:nvPr/>
          </p:nvCxnSpPr>
          <p:spPr>
            <a:xfrm>
              <a:off x="4512887" y="2121066"/>
              <a:ext cx="0" cy="2043801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>
              <a:endCxn id="8" idx="1"/>
            </p:cNvCxnSpPr>
            <p:nvPr/>
          </p:nvCxnSpPr>
          <p:spPr>
            <a:xfrm>
              <a:off x="4512887" y="4164867"/>
              <a:ext cx="347080" cy="15895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 35"/>
          <p:cNvGrpSpPr/>
          <p:nvPr/>
        </p:nvGrpSpPr>
        <p:grpSpPr>
          <a:xfrm>
            <a:off x="4215631" y="3246186"/>
            <a:ext cx="675128" cy="2059696"/>
            <a:chOff x="4512887" y="2121066"/>
            <a:chExt cx="347080" cy="2059696"/>
          </a:xfrm>
        </p:grpSpPr>
        <p:cxnSp>
          <p:nvCxnSpPr>
            <p:cNvPr id="37" name="直线连接符 36"/>
            <p:cNvCxnSpPr/>
            <p:nvPr/>
          </p:nvCxnSpPr>
          <p:spPr>
            <a:xfrm flipH="1">
              <a:off x="4512887" y="2121066"/>
              <a:ext cx="320056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/>
            <p:cNvCxnSpPr/>
            <p:nvPr/>
          </p:nvCxnSpPr>
          <p:spPr>
            <a:xfrm>
              <a:off x="4512887" y="2121066"/>
              <a:ext cx="0" cy="204380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/>
            <p:cNvCxnSpPr/>
            <p:nvPr/>
          </p:nvCxnSpPr>
          <p:spPr>
            <a:xfrm>
              <a:off x="4512887" y="4164867"/>
              <a:ext cx="347080" cy="15895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890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元素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元素.thmx</Template>
  <TotalTime>45</TotalTime>
  <Words>45</Words>
  <Application>Microsoft Macintosh PowerPoint</Application>
  <PresentationFormat>全屏显示(4:3)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元素</vt:lpstr>
      <vt:lpstr>PowerPoint 演示文稿</vt:lpstr>
    </vt:vector>
  </TitlesOfParts>
  <Company>阿里巴巴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华华 徐</dc:creator>
  <cp:lastModifiedBy>华华 徐</cp:lastModifiedBy>
  <cp:revision>5</cp:revision>
  <dcterms:created xsi:type="dcterms:W3CDTF">2018-11-17T07:58:38Z</dcterms:created>
  <dcterms:modified xsi:type="dcterms:W3CDTF">2018-11-17T08:44:00Z</dcterms:modified>
</cp:coreProperties>
</file>