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6" r:id="rId5"/>
    <p:sldId id="277" r:id="rId6"/>
    <p:sldId id="278" r:id="rId7"/>
    <p:sldId id="279" r:id="rId8"/>
    <p:sldId id="280" r:id="rId9"/>
    <p:sldId id="281" r:id="rId10"/>
    <p:sldId id="282" r:id="rId11"/>
    <p:sldId id="283" r:id="rId12"/>
    <p:sldId id="284" r:id="rId13"/>
    <p:sldId id="270" r:id="rId14"/>
    <p:sldId id="274"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6BE81-572F-476F-9975-1F68E3720E27}" v="11" dt="2023-07-09T14:21:20.144"/>
    <p1510:client id="{178DA88A-4914-443F-92FC-E6975A3EE7C2}" v="1062" dt="2023-07-09T13:27:07.677"/>
    <p1510:client id="{24366778-8112-4C2C-A9A0-45D0C02B0406}" v="377" dt="2023-10-18T04:43:46.238"/>
    <p1510:client id="{4124FCD9-8B9C-4DB5-9FAA-0D80AC92584A}" v="70" dt="2023-10-18T11:37:00.949"/>
    <p1510:client id="{43A2FEAE-A948-40E6-ABE3-11CDAE5503F5}" v="33" dt="2023-07-09T14:18:59.195"/>
    <p1510:client id="{50502DB7-7ADC-477A-9263-B61106147A8A}" v="30" dt="2023-10-18T11:43:43.557"/>
    <p1510:client id="{814BAC06-49DC-4D78-B532-DB3B68A88C3F}" v="106" dt="2023-09-18T14:07:16.260"/>
    <p1510:client id="{8AEAC256-37A6-4445-B913-14188930CA61}" v="565" dt="2023-09-19T06:41:16.569"/>
    <p1510:client id="{A9A42C8B-1E13-44BB-B940-ACA9E7EF8AC9}" v="12" dt="2023-09-20T06:56:58.944"/>
    <p1510:client id="{AA5D6FE7-D43C-4792-97A9-93B5535C802D}" v="33" dt="2023-09-18T14:20:07.495"/>
    <p1510:client id="{BE630507-2D5F-4FB2-A20E-7A044B45951A}" v="5" dt="2023-07-09T06:14:34.266"/>
    <p1510:client id="{C77224DB-9BCC-4A0B-9BBB-876172290500}" v="3" dt="2023-10-18T11:46:31.085"/>
    <p1510:client id="{E2BA9AE5-3978-406B-AD99-FE6F7079F425}" v="200" dt="2023-07-09T06:11:13.876"/>
    <p1510:client id="{FAB8102E-0C40-4E96-B678-3E3C8177A6F8}" v="319" dt="2023-10-18T08:16:07.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胡 懷旻" userId="b7eb36c8c09923ff" providerId="Windows Live" clId="Web-{C77224DB-9BCC-4A0B-9BBB-876172290500}"/>
    <pc:docChg chg="modSld">
      <pc:chgData name="胡 懷旻" userId="b7eb36c8c09923ff" providerId="Windows Live" clId="Web-{C77224DB-9BCC-4A0B-9BBB-876172290500}" dt="2023-10-18T11:46:31.085" v="2" actId="20577"/>
      <pc:docMkLst>
        <pc:docMk/>
      </pc:docMkLst>
      <pc:sldChg chg="modSp">
        <pc:chgData name="胡 懷旻" userId="b7eb36c8c09923ff" providerId="Windows Live" clId="Web-{C77224DB-9BCC-4A0B-9BBB-876172290500}" dt="2023-10-18T11:46:04.569" v="0" actId="20577"/>
        <pc:sldMkLst>
          <pc:docMk/>
          <pc:sldMk cId="3805206652" sldId="278"/>
        </pc:sldMkLst>
        <pc:spChg chg="mod">
          <ac:chgData name="胡 懷旻" userId="b7eb36c8c09923ff" providerId="Windows Live" clId="Web-{C77224DB-9BCC-4A0B-9BBB-876172290500}" dt="2023-10-18T11:46:04.569" v="0" actId="20577"/>
          <ac:spMkLst>
            <pc:docMk/>
            <pc:sldMk cId="3805206652" sldId="278"/>
            <ac:spMk id="2" creationId="{262E29F9-DBED-01E7-BAD6-0A8DC0D09B36}"/>
          </ac:spMkLst>
        </pc:spChg>
      </pc:sldChg>
      <pc:sldChg chg="modSp">
        <pc:chgData name="胡 懷旻" userId="b7eb36c8c09923ff" providerId="Windows Live" clId="Web-{C77224DB-9BCC-4A0B-9BBB-876172290500}" dt="2023-10-18T11:46:07.163" v="1" actId="20577"/>
        <pc:sldMkLst>
          <pc:docMk/>
          <pc:sldMk cId="2314094508" sldId="279"/>
        </pc:sldMkLst>
        <pc:spChg chg="mod">
          <ac:chgData name="胡 懷旻" userId="b7eb36c8c09923ff" providerId="Windows Live" clId="Web-{C77224DB-9BCC-4A0B-9BBB-876172290500}" dt="2023-10-18T11:46:07.163" v="1" actId="20577"/>
          <ac:spMkLst>
            <pc:docMk/>
            <pc:sldMk cId="2314094508" sldId="279"/>
            <ac:spMk id="2" creationId="{2B8AA3B9-8990-1305-CF4B-59F5DF4537F5}"/>
          </ac:spMkLst>
        </pc:spChg>
      </pc:sldChg>
      <pc:sldChg chg="modSp">
        <pc:chgData name="胡 懷旻" userId="b7eb36c8c09923ff" providerId="Windows Live" clId="Web-{C77224DB-9BCC-4A0B-9BBB-876172290500}" dt="2023-10-18T11:46:31.085" v="2" actId="20577"/>
        <pc:sldMkLst>
          <pc:docMk/>
          <pc:sldMk cId="285527388" sldId="280"/>
        </pc:sldMkLst>
        <pc:spChg chg="mod">
          <ac:chgData name="胡 懷旻" userId="b7eb36c8c09923ff" providerId="Windows Live" clId="Web-{C77224DB-9BCC-4A0B-9BBB-876172290500}" dt="2023-10-18T11:46:31.085" v="2" actId="20577"/>
          <ac:spMkLst>
            <pc:docMk/>
            <pc:sldMk cId="285527388" sldId="280"/>
            <ac:spMk id="3" creationId="{6CE93478-8CA4-9401-21D2-DE77AE73AEC8}"/>
          </ac:spMkLst>
        </pc:spChg>
      </pc:sldChg>
    </pc:docChg>
  </pc:docChgLst>
  <pc:docChgLst>
    <pc:chgData name="胡 懷旻" userId="b7eb36c8c09923ff" providerId="Windows Live" clId="Web-{24366778-8112-4C2C-A9A0-45D0C02B0406}"/>
    <pc:docChg chg="addSld delSld modSld">
      <pc:chgData name="胡 懷旻" userId="b7eb36c8c09923ff" providerId="Windows Live" clId="Web-{24366778-8112-4C2C-A9A0-45D0C02B0406}" dt="2023-10-18T04:43:46.238" v="382" actId="20577"/>
      <pc:docMkLst>
        <pc:docMk/>
      </pc:docMkLst>
      <pc:sldChg chg="modSp">
        <pc:chgData name="胡 懷旻" userId="b7eb36c8c09923ff" providerId="Windows Live" clId="Web-{24366778-8112-4C2C-A9A0-45D0C02B0406}" dt="2023-10-18T02:38:02.572" v="129" actId="20577"/>
        <pc:sldMkLst>
          <pc:docMk/>
          <pc:sldMk cId="2114710077" sldId="257"/>
        </pc:sldMkLst>
        <pc:spChg chg="mod">
          <ac:chgData name="胡 懷旻" userId="b7eb36c8c09923ff" providerId="Windows Live" clId="Web-{24366778-8112-4C2C-A9A0-45D0C02B0406}" dt="2023-10-18T02:38:02.572" v="129" actId="20577"/>
          <ac:spMkLst>
            <pc:docMk/>
            <pc:sldMk cId="2114710077" sldId="257"/>
            <ac:spMk id="3" creationId="{8CFA0477-1556-E2A4-96FC-331BCB99CF49}"/>
          </ac:spMkLst>
        </pc:spChg>
      </pc:sldChg>
      <pc:sldChg chg="addSp delSp modSp del">
        <pc:chgData name="胡 懷旻" userId="b7eb36c8c09923ff" providerId="Windows Live" clId="Web-{24366778-8112-4C2C-A9A0-45D0C02B0406}" dt="2023-10-18T03:12:17.362" v="308"/>
        <pc:sldMkLst>
          <pc:docMk/>
          <pc:sldMk cId="1276919659" sldId="271"/>
        </pc:sldMkLst>
        <pc:spChg chg="mod">
          <ac:chgData name="胡 懷旻" userId="b7eb36c8c09923ff" providerId="Windows Live" clId="Web-{24366778-8112-4C2C-A9A0-45D0C02B0406}" dt="2023-10-18T02:58:42.653" v="198" actId="20577"/>
          <ac:spMkLst>
            <pc:docMk/>
            <pc:sldMk cId="1276919659" sldId="271"/>
            <ac:spMk id="2" creationId="{2F65F924-8535-7854-A9B6-AA172FC83872}"/>
          </ac:spMkLst>
        </pc:spChg>
        <pc:spChg chg="add mod">
          <ac:chgData name="胡 懷旻" userId="b7eb36c8c09923ff" providerId="Windows Live" clId="Web-{24366778-8112-4C2C-A9A0-45D0C02B0406}" dt="2023-10-18T03:10:15.468" v="285"/>
          <ac:spMkLst>
            <pc:docMk/>
            <pc:sldMk cId="1276919659" sldId="271"/>
            <ac:spMk id="6" creationId="{DF4C2AC2-D18B-F0E1-35AD-2B97BCC37030}"/>
          </ac:spMkLst>
        </pc:spChg>
        <pc:picChg chg="del">
          <ac:chgData name="胡 懷旻" userId="b7eb36c8c09923ff" providerId="Windows Live" clId="Web-{24366778-8112-4C2C-A9A0-45D0C02B0406}" dt="2023-10-18T03:10:15.468" v="285"/>
          <ac:picMkLst>
            <pc:docMk/>
            <pc:sldMk cId="1276919659" sldId="271"/>
            <ac:picMk id="4" creationId="{81B515D3-FF05-EA8A-849B-108504165348}"/>
          </ac:picMkLst>
        </pc:picChg>
      </pc:sldChg>
      <pc:sldChg chg="modSp">
        <pc:chgData name="胡 懷旻" userId="b7eb36c8c09923ff" providerId="Windows Live" clId="Web-{24366778-8112-4C2C-A9A0-45D0C02B0406}" dt="2023-10-18T03:05:30.132" v="262" actId="20577"/>
        <pc:sldMkLst>
          <pc:docMk/>
          <pc:sldMk cId="201398501" sldId="275"/>
        </pc:sldMkLst>
        <pc:spChg chg="mod">
          <ac:chgData name="胡 懷旻" userId="b7eb36c8c09923ff" providerId="Windows Live" clId="Web-{24366778-8112-4C2C-A9A0-45D0C02B0406}" dt="2023-10-18T02:31:08.217" v="120" actId="20577"/>
          <ac:spMkLst>
            <pc:docMk/>
            <pc:sldMk cId="201398501" sldId="275"/>
            <ac:spMk id="2" creationId="{55306E68-284E-DED1-280B-5ADF9C447DDA}"/>
          </ac:spMkLst>
        </pc:spChg>
        <pc:spChg chg="mod">
          <ac:chgData name="胡 懷旻" userId="b7eb36c8c09923ff" providerId="Windows Live" clId="Web-{24366778-8112-4C2C-A9A0-45D0C02B0406}" dt="2023-10-18T03:05:30.132" v="262" actId="20577"/>
          <ac:spMkLst>
            <pc:docMk/>
            <pc:sldMk cId="201398501" sldId="275"/>
            <ac:spMk id="3" creationId="{E775901F-6BD6-4F14-BF37-1AE82DB660E4}"/>
          </ac:spMkLst>
        </pc:spChg>
      </pc:sldChg>
      <pc:sldChg chg="addSp delSp modSp new mod setBg">
        <pc:chgData name="胡 懷旻" userId="b7eb36c8c09923ff" providerId="Windows Live" clId="Web-{24366778-8112-4C2C-A9A0-45D0C02B0406}" dt="2023-10-18T03:11:57.549" v="307" actId="1076"/>
        <pc:sldMkLst>
          <pc:docMk/>
          <pc:sldMk cId="1814619753" sldId="276"/>
        </pc:sldMkLst>
        <pc:spChg chg="mod">
          <ac:chgData name="胡 懷旻" userId="b7eb36c8c09923ff" providerId="Windows Live" clId="Web-{24366778-8112-4C2C-A9A0-45D0C02B0406}" dt="2023-10-18T03:11:09.391" v="292"/>
          <ac:spMkLst>
            <pc:docMk/>
            <pc:sldMk cId="1814619753" sldId="276"/>
            <ac:spMk id="2" creationId="{5C159DE2-3267-6395-0F1D-50D242C4D7E1}"/>
          </ac:spMkLst>
        </pc:spChg>
        <pc:spChg chg="mod">
          <ac:chgData name="胡 懷旻" userId="b7eb36c8c09923ff" providerId="Windows Live" clId="Web-{24366778-8112-4C2C-A9A0-45D0C02B0406}" dt="2023-10-18T03:11:50.220" v="304" actId="20577"/>
          <ac:spMkLst>
            <pc:docMk/>
            <pc:sldMk cId="1814619753" sldId="276"/>
            <ac:spMk id="3" creationId="{F0B200C9-C655-92EB-32EF-D4E3856CB19B}"/>
          </ac:spMkLst>
        </pc:spChg>
        <pc:spChg chg="add del">
          <ac:chgData name="胡 懷旻" userId="b7eb36c8c09923ff" providerId="Windows Live" clId="Web-{24366778-8112-4C2C-A9A0-45D0C02B0406}" dt="2023-10-18T03:10:30.500" v="288"/>
          <ac:spMkLst>
            <pc:docMk/>
            <pc:sldMk cId="1814619753" sldId="276"/>
            <ac:spMk id="9" creationId="{F13C74B1-5B17-4795-BED0-7140497B445A}"/>
          </ac:spMkLst>
        </pc:spChg>
        <pc:spChg chg="add del">
          <ac:chgData name="胡 懷旻" userId="b7eb36c8c09923ff" providerId="Windows Live" clId="Web-{24366778-8112-4C2C-A9A0-45D0C02B0406}" dt="2023-10-18T03:10:30.500" v="288"/>
          <ac:spMkLst>
            <pc:docMk/>
            <pc:sldMk cId="1814619753" sldId="276"/>
            <ac:spMk id="11" creationId="{D4974D33-8DC5-464E-8C6D-BE58F0669C17}"/>
          </ac:spMkLst>
        </pc:spChg>
        <pc:spChg chg="add del">
          <ac:chgData name="胡 懷旻" userId="b7eb36c8c09923ff" providerId="Windows Live" clId="Web-{24366778-8112-4C2C-A9A0-45D0C02B0406}" dt="2023-10-18T03:11:03.110" v="290"/>
          <ac:spMkLst>
            <pc:docMk/>
            <pc:sldMk cId="1814619753" sldId="276"/>
            <ac:spMk id="13" creationId="{0E3596DD-156A-473E-9BB3-C6A29F7574E9}"/>
          </ac:spMkLst>
        </pc:spChg>
        <pc:spChg chg="add del">
          <ac:chgData name="胡 懷旻" userId="b7eb36c8c09923ff" providerId="Windows Live" clId="Web-{24366778-8112-4C2C-A9A0-45D0C02B0406}" dt="2023-10-18T03:11:03.110" v="290"/>
          <ac:spMkLst>
            <pc:docMk/>
            <pc:sldMk cId="1814619753" sldId="276"/>
            <ac:spMk id="14" creationId="{2C46C4D6-C474-4E92-B52E-944C1118F7B6}"/>
          </ac:spMkLst>
        </pc:spChg>
        <pc:spChg chg="add del">
          <ac:chgData name="胡 懷旻" userId="b7eb36c8c09923ff" providerId="Windows Live" clId="Web-{24366778-8112-4C2C-A9A0-45D0C02B0406}" dt="2023-10-18T03:11:09.391" v="292"/>
          <ac:spMkLst>
            <pc:docMk/>
            <pc:sldMk cId="1814619753" sldId="276"/>
            <ac:spMk id="15" creationId="{21BDEC81-16A7-4451-B893-C15000083B77}"/>
          </ac:spMkLst>
        </pc:spChg>
        <pc:spChg chg="add del">
          <ac:chgData name="胡 懷旻" userId="b7eb36c8c09923ff" providerId="Windows Live" clId="Web-{24366778-8112-4C2C-A9A0-45D0C02B0406}" dt="2023-10-18T03:11:09.391" v="292"/>
          <ac:spMkLst>
            <pc:docMk/>
            <pc:sldMk cId="1814619753" sldId="276"/>
            <ac:spMk id="16" creationId="{0D7B6173-1D58-48E2-83CF-37350F315F75}"/>
          </ac:spMkLst>
        </pc:spChg>
        <pc:spChg chg="add del">
          <ac:chgData name="胡 懷旻" userId="b7eb36c8c09923ff" providerId="Windows Live" clId="Web-{24366778-8112-4C2C-A9A0-45D0C02B0406}" dt="2023-10-18T03:11:09.391" v="292"/>
          <ac:spMkLst>
            <pc:docMk/>
            <pc:sldMk cId="1814619753" sldId="276"/>
            <ac:spMk id="17" creationId="{26A515A1-4D80-430E-BE0A-71A290516A82}"/>
          </ac:spMkLst>
        </pc:spChg>
        <pc:spChg chg="add del">
          <ac:chgData name="胡 懷旻" userId="b7eb36c8c09923ff" providerId="Windows Live" clId="Web-{24366778-8112-4C2C-A9A0-45D0C02B0406}" dt="2023-10-18T03:11:09.391" v="292"/>
          <ac:spMkLst>
            <pc:docMk/>
            <pc:sldMk cId="1814619753" sldId="276"/>
            <ac:spMk id="18" creationId="{BE149CDF-5DAC-4860-A285-9492CF2090AA}"/>
          </ac:spMkLst>
        </pc:spChg>
        <pc:picChg chg="add del mod">
          <ac:chgData name="胡 懷旻" userId="b7eb36c8c09923ff" providerId="Windows Live" clId="Web-{24366778-8112-4C2C-A9A0-45D0C02B0406}" dt="2023-10-18T03:11:17.376" v="293"/>
          <ac:picMkLst>
            <pc:docMk/>
            <pc:sldMk cId="1814619753" sldId="276"/>
            <ac:picMk id="4" creationId="{8AB49E7D-ADBE-8876-0748-1718F9FA9BD3}"/>
          </ac:picMkLst>
        </pc:picChg>
        <pc:picChg chg="add mod">
          <ac:chgData name="胡 懷旻" userId="b7eb36c8c09923ff" providerId="Windows Live" clId="Web-{24366778-8112-4C2C-A9A0-45D0C02B0406}" dt="2023-10-18T03:11:57.549" v="307" actId="1076"/>
          <ac:picMkLst>
            <pc:docMk/>
            <pc:sldMk cId="1814619753" sldId="276"/>
            <ac:picMk id="5" creationId="{AFB44B2D-77B0-3CA3-4118-82B8E72973F2}"/>
          </ac:picMkLst>
        </pc:picChg>
        <pc:picChg chg="add del">
          <ac:chgData name="胡 懷旻" userId="b7eb36c8c09923ff" providerId="Windows Live" clId="Web-{24366778-8112-4C2C-A9A0-45D0C02B0406}" dt="2023-10-18T03:11:09.391" v="292"/>
          <ac:picMkLst>
            <pc:docMk/>
            <pc:sldMk cId="1814619753" sldId="276"/>
            <ac:picMk id="19" creationId="{B0DAC8FB-A162-44E3-A606-C855A03A5B09}"/>
          </ac:picMkLst>
        </pc:picChg>
      </pc:sldChg>
      <pc:sldChg chg="addSp modSp new">
        <pc:chgData name="胡 懷旻" userId="b7eb36c8c09923ff" providerId="Windows Live" clId="Web-{24366778-8112-4C2C-A9A0-45D0C02B0406}" dt="2023-10-18T04:43:46.238" v="382" actId="20577"/>
        <pc:sldMkLst>
          <pc:docMk/>
          <pc:sldMk cId="944953886" sldId="277"/>
        </pc:sldMkLst>
        <pc:spChg chg="mod ord">
          <ac:chgData name="胡 懷旻" userId="b7eb36c8c09923ff" providerId="Windows Live" clId="Web-{24366778-8112-4C2C-A9A0-45D0C02B0406}" dt="2023-10-18T04:34:07.395" v="371"/>
          <ac:spMkLst>
            <pc:docMk/>
            <pc:sldMk cId="944953886" sldId="277"/>
            <ac:spMk id="2" creationId="{7EDA415A-2FB6-6C66-69AF-FC7CA0C330CC}"/>
          </ac:spMkLst>
        </pc:spChg>
        <pc:spChg chg="mod">
          <ac:chgData name="胡 懷旻" userId="b7eb36c8c09923ff" providerId="Windows Live" clId="Web-{24366778-8112-4C2C-A9A0-45D0C02B0406}" dt="2023-10-18T04:43:46.238" v="382" actId="20577"/>
          <ac:spMkLst>
            <pc:docMk/>
            <pc:sldMk cId="944953886" sldId="277"/>
            <ac:spMk id="3" creationId="{CB71B883-32CD-0080-287C-D92B193A7364}"/>
          </ac:spMkLst>
        </pc:spChg>
        <pc:picChg chg="add mod ord">
          <ac:chgData name="胡 懷旻" userId="b7eb36c8c09923ff" providerId="Windows Live" clId="Web-{24366778-8112-4C2C-A9A0-45D0C02B0406}" dt="2023-10-18T04:38:30.964" v="379" actId="1076"/>
          <ac:picMkLst>
            <pc:docMk/>
            <pc:sldMk cId="944953886" sldId="277"/>
            <ac:picMk id="4" creationId="{CF75E0D4-B2B8-D237-C721-C1EFADA95531}"/>
          </ac:picMkLst>
        </pc:picChg>
        <pc:picChg chg="add mod">
          <ac:chgData name="胡 懷旻" userId="b7eb36c8c09923ff" providerId="Windows Live" clId="Web-{24366778-8112-4C2C-A9A0-45D0C02B0406}" dt="2023-10-18T04:38:34.527" v="380" actId="1076"/>
          <ac:picMkLst>
            <pc:docMk/>
            <pc:sldMk cId="944953886" sldId="277"/>
            <ac:picMk id="5" creationId="{EF56F371-E8D3-E1E0-66C8-227B1834FA3F}"/>
          </ac:picMkLst>
        </pc:picChg>
      </pc:sldChg>
    </pc:docChg>
  </pc:docChgLst>
  <pc:docChgLst>
    <pc:chgData name="胡 懷旻" userId="b7eb36c8c09923ff" providerId="Windows Live" clId="Web-{4124FCD9-8B9C-4DB5-9FAA-0D80AC92584A}"/>
    <pc:docChg chg="modSld">
      <pc:chgData name="胡 懷旻" userId="b7eb36c8c09923ff" providerId="Windows Live" clId="Web-{4124FCD9-8B9C-4DB5-9FAA-0D80AC92584A}" dt="2023-10-18T11:36:57.043" v="66" actId="20577"/>
      <pc:docMkLst>
        <pc:docMk/>
      </pc:docMkLst>
      <pc:sldChg chg="modSp">
        <pc:chgData name="胡 懷旻" userId="b7eb36c8c09923ff" providerId="Windows Live" clId="Web-{4124FCD9-8B9C-4DB5-9FAA-0D80AC92584A}" dt="2023-10-18T09:12:54.353" v="25" actId="20577"/>
        <pc:sldMkLst>
          <pc:docMk/>
          <pc:sldMk cId="2114710077" sldId="257"/>
        </pc:sldMkLst>
        <pc:spChg chg="mod">
          <ac:chgData name="胡 懷旻" userId="b7eb36c8c09923ff" providerId="Windows Live" clId="Web-{4124FCD9-8B9C-4DB5-9FAA-0D80AC92584A}" dt="2023-10-18T09:12:54.353" v="25" actId="20577"/>
          <ac:spMkLst>
            <pc:docMk/>
            <pc:sldMk cId="2114710077" sldId="257"/>
            <ac:spMk id="3" creationId="{8CFA0477-1556-E2A4-96FC-331BCB99CF49}"/>
          </ac:spMkLst>
        </pc:spChg>
      </pc:sldChg>
      <pc:sldChg chg="modSp">
        <pc:chgData name="胡 懷旻" userId="b7eb36c8c09923ff" providerId="Windows Live" clId="Web-{4124FCD9-8B9C-4DB5-9FAA-0D80AC92584A}" dt="2023-10-18T09:13:15.479" v="32" actId="20577"/>
        <pc:sldMkLst>
          <pc:docMk/>
          <pc:sldMk cId="201398501" sldId="275"/>
        </pc:sldMkLst>
        <pc:spChg chg="mod">
          <ac:chgData name="胡 懷旻" userId="b7eb36c8c09923ff" providerId="Windows Live" clId="Web-{4124FCD9-8B9C-4DB5-9FAA-0D80AC92584A}" dt="2023-10-18T09:13:15.479" v="32" actId="20577"/>
          <ac:spMkLst>
            <pc:docMk/>
            <pc:sldMk cId="201398501" sldId="275"/>
            <ac:spMk id="3" creationId="{E775901F-6BD6-4F14-BF37-1AE82DB660E4}"/>
          </ac:spMkLst>
        </pc:spChg>
      </pc:sldChg>
      <pc:sldChg chg="modSp">
        <pc:chgData name="胡 懷旻" userId="b7eb36c8c09923ff" providerId="Windows Live" clId="Web-{4124FCD9-8B9C-4DB5-9FAA-0D80AC92584A}" dt="2023-10-18T09:13:27.198" v="34" actId="20577"/>
        <pc:sldMkLst>
          <pc:docMk/>
          <pc:sldMk cId="1814619753" sldId="276"/>
        </pc:sldMkLst>
        <pc:spChg chg="mod">
          <ac:chgData name="胡 懷旻" userId="b7eb36c8c09923ff" providerId="Windows Live" clId="Web-{4124FCD9-8B9C-4DB5-9FAA-0D80AC92584A}" dt="2023-10-18T09:13:27.198" v="34" actId="20577"/>
          <ac:spMkLst>
            <pc:docMk/>
            <pc:sldMk cId="1814619753" sldId="276"/>
            <ac:spMk id="3" creationId="{F0B200C9-C655-92EB-32EF-D4E3856CB19B}"/>
          </ac:spMkLst>
        </pc:spChg>
      </pc:sldChg>
      <pc:sldChg chg="addSp delSp modSp">
        <pc:chgData name="胡 懷旻" userId="b7eb36c8c09923ff" providerId="Windows Live" clId="Web-{4124FCD9-8B9C-4DB5-9FAA-0D80AC92584A}" dt="2023-10-18T11:36:48.339" v="63" actId="20577"/>
        <pc:sldMkLst>
          <pc:docMk/>
          <pc:sldMk cId="285527388" sldId="280"/>
        </pc:sldMkLst>
        <pc:spChg chg="mod">
          <ac:chgData name="胡 懷旻" userId="b7eb36c8c09923ff" providerId="Windows Live" clId="Web-{4124FCD9-8B9C-4DB5-9FAA-0D80AC92584A}" dt="2023-10-18T09:13:39.511" v="40" actId="20577"/>
          <ac:spMkLst>
            <pc:docMk/>
            <pc:sldMk cId="285527388" sldId="280"/>
            <ac:spMk id="2" creationId="{0C6FD4B1-145C-32EB-D21E-935C0C41CF75}"/>
          </ac:spMkLst>
        </pc:spChg>
        <pc:spChg chg="mod">
          <ac:chgData name="胡 懷旻" userId="b7eb36c8c09923ff" providerId="Windows Live" clId="Web-{4124FCD9-8B9C-4DB5-9FAA-0D80AC92584A}" dt="2023-10-18T11:36:48.339" v="63" actId="20577"/>
          <ac:spMkLst>
            <pc:docMk/>
            <pc:sldMk cId="285527388" sldId="280"/>
            <ac:spMk id="3" creationId="{6CE93478-8CA4-9401-21D2-DE77AE73AEC8}"/>
          </ac:spMkLst>
        </pc:spChg>
        <pc:picChg chg="del">
          <ac:chgData name="胡 懷旻" userId="b7eb36c8c09923ff" providerId="Windows Live" clId="Web-{4124FCD9-8B9C-4DB5-9FAA-0D80AC92584A}" dt="2023-10-18T09:20:41.382" v="51"/>
          <ac:picMkLst>
            <pc:docMk/>
            <pc:sldMk cId="285527388" sldId="280"/>
            <ac:picMk id="4" creationId="{7A0AB9E0-E85B-C318-7B95-079DB29318C9}"/>
          </ac:picMkLst>
        </pc:picChg>
        <pc:picChg chg="add mod">
          <ac:chgData name="胡 懷旻" userId="b7eb36c8c09923ff" providerId="Windows Live" clId="Web-{4124FCD9-8B9C-4DB5-9FAA-0D80AC92584A}" dt="2023-10-18T09:20:56.836" v="53" actId="1076"/>
          <ac:picMkLst>
            <pc:docMk/>
            <pc:sldMk cId="285527388" sldId="280"/>
            <ac:picMk id="5" creationId="{547FC905-F81E-8EBD-2207-B8B9809C6B24}"/>
          </ac:picMkLst>
        </pc:picChg>
      </pc:sldChg>
      <pc:sldChg chg="addSp delSp modSp">
        <pc:chgData name="胡 懷旻" userId="b7eb36c8c09923ff" providerId="Windows Live" clId="Web-{4124FCD9-8B9C-4DB5-9FAA-0D80AC92584A}" dt="2023-10-18T11:36:57.043" v="66" actId="20577"/>
        <pc:sldMkLst>
          <pc:docMk/>
          <pc:sldMk cId="8792473" sldId="281"/>
        </pc:sldMkLst>
        <pc:spChg chg="mod">
          <ac:chgData name="胡 懷旻" userId="b7eb36c8c09923ff" providerId="Windows Live" clId="Web-{4124FCD9-8B9C-4DB5-9FAA-0D80AC92584A}" dt="2023-10-18T09:13:53.964" v="45" actId="20577"/>
          <ac:spMkLst>
            <pc:docMk/>
            <pc:sldMk cId="8792473" sldId="281"/>
            <ac:spMk id="2" creationId="{3BABDE73-30F9-B440-5AAA-64E13D08E127}"/>
          </ac:spMkLst>
        </pc:spChg>
        <pc:spChg chg="mod">
          <ac:chgData name="胡 懷旻" userId="b7eb36c8c09923ff" providerId="Windows Live" clId="Web-{4124FCD9-8B9C-4DB5-9FAA-0D80AC92584A}" dt="2023-10-18T11:36:57.043" v="66" actId="20577"/>
          <ac:spMkLst>
            <pc:docMk/>
            <pc:sldMk cId="8792473" sldId="281"/>
            <ac:spMk id="3" creationId="{99ABDC66-E58B-6529-E2FE-7880DF6ACF05}"/>
          </ac:spMkLst>
        </pc:spChg>
        <pc:picChg chg="del">
          <ac:chgData name="胡 懷旻" userId="b7eb36c8c09923ff" providerId="Windows Live" clId="Web-{4124FCD9-8B9C-4DB5-9FAA-0D80AC92584A}" dt="2023-10-18T09:21:20.071" v="54"/>
          <ac:picMkLst>
            <pc:docMk/>
            <pc:sldMk cId="8792473" sldId="281"/>
            <ac:picMk id="4" creationId="{6C48EA2C-E294-0797-2964-BCB6D798E9D5}"/>
          </ac:picMkLst>
        </pc:picChg>
        <pc:picChg chg="add mod">
          <ac:chgData name="胡 懷旻" userId="b7eb36c8c09923ff" providerId="Windows Live" clId="Web-{4124FCD9-8B9C-4DB5-9FAA-0D80AC92584A}" dt="2023-10-18T09:21:37.400" v="56" actId="1076"/>
          <ac:picMkLst>
            <pc:docMk/>
            <pc:sldMk cId="8792473" sldId="281"/>
            <ac:picMk id="5" creationId="{AA7DEB72-ADED-1C36-AD10-184091FD7823}"/>
          </ac:picMkLst>
        </pc:picChg>
      </pc:sldChg>
      <pc:sldChg chg="modSp">
        <pc:chgData name="胡 懷旻" userId="b7eb36c8c09923ff" providerId="Windows Live" clId="Web-{4124FCD9-8B9C-4DB5-9FAA-0D80AC92584A}" dt="2023-10-18T09:15:08.357" v="50" actId="20577"/>
        <pc:sldMkLst>
          <pc:docMk/>
          <pc:sldMk cId="3837515033" sldId="282"/>
        </pc:sldMkLst>
        <pc:spChg chg="mod">
          <ac:chgData name="胡 懷旻" userId="b7eb36c8c09923ff" providerId="Windows Live" clId="Web-{4124FCD9-8B9C-4DB5-9FAA-0D80AC92584A}" dt="2023-10-18T09:15:08.357" v="50" actId="20577"/>
          <ac:spMkLst>
            <pc:docMk/>
            <pc:sldMk cId="3837515033" sldId="282"/>
            <ac:spMk id="2" creationId="{0DFFC03E-8A29-09AF-8484-AABF68F30021}"/>
          </ac:spMkLst>
        </pc:spChg>
      </pc:sldChg>
    </pc:docChg>
  </pc:docChgLst>
  <pc:docChgLst>
    <pc:chgData name="胡 懷旻" userId="b7eb36c8c09923ff" providerId="Windows Live" clId="Web-{A9A42C8B-1E13-44BB-B940-ACA9E7EF8AC9}"/>
    <pc:docChg chg="modSld">
      <pc:chgData name="胡 懷旻" userId="b7eb36c8c09923ff" providerId="Windows Live" clId="Web-{A9A42C8B-1E13-44BB-B940-ACA9E7EF8AC9}" dt="2023-09-20T06:56:58.944" v="11" actId="20577"/>
      <pc:docMkLst>
        <pc:docMk/>
      </pc:docMkLst>
      <pc:sldChg chg="modSp">
        <pc:chgData name="胡 懷旻" userId="b7eb36c8c09923ff" providerId="Windows Live" clId="Web-{A9A42C8B-1E13-44BB-B940-ACA9E7EF8AC9}" dt="2023-09-20T06:56:58.944" v="11" actId="20577"/>
        <pc:sldMkLst>
          <pc:docMk/>
          <pc:sldMk cId="352442300" sldId="270"/>
        </pc:sldMkLst>
        <pc:spChg chg="mod">
          <ac:chgData name="胡 懷旻" userId="b7eb36c8c09923ff" providerId="Windows Live" clId="Web-{A9A42C8B-1E13-44BB-B940-ACA9E7EF8AC9}" dt="2023-09-20T06:56:58.944" v="11" actId="20577"/>
          <ac:spMkLst>
            <pc:docMk/>
            <pc:sldMk cId="352442300" sldId="270"/>
            <ac:spMk id="3" creationId="{A94B7F90-91A8-60D7-9F61-A5C282641D7F}"/>
          </ac:spMkLst>
        </pc:spChg>
      </pc:sldChg>
    </pc:docChg>
  </pc:docChgLst>
  <pc:docChgLst>
    <pc:chgData name="胡 懷旻" userId="b7eb36c8c09923ff" providerId="Windows Live" clId="Web-{AA5D6FE7-D43C-4792-97A9-93B5535C802D}"/>
    <pc:docChg chg="delSld modSld">
      <pc:chgData name="胡 懷旻" userId="b7eb36c8c09923ff" providerId="Windows Live" clId="Web-{AA5D6FE7-D43C-4792-97A9-93B5535C802D}" dt="2023-09-18T14:20:06.464" v="29" actId="20577"/>
      <pc:docMkLst>
        <pc:docMk/>
      </pc:docMkLst>
      <pc:sldChg chg="addSp modSp">
        <pc:chgData name="胡 懷旻" userId="b7eb36c8c09923ff" providerId="Windows Live" clId="Web-{AA5D6FE7-D43C-4792-97A9-93B5535C802D}" dt="2023-09-18T14:10:09.921" v="8" actId="14100"/>
        <pc:sldMkLst>
          <pc:docMk/>
          <pc:sldMk cId="482961537" sldId="258"/>
        </pc:sldMkLst>
        <pc:spChg chg="mod">
          <ac:chgData name="胡 懷旻" userId="b7eb36c8c09923ff" providerId="Windows Live" clId="Web-{AA5D6FE7-D43C-4792-97A9-93B5535C802D}" dt="2023-09-18T14:07:57.743" v="2" actId="20577"/>
          <ac:spMkLst>
            <pc:docMk/>
            <pc:sldMk cId="482961537" sldId="258"/>
            <ac:spMk id="9" creationId="{DDE74A79-37C3-3D8B-016C-6B3CC3AAB3F4}"/>
          </ac:spMkLst>
        </pc:spChg>
        <pc:picChg chg="add mod">
          <ac:chgData name="胡 懷旻" userId="b7eb36c8c09923ff" providerId="Windows Live" clId="Web-{AA5D6FE7-D43C-4792-97A9-93B5535C802D}" dt="2023-09-18T14:10:09.921" v="8" actId="14100"/>
          <ac:picMkLst>
            <pc:docMk/>
            <pc:sldMk cId="482961537" sldId="258"/>
            <ac:picMk id="4" creationId="{59B36503-4B18-1939-B7BB-41187A741A0F}"/>
          </ac:picMkLst>
        </pc:picChg>
      </pc:sldChg>
      <pc:sldChg chg="addSp modSp">
        <pc:chgData name="胡 懷旻" userId="b7eb36c8c09923ff" providerId="Windows Live" clId="Web-{AA5D6FE7-D43C-4792-97A9-93B5535C802D}" dt="2023-09-18T14:14:18.504" v="27" actId="1076"/>
        <pc:sldMkLst>
          <pc:docMk/>
          <pc:sldMk cId="2540042894" sldId="259"/>
        </pc:sldMkLst>
        <pc:spChg chg="mod">
          <ac:chgData name="胡 懷旻" userId="b7eb36c8c09923ff" providerId="Windows Live" clId="Web-{AA5D6FE7-D43C-4792-97A9-93B5535C802D}" dt="2023-09-18T14:14:08.957" v="25" actId="1076"/>
          <ac:spMkLst>
            <pc:docMk/>
            <pc:sldMk cId="2540042894" sldId="259"/>
            <ac:spMk id="8" creationId="{2D7D11A3-F259-F22A-F945-30755F639D15}"/>
          </ac:spMkLst>
        </pc:spChg>
        <pc:picChg chg="add mod">
          <ac:chgData name="胡 懷旻" userId="b7eb36c8c09923ff" providerId="Windows Live" clId="Web-{AA5D6FE7-D43C-4792-97A9-93B5535C802D}" dt="2023-09-18T14:14:18.504" v="27" actId="1076"/>
          <ac:picMkLst>
            <pc:docMk/>
            <pc:sldMk cId="2540042894" sldId="259"/>
            <ac:picMk id="3" creationId="{0C3EEFC8-DD08-0884-D062-99C86FAC45B7}"/>
          </ac:picMkLst>
        </pc:picChg>
      </pc:sldChg>
      <pc:sldChg chg="del">
        <pc:chgData name="胡 懷旻" userId="b7eb36c8c09923ff" providerId="Windows Live" clId="Web-{AA5D6FE7-D43C-4792-97A9-93B5535C802D}" dt="2023-09-18T14:13:17.644" v="22"/>
        <pc:sldMkLst>
          <pc:docMk/>
          <pc:sldMk cId="3553454987" sldId="260"/>
        </pc:sldMkLst>
      </pc:sldChg>
      <pc:sldChg chg="del">
        <pc:chgData name="胡 懷旻" userId="b7eb36c8c09923ff" providerId="Windows Live" clId="Web-{AA5D6FE7-D43C-4792-97A9-93B5535C802D}" dt="2023-09-18T14:13:16.722" v="21"/>
        <pc:sldMkLst>
          <pc:docMk/>
          <pc:sldMk cId="1950470153" sldId="261"/>
        </pc:sldMkLst>
      </pc:sldChg>
      <pc:sldChg chg="del">
        <pc:chgData name="胡 懷旻" userId="b7eb36c8c09923ff" providerId="Windows Live" clId="Web-{AA5D6FE7-D43C-4792-97A9-93B5535C802D}" dt="2023-09-18T14:13:15.831" v="20"/>
        <pc:sldMkLst>
          <pc:docMk/>
          <pc:sldMk cId="3654737477" sldId="262"/>
        </pc:sldMkLst>
      </pc:sldChg>
      <pc:sldChg chg="del">
        <pc:chgData name="胡 懷旻" userId="b7eb36c8c09923ff" providerId="Windows Live" clId="Web-{AA5D6FE7-D43C-4792-97A9-93B5535C802D}" dt="2023-09-18T14:13:15.097" v="19"/>
        <pc:sldMkLst>
          <pc:docMk/>
          <pc:sldMk cId="2260090273" sldId="263"/>
        </pc:sldMkLst>
      </pc:sldChg>
      <pc:sldChg chg="del">
        <pc:chgData name="胡 懷旻" userId="b7eb36c8c09923ff" providerId="Windows Live" clId="Web-{AA5D6FE7-D43C-4792-97A9-93B5535C802D}" dt="2023-09-18T14:13:39.425" v="23"/>
        <pc:sldMkLst>
          <pc:docMk/>
          <pc:sldMk cId="1619365087" sldId="264"/>
        </pc:sldMkLst>
      </pc:sldChg>
      <pc:sldChg chg="del">
        <pc:chgData name="胡 懷旻" userId="b7eb36c8c09923ff" providerId="Windows Live" clId="Web-{AA5D6FE7-D43C-4792-97A9-93B5535C802D}" dt="2023-09-18T14:13:40.238" v="24"/>
        <pc:sldMkLst>
          <pc:docMk/>
          <pc:sldMk cId="610287958" sldId="265"/>
        </pc:sldMkLst>
      </pc:sldChg>
      <pc:sldChg chg="modSp">
        <pc:chgData name="胡 懷旻" userId="b7eb36c8c09923ff" providerId="Windows Live" clId="Web-{AA5D6FE7-D43C-4792-97A9-93B5535C802D}" dt="2023-09-18T14:20:06.464" v="29" actId="20577"/>
        <pc:sldMkLst>
          <pc:docMk/>
          <pc:sldMk cId="1158136433" sldId="266"/>
        </pc:sldMkLst>
        <pc:spChg chg="mod">
          <ac:chgData name="胡 懷旻" userId="b7eb36c8c09923ff" providerId="Windows Live" clId="Web-{AA5D6FE7-D43C-4792-97A9-93B5535C802D}" dt="2023-09-18T14:20:06.464" v="29" actId="20577"/>
          <ac:spMkLst>
            <pc:docMk/>
            <pc:sldMk cId="1158136433" sldId="266"/>
            <ac:spMk id="3" creationId="{9EFBCC12-2126-691A-B64D-BD9A3E74A3D8}"/>
          </ac:spMkLst>
        </pc:spChg>
      </pc:sldChg>
      <pc:sldChg chg="modSp">
        <pc:chgData name="胡 懷旻" userId="b7eb36c8c09923ff" providerId="Windows Live" clId="Web-{AA5D6FE7-D43C-4792-97A9-93B5535C802D}" dt="2023-09-18T14:08:28.263" v="4" actId="14100"/>
        <pc:sldMkLst>
          <pc:docMk/>
          <pc:sldMk cId="1276919659" sldId="271"/>
        </pc:sldMkLst>
        <pc:picChg chg="mod">
          <ac:chgData name="胡 懷旻" userId="b7eb36c8c09923ff" providerId="Windows Live" clId="Web-{AA5D6FE7-D43C-4792-97A9-93B5535C802D}" dt="2023-09-18T14:08:28.263" v="4" actId="14100"/>
          <ac:picMkLst>
            <pc:docMk/>
            <pc:sldMk cId="1276919659" sldId="271"/>
            <ac:picMk id="4" creationId="{81B515D3-FF05-EA8A-849B-108504165348}"/>
          </ac:picMkLst>
        </pc:picChg>
      </pc:sldChg>
    </pc:docChg>
  </pc:docChgLst>
  <pc:docChgLst>
    <pc:chgData name="胡 懷旻" userId="b7eb36c8c09923ff" providerId="Windows Live" clId="Web-{43A2FEAE-A948-40E6-ABE3-11CDAE5503F5}"/>
    <pc:docChg chg="modSld">
      <pc:chgData name="胡 懷旻" userId="b7eb36c8c09923ff" providerId="Windows Live" clId="Web-{43A2FEAE-A948-40E6-ABE3-11CDAE5503F5}" dt="2023-07-09T14:18:59.195" v="14" actId="20577"/>
      <pc:docMkLst>
        <pc:docMk/>
      </pc:docMkLst>
      <pc:sldChg chg="modSp">
        <pc:chgData name="胡 懷旻" userId="b7eb36c8c09923ff" providerId="Windows Live" clId="Web-{43A2FEAE-A948-40E6-ABE3-11CDAE5503F5}" dt="2023-07-09T14:18:59.195" v="14" actId="20577"/>
        <pc:sldMkLst>
          <pc:docMk/>
          <pc:sldMk cId="1158136433" sldId="266"/>
        </pc:sldMkLst>
        <pc:spChg chg="mod">
          <ac:chgData name="胡 懷旻" userId="b7eb36c8c09923ff" providerId="Windows Live" clId="Web-{43A2FEAE-A948-40E6-ABE3-11CDAE5503F5}" dt="2023-07-09T14:18:59.195" v="14" actId="20577"/>
          <ac:spMkLst>
            <pc:docMk/>
            <pc:sldMk cId="1158136433" sldId="266"/>
            <ac:spMk id="3" creationId="{9EFBCC12-2126-691A-B64D-BD9A3E74A3D8}"/>
          </ac:spMkLst>
        </pc:spChg>
      </pc:sldChg>
      <pc:sldChg chg="modSp">
        <pc:chgData name="胡 懷旻" userId="b7eb36c8c09923ff" providerId="Windows Live" clId="Web-{43A2FEAE-A948-40E6-ABE3-11CDAE5503F5}" dt="2023-07-09T14:17:49.693" v="12" actId="20577"/>
        <pc:sldMkLst>
          <pc:docMk/>
          <pc:sldMk cId="1895663283" sldId="268"/>
        </pc:sldMkLst>
        <pc:spChg chg="mod">
          <ac:chgData name="胡 懷旻" userId="b7eb36c8c09923ff" providerId="Windows Live" clId="Web-{43A2FEAE-A948-40E6-ABE3-11CDAE5503F5}" dt="2023-07-09T14:17:49.693" v="12" actId="20577"/>
          <ac:spMkLst>
            <pc:docMk/>
            <pc:sldMk cId="1895663283" sldId="268"/>
            <ac:spMk id="3" creationId="{3B359CC4-D5D2-6E56-43A1-E3FD2D0F59F3}"/>
          </ac:spMkLst>
        </pc:spChg>
      </pc:sldChg>
    </pc:docChg>
  </pc:docChgLst>
  <pc:docChgLst>
    <pc:chgData name="胡 懷旻" userId="b7eb36c8c09923ff" providerId="Windows Live" clId="Web-{FAB8102E-0C40-4E96-B678-3E3C8177A6F8}"/>
    <pc:docChg chg="addSld delSld modSld">
      <pc:chgData name="胡 懷旻" userId="b7eb36c8c09923ff" providerId="Windows Live" clId="Web-{FAB8102E-0C40-4E96-B678-3E3C8177A6F8}" dt="2023-10-18T08:16:07.312" v="306" actId="20577"/>
      <pc:docMkLst>
        <pc:docMk/>
      </pc:docMkLst>
      <pc:sldChg chg="modSp">
        <pc:chgData name="胡 懷旻" userId="b7eb36c8c09923ff" providerId="Windows Live" clId="Web-{FAB8102E-0C40-4E96-B678-3E3C8177A6F8}" dt="2023-10-18T07:31:09.075" v="254" actId="20577"/>
        <pc:sldMkLst>
          <pc:docMk/>
          <pc:sldMk cId="2114710077" sldId="257"/>
        </pc:sldMkLst>
        <pc:spChg chg="mod">
          <ac:chgData name="胡 懷旻" userId="b7eb36c8c09923ff" providerId="Windows Live" clId="Web-{FAB8102E-0C40-4E96-B678-3E3C8177A6F8}" dt="2023-10-18T07:31:09.075" v="254" actId="20577"/>
          <ac:spMkLst>
            <pc:docMk/>
            <pc:sldMk cId="2114710077" sldId="257"/>
            <ac:spMk id="3" creationId="{8CFA0477-1556-E2A4-96FC-331BCB99CF49}"/>
          </ac:spMkLst>
        </pc:spChg>
      </pc:sldChg>
      <pc:sldChg chg="delSp modSp del">
        <pc:chgData name="胡 懷旻" userId="b7eb36c8c09923ff" providerId="Windows Live" clId="Web-{FAB8102E-0C40-4E96-B678-3E3C8177A6F8}" dt="2023-10-18T07:28:05.788" v="206"/>
        <pc:sldMkLst>
          <pc:docMk/>
          <pc:sldMk cId="482961537" sldId="258"/>
        </pc:sldMkLst>
        <pc:spChg chg="mod">
          <ac:chgData name="胡 懷旻" userId="b7eb36c8c09923ff" providerId="Windows Live" clId="Web-{FAB8102E-0C40-4E96-B678-3E3C8177A6F8}" dt="2023-10-18T07:22:18.295" v="120" actId="20577"/>
          <ac:spMkLst>
            <pc:docMk/>
            <pc:sldMk cId="482961537" sldId="258"/>
            <ac:spMk id="2" creationId="{62CA0B16-1FB9-B9EF-2CB6-4319BB10774A}"/>
          </ac:spMkLst>
        </pc:spChg>
        <pc:spChg chg="mod">
          <ac:chgData name="胡 懷旻" userId="b7eb36c8c09923ff" providerId="Windows Live" clId="Web-{FAB8102E-0C40-4E96-B678-3E3C8177A6F8}" dt="2023-10-18T07:18:25.086" v="82" actId="20577"/>
          <ac:spMkLst>
            <pc:docMk/>
            <pc:sldMk cId="482961537" sldId="258"/>
            <ac:spMk id="9" creationId="{DDE74A79-37C3-3D8B-016C-6B3CC3AAB3F4}"/>
          </ac:spMkLst>
        </pc:spChg>
        <pc:picChg chg="del">
          <ac:chgData name="胡 懷旻" userId="b7eb36c8c09923ff" providerId="Windows Live" clId="Web-{FAB8102E-0C40-4E96-B678-3E3C8177A6F8}" dt="2023-10-18T07:18:43.149" v="86"/>
          <ac:picMkLst>
            <pc:docMk/>
            <pc:sldMk cId="482961537" sldId="258"/>
            <ac:picMk id="4" creationId="{59B36503-4B18-1939-B7BB-41187A741A0F}"/>
          </ac:picMkLst>
        </pc:picChg>
      </pc:sldChg>
      <pc:sldChg chg="delSp del">
        <pc:chgData name="胡 懷旻" userId="b7eb36c8c09923ff" providerId="Windows Live" clId="Web-{FAB8102E-0C40-4E96-B678-3E3C8177A6F8}" dt="2023-10-18T07:28:07.867" v="207"/>
        <pc:sldMkLst>
          <pc:docMk/>
          <pc:sldMk cId="2540042894" sldId="259"/>
        </pc:sldMkLst>
        <pc:picChg chg="del">
          <ac:chgData name="胡 懷旻" userId="b7eb36c8c09923ff" providerId="Windows Live" clId="Web-{FAB8102E-0C40-4E96-B678-3E3C8177A6F8}" dt="2023-10-18T07:19:53.104" v="102"/>
          <ac:picMkLst>
            <pc:docMk/>
            <pc:sldMk cId="2540042894" sldId="259"/>
            <ac:picMk id="3" creationId="{0C3EEFC8-DD08-0884-D062-99C86FAC45B7}"/>
          </ac:picMkLst>
        </pc:picChg>
      </pc:sldChg>
      <pc:sldChg chg="addSp delSp modSp del">
        <pc:chgData name="胡 懷旻" userId="b7eb36c8c09923ff" providerId="Windows Live" clId="Web-{FAB8102E-0C40-4E96-B678-3E3C8177A6F8}" dt="2023-10-18T07:28:09.648" v="208"/>
        <pc:sldMkLst>
          <pc:docMk/>
          <pc:sldMk cId="1158136433" sldId="266"/>
        </pc:sldMkLst>
        <pc:spChg chg="add mod">
          <ac:chgData name="胡 懷旻" userId="b7eb36c8c09923ff" providerId="Windows Live" clId="Web-{FAB8102E-0C40-4E96-B678-3E3C8177A6F8}" dt="2023-10-18T07:23:46.032" v="149"/>
          <ac:spMkLst>
            <pc:docMk/>
            <pc:sldMk cId="1158136433" sldId="266"/>
            <ac:spMk id="5" creationId="{331F5832-125B-06E0-8A0E-D4833E513FBA}"/>
          </ac:spMkLst>
        </pc:spChg>
        <pc:picChg chg="del">
          <ac:chgData name="胡 懷旻" userId="b7eb36c8c09923ff" providerId="Windows Live" clId="Web-{FAB8102E-0C40-4E96-B678-3E3C8177A6F8}" dt="2023-10-18T07:23:46.032" v="149"/>
          <ac:picMkLst>
            <pc:docMk/>
            <pc:sldMk cId="1158136433" sldId="266"/>
            <ac:picMk id="8" creationId="{FE3E031D-9169-00BA-D287-D9006753A323}"/>
          </ac:picMkLst>
        </pc:picChg>
      </pc:sldChg>
      <pc:sldChg chg="addSp delSp modSp del">
        <pc:chgData name="胡 懷旻" userId="b7eb36c8c09923ff" providerId="Windows Live" clId="Web-{FAB8102E-0C40-4E96-B678-3E3C8177A6F8}" dt="2023-10-18T07:28:13.664" v="211"/>
        <pc:sldMkLst>
          <pc:docMk/>
          <pc:sldMk cId="1895663283" sldId="268"/>
        </pc:sldMkLst>
        <pc:spChg chg="mod">
          <ac:chgData name="胡 懷旻" userId="b7eb36c8c09923ff" providerId="Windows Live" clId="Web-{FAB8102E-0C40-4E96-B678-3E3C8177A6F8}" dt="2023-10-18T07:26:49.771" v="185" actId="20577"/>
          <ac:spMkLst>
            <pc:docMk/>
            <pc:sldMk cId="1895663283" sldId="268"/>
            <ac:spMk id="3" creationId="{3B359CC4-D5D2-6E56-43A1-E3FD2D0F59F3}"/>
          </ac:spMkLst>
        </pc:spChg>
        <pc:spChg chg="add mod">
          <ac:chgData name="胡 懷旻" userId="b7eb36c8c09923ff" providerId="Windows Live" clId="Web-{FAB8102E-0C40-4E96-B678-3E3C8177A6F8}" dt="2023-10-18T07:26:58.740" v="188"/>
          <ac:spMkLst>
            <pc:docMk/>
            <pc:sldMk cId="1895663283" sldId="268"/>
            <ac:spMk id="5" creationId="{32E6E46B-48D6-7E15-B7F6-F2B930EB71E1}"/>
          </ac:spMkLst>
        </pc:spChg>
        <pc:picChg chg="del">
          <ac:chgData name="胡 懷旻" userId="b7eb36c8c09923ff" providerId="Windows Live" clId="Web-{FAB8102E-0C40-4E96-B678-3E3C8177A6F8}" dt="2023-10-18T07:26:58.740" v="188"/>
          <ac:picMkLst>
            <pc:docMk/>
            <pc:sldMk cId="1895663283" sldId="268"/>
            <ac:picMk id="8" creationId="{54FA635B-D96A-18BF-BFC1-EBE01767D9CD}"/>
          </ac:picMkLst>
        </pc:picChg>
      </pc:sldChg>
      <pc:sldChg chg="addSp delSp modSp del">
        <pc:chgData name="胡 懷旻" userId="b7eb36c8c09923ff" providerId="Windows Live" clId="Web-{FAB8102E-0C40-4E96-B678-3E3C8177A6F8}" dt="2023-10-18T07:28:14.773" v="212"/>
        <pc:sldMkLst>
          <pc:docMk/>
          <pc:sldMk cId="1545188640" sldId="269"/>
        </pc:sldMkLst>
        <pc:spChg chg="add mod">
          <ac:chgData name="胡 懷旻" userId="b7eb36c8c09923ff" providerId="Windows Live" clId="Web-{FAB8102E-0C40-4E96-B678-3E3C8177A6F8}" dt="2023-10-18T07:27:47.538" v="201"/>
          <ac:spMkLst>
            <pc:docMk/>
            <pc:sldMk cId="1545188640" sldId="269"/>
            <ac:spMk id="4" creationId="{A8AF83B2-C907-FD35-D22A-CC9141084277}"/>
          </ac:spMkLst>
        </pc:spChg>
        <pc:spChg chg="mod">
          <ac:chgData name="胡 懷旻" userId="b7eb36c8c09923ff" providerId="Windows Live" clId="Web-{FAB8102E-0C40-4E96-B678-3E3C8177A6F8}" dt="2023-10-18T07:27:38.913" v="197" actId="20577"/>
          <ac:spMkLst>
            <pc:docMk/>
            <pc:sldMk cId="1545188640" sldId="269"/>
            <ac:spMk id="9" creationId="{8349BC2A-218A-0495-BCE6-F80002D684BA}"/>
          </ac:spMkLst>
        </pc:spChg>
        <pc:picChg chg="del">
          <ac:chgData name="胡 懷旻" userId="b7eb36c8c09923ff" providerId="Windows Live" clId="Web-{FAB8102E-0C40-4E96-B678-3E3C8177A6F8}" dt="2023-10-18T07:27:47.538" v="201"/>
          <ac:picMkLst>
            <pc:docMk/>
            <pc:sldMk cId="1545188640" sldId="269"/>
            <ac:picMk id="8" creationId="{367E69A2-CC45-E76B-7DAD-071C8636626D}"/>
          </ac:picMkLst>
        </pc:picChg>
      </pc:sldChg>
      <pc:sldChg chg="modSp">
        <pc:chgData name="胡 懷旻" userId="b7eb36c8c09923ff" providerId="Windows Live" clId="Web-{FAB8102E-0C40-4E96-B678-3E3C8177A6F8}" dt="2023-10-18T07:34:50.784" v="291" actId="20577"/>
        <pc:sldMkLst>
          <pc:docMk/>
          <pc:sldMk cId="352442300" sldId="270"/>
        </pc:sldMkLst>
        <pc:spChg chg="mod">
          <ac:chgData name="胡 懷旻" userId="b7eb36c8c09923ff" providerId="Windows Live" clId="Web-{FAB8102E-0C40-4E96-B678-3E3C8177A6F8}" dt="2023-10-18T07:34:50.784" v="291" actId="20577"/>
          <ac:spMkLst>
            <pc:docMk/>
            <pc:sldMk cId="352442300" sldId="270"/>
            <ac:spMk id="2" creationId="{A91FCFCB-7485-0B9F-DA62-3F7CD561298B}"/>
          </ac:spMkLst>
        </pc:spChg>
      </pc:sldChg>
      <pc:sldChg chg="delSp del">
        <pc:chgData name="胡 懷旻" userId="b7eb36c8c09923ff" providerId="Windows Live" clId="Web-{FAB8102E-0C40-4E96-B678-3E3C8177A6F8}" dt="2023-10-18T07:28:10.882" v="209"/>
        <pc:sldMkLst>
          <pc:docMk/>
          <pc:sldMk cId="4248169865" sldId="272"/>
        </pc:sldMkLst>
        <pc:picChg chg="del">
          <ac:chgData name="胡 懷旻" userId="b7eb36c8c09923ff" providerId="Windows Live" clId="Web-{FAB8102E-0C40-4E96-B678-3E3C8177A6F8}" dt="2023-10-18T07:24:35.611" v="160"/>
          <ac:picMkLst>
            <pc:docMk/>
            <pc:sldMk cId="4248169865" sldId="272"/>
            <ac:picMk id="4" creationId="{5A19C475-0137-CF03-6755-020C0D8A05F2}"/>
          </ac:picMkLst>
        </pc:picChg>
      </pc:sldChg>
      <pc:sldChg chg="addSp delSp modSp del">
        <pc:chgData name="胡 懷旻" userId="b7eb36c8c09923ff" providerId="Windows Live" clId="Web-{FAB8102E-0C40-4E96-B678-3E3C8177A6F8}" dt="2023-10-18T07:28:12.398" v="210"/>
        <pc:sldMkLst>
          <pc:docMk/>
          <pc:sldMk cId="689278347" sldId="273"/>
        </pc:sldMkLst>
        <pc:spChg chg="add mod">
          <ac:chgData name="胡 懷旻" userId="b7eb36c8c09923ff" providerId="Windows Live" clId="Web-{FAB8102E-0C40-4E96-B678-3E3C8177A6F8}" dt="2023-10-18T07:25:19.268" v="170"/>
          <ac:spMkLst>
            <pc:docMk/>
            <pc:sldMk cId="689278347" sldId="273"/>
            <ac:spMk id="4" creationId="{9F60866E-7301-D49E-997C-0BCE676401EA}"/>
          </ac:spMkLst>
        </pc:spChg>
        <pc:picChg chg="del">
          <ac:chgData name="胡 懷旻" userId="b7eb36c8c09923ff" providerId="Windows Live" clId="Web-{FAB8102E-0C40-4E96-B678-3E3C8177A6F8}" dt="2023-10-18T07:25:19.268" v="170"/>
          <ac:picMkLst>
            <pc:docMk/>
            <pc:sldMk cId="689278347" sldId="273"/>
            <ac:picMk id="7" creationId="{DB8AE962-790F-BB6E-25B3-1FF7AD6D3DFE}"/>
          </ac:picMkLst>
        </pc:picChg>
      </pc:sldChg>
      <pc:sldChg chg="modSp">
        <pc:chgData name="胡 懷旻" userId="b7eb36c8c09923ff" providerId="Windows Live" clId="Web-{FAB8102E-0C40-4E96-B678-3E3C8177A6F8}" dt="2023-10-18T07:30:26.152" v="220" actId="20577"/>
        <pc:sldMkLst>
          <pc:docMk/>
          <pc:sldMk cId="201398501" sldId="275"/>
        </pc:sldMkLst>
        <pc:spChg chg="mod">
          <ac:chgData name="胡 懷旻" userId="b7eb36c8c09923ff" providerId="Windows Live" clId="Web-{FAB8102E-0C40-4E96-B678-3E3C8177A6F8}" dt="2023-10-18T07:30:26.152" v="220" actId="20577"/>
          <ac:spMkLst>
            <pc:docMk/>
            <pc:sldMk cId="201398501" sldId="275"/>
            <ac:spMk id="3" creationId="{E775901F-6BD6-4F14-BF37-1AE82DB660E4}"/>
          </ac:spMkLst>
        </pc:spChg>
      </pc:sldChg>
      <pc:sldChg chg="modSp">
        <pc:chgData name="胡 懷旻" userId="b7eb36c8c09923ff" providerId="Windows Live" clId="Web-{FAB8102E-0C40-4E96-B678-3E3C8177A6F8}" dt="2023-10-18T07:31:49.232" v="255" actId="20577"/>
        <pc:sldMkLst>
          <pc:docMk/>
          <pc:sldMk cId="1814619753" sldId="276"/>
        </pc:sldMkLst>
        <pc:spChg chg="mod">
          <ac:chgData name="胡 懷旻" userId="b7eb36c8c09923ff" providerId="Windows Live" clId="Web-{FAB8102E-0C40-4E96-B678-3E3C8177A6F8}" dt="2023-10-18T07:31:49.232" v="255" actId="20577"/>
          <ac:spMkLst>
            <pc:docMk/>
            <pc:sldMk cId="1814619753" sldId="276"/>
            <ac:spMk id="3" creationId="{F0B200C9-C655-92EB-32EF-D4E3856CB19B}"/>
          </ac:spMkLst>
        </pc:spChg>
      </pc:sldChg>
      <pc:sldChg chg="addSp delSp modSp">
        <pc:chgData name="胡 懷旻" userId="b7eb36c8c09923ff" providerId="Windows Live" clId="Web-{FAB8102E-0C40-4E96-B678-3E3C8177A6F8}" dt="2023-10-18T08:16:07.312" v="306" actId="20577"/>
        <pc:sldMkLst>
          <pc:docMk/>
          <pc:sldMk cId="944953886" sldId="277"/>
        </pc:sldMkLst>
        <pc:spChg chg="mod">
          <ac:chgData name="胡 懷旻" userId="b7eb36c8c09923ff" providerId="Windows Live" clId="Web-{FAB8102E-0C40-4E96-B678-3E3C8177A6F8}" dt="2023-10-18T07:32:06.185" v="257" actId="20577"/>
          <ac:spMkLst>
            <pc:docMk/>
            <pc:sldMk cId="944953886" sldId="277"/>
            <ac:spMk id="2" creationId="{7EDA415A-2FB6-6C66-69AF-FC7CA0C330CC}"/>
          </ac:spMkLst>
        </pc:spChg>
        <pc:spChg chg="mod">
          <ac:chgData name="胡 懷旻" userId="b7eb36c8c09923ff" providerId="Windows Live" clId="Web-{FAB8102E-0C40-4E96-B678-3E3C8177A6F8}" dt="2023-10-18T08:16:07.312" v="306" actId="20577"/>
          <ac:spMkLst>
            <pc:docMk/>
            <pc:sldMk cId="944953886" sldId="277"/>
            <ac:spMk id="3" creationId="{CB71B883-32CD-0080-287C-D92B193A7364}"/>
          </ac:spMkLst>
        </pc:spChg>
        <pc:picChg chg="add mod">
          <ac:chgData name="胡 懷旻" userId="b7eb36c8c09923ff" providerId="Windows Live" clId="Web-{FAB8102E-0C40-4E96-B678-3E3C8177A6F8}" dt="2023-10-18T08:15:36.498" v="303" actId="14100"/>
          <ac:picMkLst>
            <pc:docMk/>
            <pc:sldMk cId="944953886" sldId="277"/>
            <ac:picMk id="4" creationId="{16267580-C083-FE3B-4BFD-536AFEF1D210}"/>
          </ac:picMkLst>
        </pc:picChg>
        <pc:picChg chg="del mod">
          <ac:chgData name="胡 懷旻" userId="b7eb36c8c09923ff" providerId="Windows Live" clId="Web-{FAB8102E-0C40-4E96-B678-3E3C8177A6F8}" dt="2023-10-18T07:43:19.735" v="292"/>
          <ac:picMkLst>
            <pc:docMk/>
            <pc:sldMk cId="944953886" sldId="277"/>
            <ac:picMk id="4" creationId="{CF75E0D4-B2B8-D237-C721-C1EFADA95531}"/>
          </ac:picMkLst>
        </pc:picChg>
        <pc:picChg chg="del mod">
          <ac:chgData name="胡 懷旻" userId="b7eb36c8c09923ff" providerId="Windows Live" clId="Web-{FAB8102E-0C40-4E96-B678-3E3C8177A6F8}" dt="2023-10-18T07:43:21.625" v="293"/>
          <ac:picMkLst>
            <pc:docMk/>
            <pc:sldMk cId="944953886" sldId="277"/>
            <ac:picMk id="5" creationId="{EF56F371-E8D3-E1E0-66C8-227B1834FA3F}"/>
          </ac:picMkLst>
        </pc:picChg>
        <pc:picChg chg="add mod">
          <ac:chgData name="胡 懷旻" userId="b7eb36c8c09923ff" providerId="Windows Live" clId="Web-{FAB8102E-0C40-4E96-B678-3E3C8177A6F8}" dt="2023-10-18T08:15:38.389" v="304" actId="1076"/>
          <ac:picMkLst>
            <pc:docMk/>
            <pc:sldMk cId="944953886" sldId="277"/>
            <ac:picMk id="6" creationId="{3EA95E3E-300D-0958-5B38-CE07DD10F0FA}"/>
          </ac:picMkLst>
        </pc:picChg>
      </pc:sldChg>
      <pc:sldChg chg="addSp modSp new">
        <pc:chgData name="胡 懷旻" userId="b7eb36c8c09923ff" providerId="Windows Live" clId="Web-{FAB8102E-0C40-4E96-B678-3E3C8177A6F8}" dt="2023-10-18T07:33:15.234" v="269" actId="1076"/>
        <pc:sldMkLst>
          <pc:docMk/>
          <pc:sldMk cId="3805206652" sldId="278"/>
        </pc:sldMkLst>
        <pc:spChg chg="mod">
          <ac:chgData name="胡 懷旻" userId="b7eb36c8c09923ff" providerId="Windows Live" clId="Web-{FAB8102E-0C40-4E96-B678-3E3C8177A6F8}" dt="2023-10-18T07:32:19.983" v="260" actId="20577"/>
          <ac:spMkLst>
            <pc:docMk/>
            <pc:sldMk cId="3805206652" sldId="278"/>
            <ac:spMk id="2" creationId="{262E29F9-DBED-01E7-BAD6-0A8DC0D09B36}"/>
          </ac:spMkLst>
        </pc:spChg>
        <pc:spChg chg="mod">
          <ac:chgData name="胡 懷旻" userId="b7eb36c8c09923ff" providerId="Windows Live" clId="Web-{FAB8102E-0C40-4E96-B678-3E3C8177A6F8}" dt="2023-10-18T07:33:15.234" v="269" actId="1076"/>
          <ac:spMkLst>
            <pc:docMk/>
            <pc:sldMk cId="3805206652" sldId="278"/>
            <ac:spMk id="3" creationId="{E76B57A2-5489-F697-540E-3C5CCCE6F4BE}"/>
          </ac:spMkLst>
        </pc:spChg>
        <pc:picChg chg="add mod">
          <ac:chgData name="胡 懷旻" userId="b7eb36c8c09923ff" providerId="Windows Live" clId="Web-{FAB8102E-0C40-4E96-B678-3E3C8177A6F8}" dt="2023-10-18T07:18:57.040" v="90" actId="14100"/>
          <ac:picMkLst>
            <pc:docMk/>
            <pc:sldMk cId="3805206652" sldId="278"/>
            <ac:picMk id="4" creationId="{D1BA3A7F-69DF-F3BC-7580-EBD37653734F}"/>
          </ac:picMkLst>
        </pc:picChg>
      </pc:sldChg>
      <pc:sldChg chg="addSp modSp new">
        <pc:chgData name="胡 懷旻" userId="b7eb36c8c09923ff" providerId="Windows Live" clId="Web-{FAB8102E-0C40-4E96-B678-3E3C8177A6F8}" dt="2023-10-18T07:33:30.063" v="271" actId="20577"/>
        <pc:sldMkLst>
          <pc:docMk/>
          <pc:sldMk cId="2314094508" sldId="279"/>
        </pc:sldMkLst>
        <pc:spChg chg="mod">
          <ac:chgData name="胡 懷旻" userId="b7eb36c8c09923ff" providerId="Windows Live" clId="Web-{FAB8102E-0C40-4E96-B678-3E3C8177A6F8}" dt="2023-10-18T07:33:30.063" v="271" actId="20577"/>
          <ac:spMkLst>
            <pc:docMk/>
            <pc:sldMk cId="2314094508" sldId="279"/>
            <ac:spMk id="2" creationId="{2B8AA3B9-8990-1305-CF4B-59F5DF4537F5}"/>
          </ac:spMkLst>
        </pc:spChg>
        <pc:spChg chg="mod">
          <ac:chgData name="胡 懷旻" userId="b7eb36c8c09923ff" providerId="Windows Live" clId="Web-{FAB8102E-0C40-4E96-B678-3E3C8177A6F8}" dt="2023-10-18T07:19:52.979" v="101" actId="20577"/>
          <ac:spMkLst>
            <pc:docMk/>
            <pc:sldMk cId="2314094508" sldId="279"/>
            <ac:spMk id="3" creationId="{60F13FFF-9758-DA64-BBD3-A350D1F41FD8}"/>
          </ac:spMkLst>
        </pc:spChg>
        <pc:picChg chg="add mod">
          <ac:chgData name="胡 懷旻" userId="b7eb36c8c09923ff" providerId="Windows Live" clId="Web-{FAB8102E-0C40-4E96-B678-3E3C8177A6F8}" dt="2023-10-18T07:20:12.292" v="106" actId="1076"/>
          <ac:picMkLst>
            <pc:docMk/>
            <pc:sldMk cId="2314094508" sldId="279"/>
            <ac:picMk id="4" creationId="{FFFBD830-978F-1B47-B65B-28622AA349C4}"/>
          </ac:picMkLst>
        </pc:picChg>
      </pc:sldChg>
      <pc:sldChg chg="addSp modSp new">
        <pc:chgData name="胡 懷旻" userId="b7eb36c8c09923ff" providerId="Windows Live" clId="Web-{FAB8102E-0C40-4E96-B678-3E3C8177A6F8}" dt="2023-10-18T07:33:48.376" v="275" actId="20577"/>
        <pc:sldMkLst>
          <pc:docMk/>
          <pc:sldMk cId="285527388" sldId="280"/>
        </pc:sldMkLst>
        <pc:spChg chg="mod">
          <ac:chgData name="胡 懷旻" userId="b7eb36c8c09923ff" providerId="Windows Live" clId="Web-{FAB8102E-0C40-4E96-B678-3E3C8177A6F8}" dt="2023-10-18T07:33:39.454" v="274" actId="20577"/>
          <ac:spMkLst>
            <pc:docMk/>
            <pc:sldMk cId="285527388" sldId="280"/>
            <ac:spMk id="2" creationId="{0C6FD4B1-145C-32EB-D21E-935C0C41CF75}"/>
          </ac:spMkLst>
        </pc:spChg>
        <pc:spChg chg="mod">
          <ac:chgData name="胡 懷旻" userId="b7eb36c8c09923ff" providerId="Windows Live" clId="Web-{FAB8102E-0C40-4E96-B678-3E3C8177A6F8}" dt="2023-10-18T07:33:48.376" v="275" actId="20577"/>
          <ac:spMkLst>
            <pc:docMk/>
            <pc:sldMk cId="285527388" sldId="280"/>
            <ac:spMk id="3" creationId="{6CE93478-8CA4-9401-21D2-DE77AE73AEC8}"/>
          </ac:spMkLst>
        </pc:spChg>
        <pc:picChg chg="add mod">
          <ac:chgData name="胡 懷旻" userId="b7eb36c8c09923ff" providerId="Windows Live" clId="Web-{FAB8102E-0C40-4E96-B678-3E3C8177A6F8}" dt="2023-10-18T07:24:03.548" v="153" actId="1076"/>
          <ac:picMkLst>
            <pc:docMk/>
            <pc:sldMk cId="285527388" sldId="280"/>
            <ac:picMk id="4" creationId="{7A0AB9E0-E85B-C318-7B95-079DB29318C9}"/>
          </ac:picMkLst>
        </pc:picChg>
      </pc:sldChg>
      <pc:sldChg chg="addSp modSp new">
        <pc:chgData name="胡 懷旻" userId="b7eb36c8c09923ff" providerId="Windows Live" clId="Web-{FAB8102E-0C40-4E96-B678-3E3C8177A6F8}" dt="2023-10-18T07:34:07.798" v="279" actId="20577"/>
        <pc:sldMkLst>
          <pc:docMk/>
          <pc:sldMk cId="8792473" sldId="281"/>
        </pc:sldMkLst>
        <pc:spChg chg="mod">
          <ac:chgData name="胡 懷旻" userId="b7eb36c8c09923ff" providerId="Windows Live" clId="Web-{FAB8102E-0C40-4E96-B678-3E3C8177A6F8}" dt="2023-10-18T07:34:04.954" v="278" actId="20577"/>
          <ac:spMkLst>
            <pc:docMk/>
            <pc:sldMk cId="8792473" sldId="281"/>
            <ac:spMk id="2" creationId="{3BABDE73-30F9-B440-5AAA-64E13D08E127}"/>
          </ac:spMkLst>
        </pc:spChg>
        <pc:spChg chg="mod">
          <ac:chgData name="胡 懷旻" userId="b7eb36c8c09923ff" providerId="Windows Live" clId="Web-{FAB8102E-0C40-4E96-B678-3E3C8177A6F8}" dt="2023-10-18T07:34:07.798" v="279" actId="20577"/>
          <ac:spMkLst>
            <pc:docMk/>
            <pc:sldMk cId="8792473" sldId="281"/>
            <ac:spMk id="3" creationId="{99ABDC66-E58B-6529-E2FE-7880DF6ACF05}"/>
          </ac:spMkLst>
        </pc:spChg>
        <pc:picChg chg="add mod">
          <ac:chgData name="胡 懷旻" userId="b7eb36c8c09923ff" providerId="Windows Live" clId="Web-{FAB8102E-0C40-4E96-B678-3E3C8177A6F8}" dt="2023-10-18T07:24:51.440" v="165" actId="1076"/>
          <ac:picMkLst>
            <pc:docMk/>
            <pc:sldMk cId="8792473" sldId="281"/>
            <ac:picMk id="4" creationId="{6C48EA2C-E294-0797-2964-BCB6D798E9D5}"/>
          </ac:picMkLst>
        </pc:picChg>
      </pc:sldChg>
      <pc:sldChg chg="addSp modSp new">
        <pc:chgData name="胡 懷旻" userId="b7eb36c8c09923ff" providerId="Windows Live" clId="Web-{FAB8102E-0C40-4E96-B678-3E3C8177A6F8}" dt="2023-10-18T07:34:18.564" v="283" actId="20577"/>
        <pc:sldMkLst>
          <pc:docMk/>
          <pc:sldMk cId="3837515033" sldId="282"/>
        </pc:sldMkLst>
        <pc:spChg chg="mod">
          <ac:chgData name="胡 懷旻" userId="b7eb36c8c09923ff" providerId="Windows Live" clId="Web-{FAB8102E-0C40-4E96-B678-3E3C8177A6F8}" dt="2023-10-18T07:34:14.908" v="281" actId="20577"/>
          <ac:spMkLst>
            <pc:docMk/>
            <pc:sldMk cId="3837515033" sldId="282"/>
            <ac:spMk id="2" creationId="{0DFFC03E-8A29-09AF-8484-AABF68F30021}"/>
          </ac:spMkLst>
        </pc:spChg>
        <pc:spChg chg="mod">
          <ac:chgData name="胡 懷旻" userId="b7eb36c8c09923ff" providerId="Windows Live" clId="Web-{FAB8102E-0C40-4E96-B678-3E3C8177A6F8}" dt="2023-10-18T07:34:18.564" v="283" actId="20577"/>
          <ac:spMkLst>
            <pc:docMk/>
            <pc:sldMk cId="3837515033" sldId="282"/>
            <ac:spMk id="3" creationId="{FDB8E089-EF8F-EB27-E864-19127ADF04A2}"/>
          </ac:spMkLst>
        </pc:spChg>
        <pc:picChg chg="add mod">
          <ac:chgData name="胡 懷旻" userId="b7eb36c8c09923ff" providerId="Windows Live" clId="Web-{FAB8102E-0C40-4E96-B678-3E3C8177A6F8}" dt="2023-10-18T07:25:31.785" v="174" actId="1076"/>
          <ac:picMkLst>
            <pc:docMk/>
            <pc:sldMk cId="3837515033" sldId="282"/>
            <ac:picMk id="4" creationId="{7DE26E54-56A4-FB59-94B6-A746C5A3DF75}"/>
          </ac:picMkLst>
        </pc:picChg>
      </pc:sldChg>
      <pc:sldChg chg="addSp delSp modSp new">
        <pc:chgData name="胡 懷旻" userId="b7eb36c8c09923ff" providerId="Windows Live" clId="Web-{FAB8102E-0C40-4E96-B678-3E3C8177A6F8}" dt="2023-10-18T07:34:33.064" v="287" actId="20577"/>
        <pc:sldMkLst>
          <pc:docMk/>
          <pc:sldMk cId="3900457752" sldId="283"/>
        </pc:sldMkLst>
        <pc:spChg chg="mod">
          <ac:chgData name="胡 懷旻" userId="b7eb36c8c09923ff" providerId="Windows Live" clId="Web-{FAB8102E-0C40-4E96-B678-3E3C8177A6F8}" dt="2023-10-18T07:34:30.205" v="286" actId="20577"/>
          <ac:spMkLst>
            <pc:docMk/>
            <pc:sldMk cId="3900457752" sldId="283"/>
            <ac:spMk id="2" creationId="{09281B5D-50BE-C702-A0F4-66CD61785AFA}"/>
          </ac:spMkLst>
        </pc:spChg>
        <pc:spChg chg="add del mod">
          <ac:chgData name="胡 懷旻" userId="b7eb36c8c09923ff" providerId="Windows Live" clId="Web-{FAB8102E-0C40-4E96-B678-3E3C8177A6F8}" dt="2023-10-18T07:34:33.064" v="287" actId="20577"/>
          <ac:spMkLst>
            <pc:docMk/>
            <pc:sldMk cId="3900457752" sldId="283"/>
            <ac:spMk id="3" creationId="{E8B1A6FF-6AE0-9616-BFDC-83DF3F2CAEBE}"/>
          </ac:spMkLst>
        </pc:spChg>
        <pc:picChg chg="add del mod ord">
          <ac:chgData name="胡 懷旻" userId="b7eb36c8c09923ff" providerId="Windows Live" clId="Web-{FAB8102E-0C40-4E96-B678-3E3C8177A6F8}" dt="2023-10-18T07:26:26.036" v="179"/>
          <ac:picMkLst>
            <pc:docMk/>
            <pc:sldMk cId="3900457752" sldId="283"/>
            <ac:picMk id="4" creationId="{3F6247A5-4352-9682-1F21-D068955F5359}"/>
          </ac:picMkLst>
        </pc:picChg>
        <pc:picChg chg="add mod">
          <ac:chgData name="胡 懷旻" userId="b7eb36c8c09923ff" providerId="Windows Live" clId="Web-{FAB8102E-0C40-4E96-B678-3E3C8177A6F8}" dt="2023-10-18T07:27:11.287" v="192" actId="1076"/>
          <ac:picMkLst>
            <pc:docMk/>
            <pc:sldMk cId="3900457752" sldId="283"/>
            <ac:picMk id="5" creationId="{8FECBA21-7537-8AAC-D40C-5DE481200F0C}"/>
          </ac:picMkLst>
        </pc:picChg>
      </pc:sldChg>
      <pc:sldChg chg="addSp modSp new">
        <pc:chgData name="胡 懷旻" userId="b7eb36c8c09923ff" providerId="Windows Live" clId="Web-{FAB8102E-0C40-4E96-B678-3E3C8177A6F8}" dt="2023-10-18T07:34:41.611" v="289" actId="20577"/>
        <pc:sldMkLst>
          <pc:docMk/>
          <pc:sldMk cId="1121633580" sldId="284"/>
        </pc:sldMkLst>
        <pc:spChg chg="mod">
          <ac:chgData name="胡 懷旻" userId="b7eb36c8c09923ff" providerId="Windows Live" clId="Web-{FAB8102E-0C40-4E96-B678-3E3C8177A6F8}" dt="2023-10-18T07:34:38.455" v="288" actId="20577"/>
          <ac:spMkLst>
            <pc:docMk/>
            <pc:sldMk cId="1121633580" sldId="284"/>
            <ac:spMk id="2" creationId="{FC1F9105-109E-4A74-C008-18B8B11E18C3}"/>
          </ac:spMkLst>
        </pc:spChg>
        <pc:spChg chg="mod">
          <ac:chgData name="胡 懷旻" userId="b7eb36c8c09923ff" providerId="Windows Live" clId="Web-{FAB8102E-0C40-4E96-B678-3E3C8177A6F8}" dt="2023-10-18T07:34:41.611" v="289" actId="20577"/>
          <ac:spMkLst>
            <pc:docMk/>
            <pc:sldMk cId="1121633580" sldId="284"/>
            <ac:spMk id="3" creationId="{EBDACC61-6CE9-E5BF-574E-7B775F05E98F}"/>
          </ac:spMkLst>
        </pc:spChg>
        <pc:picChg chg="add mod">
          <ac:chgData name="胡 懷旻" userId="b7eb36c8c09923ff" providerId="Windows Live" clId="Web-{FAB8102E-0C40-4E96-B678-3E3C8177A6F8}" dt="2023-10-18T07:27:57.413" v="205" actId="1076"/>
          <ac:picMkLst>
            <pc:docMk/>
            <pc:sldMk cId="1121633580" sldId="284"/>
            <ac:picMk id="4" creationId="{516BB4B7-0836-B332-BB15-80CBE815AE5B}"/>
          </ac:picMkLst>
        </pc:picChg>
      </pc:sldChg>
    </pc:docChg>
  </pc:docChgLst>
  <pc:docChgLst>
    <pc:chgData name="胡 懷旻" userId="b7eb36c8c09923ff" providerId="Windows Live" clId="Web-{00A6BE81-572F-476F-9975-1F68E3720E27}"/>
    <pc:docChg chg="modSld">
      <pc:chgData name="胡 懷旻" userId="b7eb36c8c09923ff" providerId="Windows Live" clId="Web-{00A6BE81-572F-476F-9975-1F68E3720E27}" dt="2023-07-09T14:21:17.238" v="3" actId="20577"/>
      <pc:docMkLst>
        <pc:docMk/>
      </pc:docMkLst>
      <pc:sldChg chg="modSp">
        <pc:chgData name="胡 懷旻" userId="b7eb36c8c09923ff" providerId="Windows Live" clId="Web-{00A6BE81-572F-476F-9975-1F68E3720E27}" dt="2023-07-09T14:21:06.956" v="0" actId="20577"/>
        <pc:sldMkLst>
          <pc:docMk/>
          <pc:sldMk cId="1158136433" sldId="266"/>
        </pc:sldMkLst>
        <pc:spChg chg="mod">
          <ac:chgData name="胡 懷旻" userId="b7eb36c8c09923ff" providerId="Windows Live" clId="Web-{00A6BE81-572F-476F-9975-1F68E3720E27}" dt="2023-07-09T14:21:06.956" v="0" actId="20577"/>
          <ac:spMkLst>
            <pc:docMk/>
            <pc:sldMk cId="1158136433" sldId="266"/>
            <ac:spMk id="3" creationId="{9EFBCC12-2126-691A-B64D-BD9A3E74A3D8}"/>
          </ac:spMkLst>
        </pc:spChg>
      </pc:sldChg>
      <pc:sldChg chg="modSp">
        <pc:chgData name="胡 懷旻" userId="b7eb36c8c09923ff" providerId="Windows Live" clId="Web-{00A6BE81-572F-476F-9975-1F68E3720E27}" dt="2023-07-09T14:21:17.238" v="3" actId="20577"/>
        <pc:sldMkLst>
          <pc:docMk/>
          <pc:sldMk cId="1895663283" sldId="268"/>
        </pc:sldMkLst>
        <pc:spChg chg="mod">
          <ac:chgData name="胡 懷旻" userId="b7eb36c8c09923ff" providerId="Windows Live" clId="Web-{00A6BE81-572F-476F-9975-1F68E3720E27}" dt="2023-07-09T14:21:17.238" v="3" actId="20577"/>
          <ac:spMkLst>
            <pc:docMk/>
            <pc:sldMk cId="1895663283" sldId="268"/>
            <ac:spMk id="3" creationId="{3B359CC4-D5D2-6E56-43A1-E3FD2D0F59F3}"/>
          </ac:spMkLst>
        </pc:spChg>
      </pc:sldChg>
    </pc:docChg>
  </pc:docChgLst>
  <pc:docChgLst>
    <pc:chgData name="胡 懷旻" userId="b7eb36c8c09923ff" providerId="Windows Live" clId="Web-{50502DB7-7ADC-477A-9263-B61106147A8A}"/>
    <pc:docChg chg="modSld">
      <pc:chgData name="胡 懷旻" userId="b7eb36c8c09923ff" providerId="Windows Live" clId="Web-{50502DB7-7ADC-477A-9263-B61106147A8A}" dt="2023-10-18T11:43:41.947" v="28" actId="20577"/>
      <pc:docMkLst>
        <pc:docMk/>
      </pc:docMkLst>
      <pc:sldChg chg="modSp">
        <pc:chgData name="胡 懷旻" userId="b7eb36c8c09923ff" providerId="Windows Live" clId="Web-{50502DB7-7ADC-477A-9263-B61106147A8A}" dt="2023-10-18T11:39:13.161" v="2" actId="20577"/>
        <pc:sldMkLst>
          <pc:docMk/>
          <pc:sldMk cId="2114710077" sldId="257"/>
        </pc:sldMkLst>
        <pc:spChg chg="mod">
          <ac:chgData name="胡 懷旻" userId="b7eb36c8c09923ff" providerId="Windows Live" clId="Web-{50502DB7-7ADC-477A-9263-B61106147A8A}" dt="2023-10-18T11:39:13.161" v="2" actId="20577"/>
          <ac:spMkLst>
            <pc:docMk/>
            <pc:sldMk cId="2114710077" sldId="257"/>
            <ac:spMk id="3" creationId="{8CFA0477-1556-E2A4-96FC-331BCB99CF49}"/>
          </ac:spMkLst>
        </pc:spChg>
      </pc:sldChg>
      <pc:sldChg chg="modSp">
        <pc:chgData name="胡 懷旻" userId="b7eb36c8c09923ff" providerId="Windows Live" clId="Web-{50502DB7-7ADC-477A-9263-B61106147A8A}" dt="2023-10-18T11:42:18.117" v="20" actId="20577"/>
        <pc:sldMkLst>
          <pc:docMk/>
          <pc:sldMk cId="285527388" sldId="280"/>
        </pc:sldMkLst>
        <pc:spChg chg="mod">
          <ac:chgData name="胡 懷旻" userId="b7eb36c8c09923ff" providerId="Windows Live" clId="Web-{50502DB7-7ADC-477A-9263-B61106147A8A}" dt="2023-10-18T11:41:59.180" v="8" actId="20577"/>
          <ac:spMkLst>
            <pc:docMk/>
            <pc:sldMk cId="285527388" sldId="280"/>
            <ac:spMk id="2" creationId="{0C6FD4B1-145C-32EB-D21E-935C0C41CF75}"/>
          </ac:spMkLst>
        </pc:spChg>
        <pc:spChg chg="mod">
          <ac:chgData name="胡 懷旻" userId="b7eb36c8c09923ff" providerId="Windows Live" clId="Web-{50502DB7-7ADC-477A-9263-B61106147A8A}" dt="2023-10-18T11:42:18.117" v="20" actId="20577"/>
          <ac:spMkLst>
            <pc:docMk/>
            <pc:sldMk cId="285527388" sldId="280"/>
            <ac:spMk id="3" creationId="{6CE93478-8CA4-9401-21D2-DE77AE73AEC8}"/>
          </ac:spMkLst>
        </pc:spChg>
      </pc:sldChg>
      <pc:sldChg chg="modSp">
        <pc:chgData name="胡 懷旻" userId="b7eb36c8c09923ff" providerId="Windows Live" clId="Web-{50502DB7-7ADC-477A-9263-B61106147A8A}" dt="2023-10-18T11:43:30.494" v="26" actId="20577"/>
        <pc:sldMkLst>
          <pc:docMk/>
          <pc:sldMk cId="8792473" sldId="281"/>
        </pc:sldMkLst>
        <pc:spChg chg="mod">
          <ac:chgData name="胡 懷旻" userId="b7eb36c8c09923ff" providerId="Windows Live" clId="Web-{50502DB7-7ADC-477A-9263-B61106147A8A}" dt="2023-10-18T11:43:30.494" v="26" actId="20577"/>
          <ac:spMkLst>
            <pc:docMk/>
            <pc:sldMk cId="8792473" sldId="281"/>
            <ac:spMk id="2" creationId="{3BABDE73-30F9-B440-5AAA-64E13D08E127}"/>
          </ac:spMkLst>
        </pc:spChg>
      </pc:sldChg>
      <pc:sldChg chg="modSp">
        <pc:chgData name="胡 懷旻" userId="b7eb36c8c09923ff" providerId="Windows Live" clId="Web-{50502DB7-7ADC-477A-9263-B61106147A8A}" dt="2023-10-18T11:43:41.947" v="28" actId="20577"/>
        <pc:sldMkLst>
          <pc:docMk/>
          <pc:sldMk cId="3837515033" sldId="282"/>
        </pc:sldMkLst>
        <pc:spChg chg="mod">
          <ac:chgData name="胡 懷旻" userId="b7eb36c8c09923ff" providerId="Windows Live" clId="Web-{50502DB7-7ADC-477A-9263-B61106147A8A}" dt="2023-10-18T11:43:41.947" v="28" actId="20577"/>
          <ac:spMkLst>
            <pc:docMk/>
            <pc:sldMk cId="3837515033" sldId="282"/>
            <ac:spMk id="2" creationId="{0DFFC03E-8A29-09AF-8484-AABF68F30021}"/>
          </ac:spMkLst>
        </pc:spChg>
      </pc:sldChg>
    </pc:docChg>
  </pc:docChgLst>
  <pc:docChgLst>
    <pc:chgData name="胡 懷旻" userId="b7eb36c8c09923ff" providerId="Windows Live" clId="Web-{814BAC06-49DC-4D78-B532-DB3B68A88C3F}"/>
    <pc:docChg chg="modSld">
      <pc:chgData name="胡 懷旻" userId="b7eb36c8c09923ff" providerId="Windows Live" clId="Web-{814BAC06-49DC-4D78-B532-DB3B68A88C3F}" dt="2023-09-18T14:07:16.260" v="81" actId="14100"/>
      <pc:docMkLst>
        <pc:docMk/>
      </pc:docMkLst>
      <pc:sldChg chg="modSp">
        <pc:chgData name="胡 懷旻" userId="b7eb36c8c09923ff" providerId="Windows Live" clId="Web-{814BAC06-49DC-4D78-B532-DB3B68A88C3F}" dt="2023-09-18T13:59:33.701" v="6" actId="20577"/>
        <pc:sldMkLst>
          <pc:docMk/>
          <pc:sldMk cId="2114710077" sldId="257"/>
        </pc:sldMkLst>
        <pc:spChg chg="mod">
          <ac:chgData name="胡 懷旻" userId="b7eb36c8c09923ff" providerId="Windows Live" clId="Web-{814BAC06-49DC-4D78-B532-DB3B68A88C3F}" dt="2023-09-18T13:59:33.701" v="6" actId="20577"/>
          <ac:spMkLst>
            <pc:docMk/>
            <pc:sldMk cId="2114710077" sldId="257"/>
            <ac:spMk id="3" creationId="{8CFA0477-1556-E2A4-96FC-331BCB99CF49}"/>
          </ac:spMkLst>
        </pc:spChg>
      </pc:sldChg>
      <pc:sldChg chg="addSp delSp modSp">
        <pc:chgData name="胡 懷旻" userId="b7eb36c8c09923ff" providerId="Windows Live" clId="Web-{814BAC06-49DC-4D78-B532-DB3B68A88C3F}" dt="2023-09-18T14:07:16.260" v="81" actId="14100"/>
        <pc:sldMkLst>
          <pc:docMk/>
          <pc:sldMk cId="482961537" sldId="258"/>
        </pc:sldMkLst>
        <pc:spChg chg="mod">
          <ac:chgData name="胡 懷旻" userId="b7eb36c8c09923ff" providerId="Windows Live" clId="Web-{814BAC06-49DC-4D78-B532-DB3B68A88C3F}" dt="2023-09-18T14:06:52.259" v="72" actId="20577"/>
          <ac:spMkLst>
            <pc:docMk/>
            <pc:sldMk cId="482961537" sldId="258"/>
            <ac:spMk id="3" creationId="{A0A17EEC-8C60-ACEC-90A7-11D33EB07BE1}"/>
          </ac:spMkLst>
        </pc:spChg>
        <pc:spChg chg="add mod">
          <ac:chgData name="胡 懷旻" userId="b7eb36c8c09923ff" providerId="Windows Live" clId="Web-{814BAC06-49DC-4D78-B532-DB3B68A88C3F}" dt="2023-09-18T14:07:16.260" v="81" actId="14100"/>
          <ac:spMkLst>
            <pc:docMk/>
            <pc:sldMk cId="482961537" sldId="258"/>
            <ac:spMk id="9" creationId="{DDE74A79-37C3-3D8B-016C-6B3CC3AAB3F4}"/>
          </ac:spMkLst>
        </pc:spChg>
        <pc:picChg chg="del">
          <ac:chgData name="胡 懷旻" userId="b7eb36c8c09923ff" providerId="Windows Live" clId="Web-{814BAC06-49DC-4D78-B532-DB3B68A88C3F}" dt="2023-09-18T14:05:54.352" v="51"/>
          <ac:picMkLst>
            <pc:docMk/>
            <pc:sldMk cId="482961537" sldId="258"/>
            <ac:picMk id="4" creationId="{89F8DF48-88FF-2C40-528F-2735D752B31A}"/>
          </ac:picMkLst>
        </pc:picChg>
        <pc:picChg chg="del">
          <ac:chgData name="胡 懷旻" userId="b7eb36c8c09923ff" providerId="Windows Live" clId="Web-{814BAC06-49DC-4D78-B532-DB3B68A88C3F}" dt="2023-09-18T14:05:53.227" v="49"/>
          <ac:picMkLst>
            <pc:docMk/>
            <pc:sldMk cId="482961537" sldId="258"/>
            <ac:picMk id="5" creationId="{5736C409-7361-B051-4A5D-A024CCF116AB}"/>
          </ac:picMkLst>
        </pc:picChg>
        <pc:picChg chg="del">
          <ac:chgData name="胡 懷旻" userId="b7eb36c8c09923ff" providerId="Windows Live" clId="Web-{814BAC06-49DC-4D78-B532-DB3B68A88C3F}" dt="2023-09-18T14:05:53.758" v="50"/>
          <ac:picMkLst>
            <pc:docMk/>
            <pc:sldMk cId="482961537" sldId="258"/>
            <ac:picMk id="6" creationId="{C2A13A16-C496-54EC-A7A8-EF3B0AE72151}"/>
          </ac:picMkLst>
        </pc:picChg>
        <pc:picChg chg="del">
          <ac:chgData name="胡 懷旻" userId="b7eb36c8c09923ff" providerId="Windows Live" clId="Web-{814BAC06-49DC-4D78-B532-DB3B68A88C3F}" dt="2023-09-18T14:05:52.367" v="48"/>
          <ac:picMkLst>
            <pc:docMk/>
            <pc:sldMk cId="482961537" sldId="258"/>
            <ac:picMk id="7" creationId="{E932E9C1-C681-B6E8-39B6-28A182A4E3BC}"/>
          </ac:picMkLst>
        </pc:picChg>
      </pc:sldChg>
      <pc:sldChg chg="addSp delSp modSp">
        <pc:chgData name="胡 懷旻" userId="b7eb36c8c09923ff" providerId="Windows Live" clId="Web-{814BAC06-49DC-4D78-B532-DB3B68A88C3F}" dt="2023-09-18T14:05:58.399" v="55"/>
        <pc:sldMkLst>
          <pc:docMk/>
          <pc:sldMk cId="2540042894" sldId="259"/>
        </pc:sldMkLst>
        <pc:spChg chg="add mod">
          <ac:chgData name="胡 懷旻" userId="b7eb36c8c09923ff" providerId="Windows Live" clId="Web-{814BAC06-49DC-4D78-B532-DB3B68A88C3F}" dt="2023-09-18T14:05:58.399" v="55"/>
          <ac:spMkLst>
            <pc:docMk/>
            <pc:sldMk cId="2540042894" sldId="259"/>
            <ac:spMk id="8" creationId="{2D7D11A3-F259-F22A-F945-30755F639D15}"/>
          </ac:spMkLst>
        </pc:spChg>
        <pc:picChg chg="del">
          <ac:chgData name="胡 懷旻" userId="b7eb36c8c09923ff" providerId="Windows Live" clId="Web-{814BAC06-49DC-4D78-B532-DB3B68A88C3F}" dt="2023-09-18T14:05:58.399" v="55"/>
          <ac:picMkLst>
            <pc:docMk/>
            <pc:sldMk cId="2540042894" sldId="259"/>
            <ac:picMk id="4" creationId="{87377602-98D2-9F06-4777-9EA50AE7E8F5}"/>
          </ac:picMkLst>
        </pc:picChg>
        <pc:picChg chg="del">
          <ac:chgData name="胡 懷旻" userId="b7eb36c8c09923ff" providerId="Windows Live" clId="Web-{814BAC06-49DC-4D78-B532-DB3B68A88C3F}" dt="2023-09-18T14:05:58.008" v="54"/>
          <ac:picMkLst>
            <pc:docMk/>
            <pc:sldMk cId="2540042894" sldId="259"/>
            <ac:picMk id="5" creationId="{9F1FEFDE-4C1D-6254-2B97-DDCA7E41033B}"/>
          </ac:picMkLst>
        </pc:picChg>
        <pc:picChg chg="del">
          <ac:chgData name="胡 懷旻" userId="b7eb36c8c09923ff" providerId="Windows Live" clId="Web-{814BAC06-49DC-4D78-B532-DB3B68A88C3F}" dt="2023-09-18T14:05:57.508" v="53"/>
          <ac:picMkLst>
            <pc:docMk/>
            <pc:sldMk cId="2540042894" sldId="259"/>
            <ac:picMk id="6" creationId="{666374A8-6D4A-11A4-8493-B6AC8872CC32}"/>
          </ac:picMkLst>
        </pc:picChg>
        <pc:picChg chg="del">
          <ac:chgData name="胡 懷旻" userId="b7eb36c8c09923ff" providerId="Windows Live" clId="Web-{814BAC06-49DC-4D78-B532-DB3B68A88C3F}" dt="2023-09-18T14:05:56.961" v="52"/>
          <ac:picMkLst>
            <pc:docMk/>
            <pc:sldMk cId="2540042894" sldId="259"/>
            <ac:picMk id="7" creationId="{504F7169-805C-9335-614B-8AA4A9852063}"/>
          </ac:picMkLst>
        </pc:picChg>
      </pc:sldChg>
      <pc:sldChg chg="addSp delSp modSp">
        <pc:chgData name="胡 懷旻" userId="b7eb36c8c09923ff" providerId="Windows Live" clId="Web-{814BAC06-49DC-4D78-B532-DB3B68A88C3F}" dt="2023-09-18T14:06:02.242" v="59"/>
        <pc:sldMkLst>
          <pc:docMk/>
          <pc:sldMk cId="3553454987" sldId="260"/>
        </pc:sldMkLst>
        <pc:spChg chg="add mod">
          <ac:chgData name="胡 懷旻" userId="b7eb36c8c09923ff" providerId="Windows Live" clId="Web-{814BAC06-49DC-4D78-B532-DB3B68A88C3F}" dt="2023-09-18T14:06:02.242" v="59"/>
          <ac:spMkLst>
            <pc:docMk/>
            <pc:sldMk cId="3553454987" sldId="260"/>
            <ac:spMk id="8" creationId="{4CA95BA5-42A3-BD20-5CEC-59FA1D6B77FF}"/>
          </ac:spMkLst>
        </pc:spChg>
        <pc:picChg chg="del">
          <ac:chgData name="胡 懷旻" userId="b7eb36c8c09923ff" providerId="Windows Live" clId="Web-{814BAC06-49DC-4D78-B532-DB3B68A88C3F}" dt="2023-09-18T14:06:02.242" v="59"/>
          <ac:picMkLst>
            <pc:docMk/>
            <pc:sldMk cId="3553454987" sldId="260"/>
            <ac:picMk id="4" creationId="{17AED3AE-C81F-6FA7-E8BD-DD065B0146C5}"/>
          </ac:picMkLst>
        </pc:picChg>
        <pc:picChg chg="del">
          <ac:chgData name="胡 懷旻" userId="b7eb36c8c09923ff" providerId="Windows Live" clId="Web-{814BAC06-49DC-4D78-B532-DB3B68A88C3F}" dt="2023-09-18T14:06:01.227" v="57"/>
          <ac:picMkLst>
            <pc:docMk/>
            <pc:sldMk cId="3553454987" sldId="260"/>
            <ac:picMk id="5" creationId="{757FE4AA-6710-835E-F465-5A3567407A38}"/>
          </ac:picMkLst>
        </pc:picChg>
        <pc:picChg chg="del">
          <ac:chgData name="胡 懷旻" userId="b7eb36c8c09923ff" providerId="Windows Live" clId="Web-{814BAC06-49DC-4D78-B532-DB3B68A88C3F}" dt="2023-09-18T14:06:00.617" v="56"/>
          <ac:picMkLst>
            <pc:docMk/>
            <pc:sldMk cId="3553454987" sldId="260"/>
            <ac:picMk id="6" creationId="{B2218BD6-AD81-6E86-268A-7D04581BF040}"/>
          </ac:picMkLst>
        </pc:picChg>
        <pc:picChg chg="del">
          <ac:chgData name="胡 懷旻" userId="b7eb36c8c09923ff" providerId="Windows Live" clId="Web-{814BAC06-49DC-4D78-B532-DB3B68A88C3F}" dt="2023-09-18T14:06:01.727" v="58"/>
          <ac:picMkLst>
            <pc:docMk/>
            <pc:sldMk cId="3553454987" sldId="260"/>
            <ac:picMk id="7" creationId="{BFCCD0C6-94E1-1961-0420-0CB3ABE82AA9}"/>
          </ac:picMkLst>
        </pc:picChg>
      </pc:sldChg>
      <pc:sldChg chg="addSp delSp modSp">
        <pc:chgData name="胡 懷旻" userId="b7eb36c8c09923ff" providerId="Windows Live" clId="Web-{814BAC06-49DC-4D78-B532-DB3B68A88C3F}" dt="2023-09-18T14:06:06.102" v="63"/>
        <pc:sldMkLst>
          <pc:docMk/>
          <pc:sldMk cId="1950470153" sldId="261"/>
        </pc:sldMkLst>
        <pc:spChg chg="add mod">
          <ac:chgData name="胡 懷旻" userId="b7eb36c8c09923ff" providerId="Windows Live" clId="Web-{814BAC06-49DC-4D78-B532-DB3B68A88C3F}" dt="2023-09-18T14:06:06.102" v="63"/>
          <ac:spMkLst>
            <pc:docMk/>
            <pc:sldMk cId="1950470153" sldId="261"/>
            <ac:spMk id="8" creationId="{4B2478B5-AF46-4B60-48B1-73924600E76F}"/>
          </ac:spMkLst>
        </pc:spChg>
        <pc:picChg chg="del">
          <ac:chgData name="胡 懷旻" userId="b7eb36c8c09923ff" providerId="Windows Live" clId="Web-{814BAC06-49DC-4D78-B532-DB3B68A88C3F}" dt="2023-09-18T14:06:06.102" v="63"/>
          <ac:picMkLst>
            <pc:docMk/>
            <pc:sldMk cId="1950470153" sldId="261"/>
            <ac:picMk id="4" creationId="{F9D9BFA4-FFD6-420D-63DA-DDAF28F557FB}"/>
          </ac:picMkLst>
        </pc:picChg>
        <pc:picChg chg="del">
          <ac:chgData name="胡 懷旻" userId="b7eb36c8c09923ff" providerId="Windows Live" clId="Web-{814BAC06-49DC-4D78-B532-DB3B68A88C3F}" dt="2023-09-18T14:06:04.914" v="61"/>
          <ac:picMkLst>
            <pc:docMk/>
            <pc:sldMk cId="1950470153" sldId="261"/>
            <ac:picMk id="5" creationId="{D3C4F195-96D4-A972-45C8-20339F193F5A}"/>
          </ac:picMkLst>
        </pc:picChg>
        <pc:picChg chg="del">
          <ac:chgData name="胡 懷旻" userId="b7eb36c8c09923ff" providerId="Windows Live" clId="Web-{814BAC06-49DC-4D78-B532-DB3B68A88C3F}" dt="2023-09-18T14:06:04.258" v="60"/>
          <ac:picMkLst>
            <pc:docMk/>
            <pc:sldMk cId="1950470153" sldId="261"/>
            <ac:picMk id="6" creationId="{C65EA808-1F17-52D3-296E-520ADFA6F302}"/>
          </ac:picMkLst>
        </pc:picChg>
        <pc:picChg chg="del">
          <ac:chgData name="胡 懷旻" userId="b7eb36c8c09923ff" providerId="Windows Live" clId="Web-{814BAC06-49DC-4D78-B532-DB3B68A88C3F}" dt="2023-09-18T14:06:05.414" v="62"/>
          <ac:picMkLst>
            <pc:docMk/>
            <pc:sldMk cId="1950470153" sldId="261"/>
            <ac:picMk id="7" creationId="{A15738C1-1E8B-B2D6-CF8E-2E7327D40E6D}"/>
          </ac:picMkLst>
        </pc:picChg>
      </pc:sldChg>
      <pc:sldChg chg="addSp delSp modSp">
        <pc:chgData name="胡 懷旻" userId="b7eb36c8c09923ff" providerId="Windows Live" clId="Web-{814BAC06-49DC-4D78-B532-DB3B68A88C3F}" dt="2023-09-18T14:06:09.899" v="67"/>
        <pc:sldMkLst>
          <pc:docMk/>
          <pc:sldMk cId="3654737477" sldId="262"/>
        </pc:sldMkLst>
        <pc:spChg chg="add mod">
          <ac:chgData name="胡 懷旻" userId="b7eb36c8c09923ff" providerId="Windows Live" clId="Web-{814BAC06-49DC-4D78-B532-DB3B68A88C3F}" dt="2023-09-18T14:06:09.899" v="67"/>
          <ac:spMkLst>
            <pc:docMk/>
            <pc:sldMk cId="3654737477" sldId="262"/>
            <ac:spMk id="8" creationId="{E05D673B-600D-ED18-6866-ED40FE454C60}"/>
          </ac:spMkLst>
        </pc:spChg>
        <pc:picChg chg="del">
          <ac:chgData name="胡 懷旻" userId="b7eb36c8c09923ff" providerId="Windows Live" clId="Web-{814BAC06-49DC-4D78-B532-DB3B68A88C3F}" dt="2023-09-18T14:06:09.899" v="67"/>
          <ac:picMkLst>
            <pc:docMk/>
            <pc:sldMk cId="3654737477" sldId="262"/>
            <ac:picMk id="4" creationId="{059583DD-726F-C2E5-BF85-75C52FF1FFE2}"/>
          </ac:picMkLst>
        </pc:picChg>
        <pc:picChg chg="del">
          <ac:chgData name="胡 懷旻" userId="b7eb36c8c09923ff" providerId="Windows Live" clId="Web-{814BAC06-49DC-4D78-B532-DB3B68A88C3F}" dt="2023-09-18T14:06:08.852" v="65"/>
          <ac:picMkLst>
            <pc:docMk/>
            <pc:sldMk cId="3654737477" sldId="262"/>
            <ac:picMk id="5" creationId="{E7762308-6DD0-B65D-65DA-B5324F39AD78}"/>
          </ac:picMkLst>
        </pc:picChg>
        <pc:picChg chg="del">
          <ac:chgData name="胡 懷旻" userId="b7eb36c8c09923ff" providerId="Windows Live" clId="Web-{814BAC06-49DC-4D78-B532-DB3B68A88C3F}" dt="2023-09-18T14:06:08.243" v="64"/>
          <ac:picMkLst>
            <pc:docMk/>
            <pc:sldMk cId="3654737477" sldId="262"/>
            <ac:picMk id="6" creationId="{AC73FE1A-66E7-26BD-A698-1EF30F22AC49}"/>
          </ac:picMkLst>
        </pc:picChg>
        <pc:picChg chg="del">
          <ac:chgData name="胡 懷旻" userId="b7eb36c8c09923ff" providerId="Windows Live" clId="Web-{814BAC06-49DC-4D78-B532-DB3B68A88C3F}" dt="2023-09-18T14:06:09.399" v="66"/>
          <ac:picMkLst>
            <pc:docMk/>
            <pc:sldMk cId="3654737477" sldId="262"/>
            <ac:picMk id="7" creationId="{37D959D0-FDCE-C227-09C5-53060740C273}"/>
          </ac:picMkLst>
        </pc:picChg>
      </pc:sldChg>
      <pc:sldChg chg="addSp delSp modSp">
        <pc:chgData name="胡 懷旻" userId="b7eb36c8c09923ff" providerId="Windows Live" clId="Web-{814BAC06-49DC-4D78-B532-DB3B68A88C3F}" dt="2023-09-18T14:06:13.243" v="69"/>
        <pc:sldMkLst>
          <pc:docMk/>
          <pc:sldMk cId="2260090273" sldId="263"/>
        </pc:sldMkLst>
        <pc:spChg chg="add mod">
          <ac:chgData name="胡 懷旻" userId="b7eb36c8c09923ff" providerId="Windows Live" clId="Web-{814BAC06-49DC-4D78-B532-DB3B68A88C3F}" dt="2023-09-18T14:06:13.243" v="69"/>
          <ac:spMkLst>
            <pc:docMk/>
            <pc:sldMk cId="2260090273" sldId="263"/>
            <ac:spMk id="6" creationId="{2668D479-55F0-8AD1-D55C-ECCC3FAE260F}"/>
          </ac:spMkLst>
        </pc:spChg>
        <pc:picChg chg="del">
          <ac:chgData name="胡 懷旻" userId="b7eb36c8c09923ff" providerId="Windows Live" clId="Web-{814BAC06-49DC-4D78-B532-DB3B68A88C3F}" dt="2023-09-18T14:06:13.243" v="69"/>
          <ac:picMkLst>
            <pc:docMk/>
            <pc:sldMk cId="2260090273" sldId="263"/>
            <ac:picMk id="4" creationId="{E406263F-C4DB-DF63-ADD4-177BC2F4E676}"/>
          </ac:picMkLst>
        </pc:picChg>
        <pc:picChg chg="del">
          <ac:chgData name="胡 懷旻" userId="b7eb36c8c09923ff" providerId="Windows Live" clId="Web-{814BAC06-49DC-4D78-B532-DB3B68A88C3F}" dt="2023-09-18T14:06:12.602" v="68"/>
          <ac:picMkLst>
            <pc:docMk/>
            <pc:sldMk cId="2260090273" sldId="263"/>
            <ac:picMk id="5" creationId="{F5B802C7-2958-7274-FACF-E1CB169AA0A9}"/>
          </ac:picMkLst>
        </pc:picChg>
      </pc:sldChg>
      <pc:sldChg chg="modSp">
        <pc:chgData name="胡 懷旻" userId="b7eb36c8c09923ff" providerId="Windows Live" clId="Web-{814BAC06-49DC-4D78-B532-DB3B68A88C3F}" dt="2023-09-18T14:04:52.647" v="47" actId="20577"/>
        <pc:sldMkLst>
          <pc:docMk/>
          <pc:sldMk cId="1276919659" sldId="271"/>
        </pc:sldMkLst>
        <pc:spChg chg="mod">
          <ac:chgData name="胡 懷旻" userId="b7eb36c8c09923ff" providerId="Windows Live" clId="Web-{814BAC06-49DC-4D78-B532-DB3B68A88C3F}" dt="2023-09-18T14:03:27.410" v="41" actId="14100"/>
          <ac:spMkLst>
            <pc:docMk/>
            <pc:sldMk cId="1276919659" sldId="271"/>
            <ac:spMk id="2" creationId="{2F65F924-8535-7854-A9B6-AA172FC83872}"/>
          </ac:spMkLst>
        </pc:spChg>
        <pc:spChg chg="mod">
          <ac:chgData name="胡 懷旻" userId="b7eb36c8c09923ff" providerId="Windows Live" clId="Web-{814BAC06-49DC-4D78-B532-DB3B68A88C3F}" dt="2023-09-18T14:04:52.647" v="47" actId="20577"/>
          <ac:spMkLst>
            <pc:docMk/>
            <pc:sldMk cId="1276919659" sldId="271"/>
            <ac:spMk id="5" creationId="{768CAE79-10FA-A5D5-6157-FA3867AB2F6C}"/>
          </ac:spMkLst>
        </pc:spChg>
        <pc:picChg chg="mod modCrop">
          <ac:chgData name="胡 懷旻" userId="b7eb36c8c09923ff" providerId="Windows Live" clId="Web-{814BAC06-49DC-4D78-B532-DB3B68A88C3F}" dt="2023-09-18T14:03:17.676" v="38" actId="1076"/>
          <ac:picMkLst>
            <pc:docMk/>
            <pc:sldMk cId="1276919659" sldId="271"/>
            <ac:picMk id="4" creationId="{81B515D3-FF05-EA8A-849B-108504165348}"/>
          </ac:picMkLst>
        </pc:picChg>
      </pc:sldChg>
    </pc:docChg>
  </pc:docChgLst>
  <pc:docChgLst>
    <pc:chgData name="胡 懷旻" userId="b7eb36c8c09923ff" providerId="Windows Live" clId="Web-{E2BA9AE5-3978-406B-AD99-FE6F7079F425}"/>
    <pc:docChg chg="addSld delSld modSld addMainMaster delMainMaster">
      <pc:chgData name="胡 懷旻" userId="b7eb36c8c09923ff" providerId="Windows Live" clId="Web-{E2BA9AE5-3978-406B-AD99-FE6F7079F425}" dt="2023-07-09T06:11:13.876" v="160" actId="20577"/>
      <pc:docMkLst>
        <pc:docMk/>
      </pc:docMkLst>
      <pc:sldChg chg="modSp mod modClrScheme chgLayout">
        <pc:chgData name="胡 懷旻" userId="b7eb36c8c09923ff" providerId="Windows Live" clId="Web-{E2BA9AE5-3978-406B-AD99-FE6F7079F425}" dt="2023-07-09T06:04:57.645" v="76"/>
        <pc:sldMkLst>
          <pc:docMk/>
          <pc:sldMk cId="2592129946" sldId="256"/>
        </pc:sldMkLst>
        <pc:spChg chg="mod ord">
          <ac:chgData name="胡 懷旻" userId="b7eb36c8c09923ff" providerId="Windows Live" clId="Web-{E2BA9AE5-3978-406B-AD99-FE6F7079F425}" dt="2023-07-09T06:04:57.645" v="76"/>
          <ac:spMkLst>
            <pc:docMk/>
            <pc:sldMk cId="2592129946" sldId="256"/>
            <ac:spMk id="2" creationId="{00000000-0000-0000-0000-000000000000}"/>
          </ac:spMkLst>
        </pc:spChg>
        <pc:spChg chg="mod ord">
          <ac:chgData name="胡 懷旻" userId="b7eb36c8c09923ff" providerId="Windows Live" clId="Web-{E2BA9AE5-3978-406B-AD99-FE6F7079F425}" dt="2023-07-09T06:04:57.645" v="76"/>
          <ac:spMkLst>
            <pc:docMk/>
            <pc:sldMk cId="2592129946" sldId="256"/>
            <ac:spMk id="3" creationId="{00000000-0000-0000-0000-000000000000}"/>
          </ac:spMkLst>
        </pc:spChg>
      </pc:sldChg>
      <pc:sldChg chg="modSp new mod modClrScheme chgLayout">
        <pc:chgData name="胡 懷旻" userId="b7eb36c8c09923ff" providerId="Windows Live" clId="Web-{E2BA9AE5-3978-406B-AD99-FE6F7079F425}" dt="2023-07-09T06:04:57.645" v="76"/>
        <pc:sldMkLst>
          <pc:docMk/>
          <pc:sldMk cId="2114710077" sldId="257"/>
        </pc:sldMkLst>
        <pc:spChg chg="mod ord">
          <ac:chgData name="胡 懷旻" userId="b7eb36c8c09923ff" providerId="Windows Live" clId="Web-{E2BA9AE5-3978-406B-AD99-FE6F7079F425}" dt="2023-07-09T06:04:57.645" v="76"/>
          <ac:spMkLst>
            <pc:docMk/>
            <pc:sldMk cId="2114710077" sldId="257"/>
            <ac:spMk id="2" creationId="{1AD380CA-8015-3EE3-F66B-53359DF9AB00}"/>
          </ac:spMkLst>
        </pc:spChg>
        <pc:spChg chg="mod ord">
          <ac:chgData name="胡 懷旻" userId="b7eb36c8c09923ff" providerId="Windows Live" clId="Web-{E2BA9AE5-3978-406B-AD99-FE6F7079F425}" dt="2023-07-09T06:04:57.645" v="76"/>
          <ac:spMkLst>
            <pc:docMk/>
            <pc:sldMk cId="2114710077" sldId="257"/>
            <ac:spMk id="3" creationId="{8CFA0477-1556-E2A4-96FC-331BCB99CF49}"/>
          </ac:spMkLst>
        </pc:spChg>
      </pc:sldChg>
      <pc:sldChg chg="addSp delSp modSp new mod setBg modClrScheme delDesignElem chgLayout">
        <pc:chgData name="胡 懷旻" userId="b7eb36c8c09923ff" providerId="Windows Live" clId="Web-{E2BA9AE5-3978-406B-AD99-FE6F7079F425}" dt="2023-07-09T06:05:34.677" v="93" actId="1076"/>
        <pc:sldMkLst>
          <pc:docMk/>
          <pc:sldMk cId="482961537" sldId="258"/>
        </pc:sldMkLst>
        <pc:spChg chg="mod ord">
          <ac:chgData name="胡 懷旻" userId="b7eb36c8c09923ff" providerId="Windows Live" clId="Web-{E2BA9AE5-3978-406B-AD99-FE6F7079F425}" dt="2023-07-09T06:05:26.240" v="88"/>
          <ac:spMkLst>
            <pc:docMk/>
            <pc:sldMk cId="482961537" sldId="258"/>
            <ac:spMk id="2" creationId="{62CA0B16-1FB9-B9EF-2CB6-4319BB10774A}"/>
          </ac:spMkLst>
        </pc:spChg>
        <pc:spChg chg="del">
          <ac:chgData name="胡 懷旻" userId="b7eb36c8c09923ff" providerId="Windows Live" clId="Web-{E2BA9AE5-3978-406B-AD99-FE6F7079F425}" dt="2023-07-09T06:02:29.406" v="53"/>
          <ac:spMkLst>
            <pc:docMk/>
            <pc:sldMk cId="482961537" sldId="258"/>
            <ac:spMk id="3" creationId="{A15DB66F-6BA7-AC0C-9FAD-8C6AB9D32593}"/>
          </ac:spMkLst>
        </pc:spChg>
        <pc:spChg chg="add del">
          <ac:chgData name="胡 懷旻" userId="b7eb36c8c09923ff" providerId="Windows Live" clId="Web-{E2BA9AE5-3978-406B-AD99-FE6F7079F425}" dt="2023-07-09T06:04:56.567" v="75"/>
          <ac:spMkLst>
            <pc:docMk/>
            <pc:sldMk cId="482961537" sldId="258"/>
            <ac:spMk id="9" creationId="{D9A7F3BF-8763-4074-AD77-92790AF314D1}"/>
          </ac:spMkLst>
        </pc:spChg>
        <pc:spChg chg="add del">
          <ac:chgData name="胡 懷旻" userId="b7eb36c8c09923ff" providerId="Windows Live" clId="Web-{E2BA9AE5-3978-406B-AD99-FE6F7079F425}" dt="2023-07-09T06:04:56.567" v="75"/>
          <ac:spMkLst>
            <pc:docMk/>
            <pc:sldMk cId="482961537" sldId="258"/>
            <ac:spMk id="11" creationId="{6D89865D-1852-E4B5-DF58-B79AAB341001}"/>
          </ac:spMkLst>
        </pc:spChg>
        <pc:spChg chg="add del">
          <ac:chgData name="胡 懷旻" userId="b7eb36c8c09923ff" providerId="Windows Live" clId="Web-{E2BA9AE5-3978-406B-AD99-FE6F7079F425}" dt="2023-07-09T06:05:26.240" v="88"/>
          <ac:spMkLst>
            <pc:docMk/>
            <pc:sldMk cId="482961537" sldId="258"/>
            <ac:spMk id="12" creationId="{6753252F-4873-4F63-801D-CC719279A7D5}"/>
          </ac:spMkLst>
        </pc:spChg>
        <pc:spChg chg="add del">
          <ac:chgData name="胡 懷旻" userId="b7eb36c8c09923ff" providerId="Windows Live" clId="Web-{E2BA9AE5-3978-406B-AD99-FE6F7079F425}" dt="2023-07-09T06:05:26.240" v="88"/>
          <ac:spMkLst>
            <pc:docMk/>
            <pc:sldMk cId="482961537" sldId="258"/>
            <ac:spMk id="14" creationId="{047C8CCB-F95D-4249-92DD-651249D3535A}"/>
          </ac:spMkLst>
        </pc:spChg>
        <pc:grpChg chg="add del">
          <ac:chgData name="胡 懷旻" userId="b7eb36c8c09923ff" providerId="Windows Live" clId="Web-{E2BA9AE5-3978-406B-AD99-FE6F7079F425}" dt="2023-07-09T06:04:56.567" v="75"/>
          <ac:grpSpMkLst>
            <pc:docMk/>
            <pc:sldMk cId="482961537" sldId="258"/>
            <ac:grpSpMk id="16" creationId="{4B6A9E86-0A0F-48D2-A3C6-83C887ACE33D}"/>
          </ac:grpSpMkLst>
        </pc:grpChg>
        <pc:picChg chg="add mod ord">
          <ac:chgData name="胡 懷旻" userId="b7eb36c8c09923ff" providerId="Windows Live" clId="Web-{E2BA9AE5-3978-406B-AD99-FE6F7079F425}" dt="2023-07-09T06:05:34.677" v="93" actId="1076"/>
          <ac:picMkLst>
            <pc:docMk/>
            <pc:sldMk cId="482961537" sldId="258"/>
            <ac:picMk id="4" creationId="{89F8DF48-88FF-2C40-528F-2735D752B31A}"/>
          </ac:picMkLst>
        </pc:picChg>
        <pc:picChg chg="add mod ord">
          <ac:chgData name="胡 懷旻" userId="b7eb36c8c09923ff" providerId="Windows Live" clId="Web-{E2BA9AE5-3978-406B-AD99-FE6F7079F425}" dt="2023-07-09T06:05:34.146" v="92" actId="1076"/>
          <ac:picMkLst>
            <pc:docMk/>
            <pc:sldMk cId="482961537" sldId="258"/>
            <ac:picMk id="5" creationId="{5736C409-7361-B051-4A5D-A024CCF116AB}"/>
          </ac:picMkLst>
        </pc:picChg>
        <pc:picChg chg="add mod">
          <ac:chgData name="胡 懷旻" userId="b7eb36c8c09923ff" providerId="Windows Live" clId="Web-{E2BA9AE5-3978-406B-AD99-FE6F7079F425}" dt="2023-07-09T06:05:33.193" v="91" actId="1076"/>
          <ac:picMkLst>
            <pc:docMk/>
            <pc:sldMk cId="482961537" sldId="258"/>
            <ac:picMk id="6" creationId="{C2A13A16-C496-54EC-A7A8-EF3B0AE72151}"/>
          </ac:picMkLst>
        </pc:picChg>
        <pc:picChg chg="add mod ord">
          <ac:chgData name="胡 懷旻" userId="b7eb36c8c09923ff" providerId="Windows Live" clId="Web-{E2BA9AE5-3978-406B-AD99-FE6F7079F425}" dt="2023-07-09T06:05:26.240" v="88"/>
          <ac:picMkLst>
            <pc:docMk/>
            <pc:sldMk cId="482961537" sldId="258"/>
            <ac:picMk id="7" creationId="{E932E9C1-C681-B6E8-39B6-28A182A4E3BC}"/>
          </ac:picMkLst>
        </pc:picChg>
        <pc:cxnChg chg="add del">
          <ac:chgData name="胡 懷旻" userId="b7eb36c8c09923ff" providerId="Windows Live" clId="Web-{E2BA9AE5-3978-406B-AD99-FE6F7079F425}" dt="2023-07-09T06:04:56.567" v="75"/>
          <ac:cxnSpMkLst>
            <pc:docMk/>
            <pc:sldMk cId="482961537" sldId="258"/>
            <ac:cxnSpMk id="21" creationId="{C49DA8F6-BCC1-4447-B54C-57856834B94B}"/>
          </ac:cxnSpMkLst>
        </pc:cxnChg>
      </pc:sldChg>
      <pc:sldChg chg="addSp delSp modSp new del mod modClrScheme chgLayout">
        <pc:chgData name="胡 懷旻" userId="b7eb36c8c09923ff" providerId="Windows Live" clId="Web-{E2BA9AE5-3978-406B-AD99-FE6F7079F425}" dt="2023-07-09T06:05:23.739" v="87"/>
        <pc:sldMkLst>
          <pc:docMk/>
          <pc:sldMk cId="463957046" sldId="259"/>
        </pc:sldMkLst>
        <pc:spChg chg="mod ord">
          <ac:chgData name="胡 懷旻" userId="b7eb36c8c09923ff" providerId="Windows Live" clId="Web-{E2BA9AE5-3978-406B-AD99-FE6F7079F425}" dt="2023-07-09T06:05:08.473" v="81" actId="20577"/>
          <ac:spMkLst>
            <pc:docMk/>
            <pc:sldMk cId="463957046" sldId="259"/>
            <ac:spMk id="2" creationId="{5B46C1DC-FF36-CD95-9D3A-7EF0F383FFED}"/>
          </ac:spMkLst>
        </pc:spChg>
        <pc:spChg chg="add del">
          <ac:chgData name="胡 懷旻" userId="b7eb36c8c09923ff" providerId="Windows Live" clId="Web-{E2BA9AE5-3978-406B-AD99-FE6F7079F425}" dt="2023-07-09T06:05:19.099" v="85"/>
          <ac:spMkLst>
            <pc:docMk/>
            <pc:sldMk cId="463957046" sldId="259"/>
            <ac:spMk id="3" creationId="{A3A3499D-DEBB-BB57-51D7-DB377EE2859A}"/>
          </ac:spMkLst>
        </pc:spChg>
        <pc:picChg chg="add del mod ord">
          <ac:chgData name="胡 懷旻" userId="b7eb36c8c09923ff" providerId="Windows Live" clId="Web-{E2BA9AE5-3978-406B-AD99-FE6F7079F425}" dt="2023-07-09T06:05:19.099" v="85"/>
          <ac:picMkLst>
            <pc:docMk/>
            <pc:sldMk cId="463957046" sldId="259"/>
            <ac:picMk id="4" creationId="{57133781-188B-C103-B924-717F97506C65}"/>
          </ac:picMkLst>
        </pc:picChg>
        <pc:picChg chg="add del mod">
          <ac:chgData name="胡 懷旻" userId="b7eb36c8c09923ff" providerId="Windows Live" clId="Web-{E2BA9AE5-3978-406B-AD99-FE6F7079F425}" dt="2023-07-09T06:05:16.614" v="84"/>
          <ac:picMkLst>
            <pc:docMk/>
            <pc:sldMk cId="463957046" sldId="259"/>
            <ac:picMk id="5" creationId="{03C93D4C-DE5A-823B-84B5-86E144C2747D}"/>
          </ac:picMkLst>
        </pc:picChg>
        <pc:picChg chg="add del mod">
          <ac:chgData name="胡 懷旻" userId="b7eb36c8c09923ff" providerId="Windows Live" clId="Web-{E2BA9AE5-3978-406B-AD99-FE6F7079F425}" dt="2023-07-09T06:05:13.161" v="83"/>
          <ac:picMkLst>
            <pc:docMk/>
            <pc:sldMk cId="463957046" sldId="259"/>
            <ac:picMk id="6" creationId="{1398A69D-6467-BF23-464C-C22CDFBA2CCD}"/>
          </ac:picMkLst>
        </pc:picChg>
        <pc:picChg chg="add del mod">
          <ac:chgData name="胡 懷旻" userId="b7eb36c8c09923ff" providerId="Windows Live" clId="Web-{E2BA9AE5-3978-406B-AD99-FE6F7079F425}" dt="2023-07-09T06:05:10.833" v="82"/>
          <ac:picMkLst>
            <pc:docMk/>
            <pc:sldMk cId="463957046" sldId="259"/>
            <ac:picMk id="7" creationId="{F1CC9793-D248-9896-0C5A-291E9915A447}"/>
          </ac:picMkLst>
        </pc:picChg>
      </pc:sldChg>
      <pc:sldChg chg="addSp delSp modSp new">
        <pc:chgData name="胡 懷旻" userId="b7eb36c8c09923ff" providerId="Windows Live" clId="Web-{E2BA9AE5-3978-406B-AD99-FE6F7079F425}" dt="2023-07-09T06:06:05.788" v="100"/>
        <pc:sldMkLst>
          <pc:docMk/>
          <pc:sldMk cId="2540042894" sldId="259"/>
        </pc:sldMkLst>
        <pc:spChg chg="mod">
          <ac:chgData name="胡 懷旻" userId="b7eb36c8c09923ff" providerId="Windows Live" clId="Web-{E2BA9AE5-3978-406B-AD99-FE6F7079F425}" dt="2023-07-09T06:05:51.506" v="96" actId="20577"/>
          <ac:spMkLst>
            <pc:docMk/>
            <pc:sldMk cId="2540042894" sldId="259"/>
            <ac:spMk id="2" creationId="{C00E700A-60EC-4156-0BE7-1036CF44E471}"/>
          </ac:spMkLst>
        </pc:spChg>
        <pc:spChg chg="del">
          <ac:chgData name="胡 懷旻" userId="b7eb36c8c09923ff" providerId="Windows Live" clId="Web-{E2BA9AE5-3978-406B-AD99-FE6F7079F425}" dt="2023-07-09T06:06:05.553" v="97"/>
          <ac:spMkLst>
            <pc:docMk/>
            <pc:sldMk cId="2540042894" sldId="259"/>
            <ac:spMk id="3" creationId="{2F17A306-466E-B954-375D-0FEB879B47C0}"/>
          </ac:spMkLst>
        </pc:spChg>
        <pc:picChg chg="add mod ord">
          <ac:chgData name="胡 懷旻" userId="b7eb36c8c09923ff" providerId="Windows Live" clId="Web-{E2BA9AE5-3978-406B-AD99-FE6F7079F425}" dt="2023-07-09T06:06:05.553" v="97"/>
          <ac:picMkLst>
            <pc:docMk/>
            <pc:sldMk cId="2540042894" sldId="259"/>
            <ac:picMk id="4" creationId="{87377602-98D2-9F06-4777-9EA50AE7E8F5}"/>
          </ac:picMkLst>
        </pc:picChg>
        <pc:picChg chg="add mod">
          <ac:chgData name="胡 懷旻" userId="b7eb36c8c09923ff" providerId="Windows Live" clId="Web-{E2BA9AE5-3978-406B-AD99-FE6F7079F425}" dt="2023-07-09T06:06:05.710" v="98"/>
          <ac:picMkLst>
            <pc:docMk/>
            <pc:sldMk cId="2540042894" sldId="259"/>
            <ac:picMk id="5" creationId="{9F1FEFDE-4C1D-6254-2B97-DDCA7E41033B}"/>
          </ac:picMkLst>
        </pc:picChg>
        <pc:picChg chg="add mod">
          <ac:chgData name="胡 懷旻" userId="b7eb36c8c09923ff" providerId="Windows Live" clId="Web-{E2BA9AE5-3978-406B-AD99-FE6F7079F425}" dt="2023-07-09T06:06:05.741" v="99"/>
          <ac:picMkLst>
            <pc:docMk/>
            <pc:sldMk cId="2540042894" sldId="259"/>
            <ac:picMk id="6" creationId="{666374A8-6D4A-11A4-8493-B6AC8872CC32}"/>
          </ac:picMkLst>
        </pc:picChg>
        <pc:picChg chg="add mod">
          <ac:chgData name="胡 懷旻" userId="b7eb36c8c09923ff" providerId="Windows Live" clId="Web-{E2BA9AE5-3978-406B-AD99-FE6F7079F425}" dt="2023-07-09T06:06:05.788" v="100"/>
          <ac:picMkLst>
            <pc:docMk/>
            <pc:sldMk cId="2540042894" sldId="259"/>
            <ac:picMk id="7" creationId="{504F7169-805C-9335-614B-8AA4A9852063}"/>
          </ac:picMkLst>
        </pc:picChg>
      </pc:sldChg>
      <pc:sldChg chg="modSp new del mod modClrScheme chgLayout">
        <pc:chgData name="胡 懷旻" userId="b7eb36c8c09923ff" providerId="Windows Live" clId="Web-{E2BA9AE5-3978-406B-AD99-FE6F7079F425}" dt="2023-07-09T06:05:21.474" v="86"/>
        <pc:sldMkLst>
          <pc:docMk/>
          <pc:sldMk cId="1072140353" sldId="260"/>
        </pc:sldMkLst>
        <pc:spChg chg="mod ord">
          <ac:chgData name="胡 懷旻" userId="b7eb36c8c09923ff" providerId="Windows Live" clId="Web-{E2BA9AE5-3978-406B-AD99-FE6F7079F425}" dt="2023-07-09T06:04:57.645" v="76"/>
          <ac:spMkLst>
            <pc:docMk/>
            <pc:sldMk cId="1072140353" sldId="260"/>
            <ac:spMk id="2" creationId="{8F495D00-D923-D474-8064-5EEC7DA29A15}"/>
          </ac:spMkLst>
        </pc:spChg>
        <pc:spChg chg="mod ord">
          <ac:chgData name="胡 懷旻" userId="b7eb36c8c09923ff" providerId="Windows Live" clId="Web-{E2BA9AE5-3978-406B-AD99-FE6F7079F425}" dt="2023-07-09T06:04:57.645" v="76"/>
          <ac:spMkLst>
            <pc:docMk/>
            <pc:sldMk cId="1072140353" sldId="260"/>
            <ac:spMk id="3" creationId="{70B7D9CA-4A35-B951-3720-B4E0B6F50436}"/>
          </ac:spMkLst>
        </pc:spChg>
      </pc:sldChg>
      <pc:sldChg chg="addSp delSp modSp new">
        <pc:chgData name="胡 懷旻" userId="b7eb36c8c09923ff" providerId="Windows Live" clId="Web-{E2BA9AE5-3978-406B-AD99-FE6F7079F425}" dt="2023-07-09T06:06:32.007" v="107"/>
        <pc:sldMkLst>
          <pc:docMk/>
          <pc:sldMk cId="3553454987" sldId="260"/>
        </pc:sldMkLst>
        <pc:spChg chg="mod">
          <ac:chgData name="胡 懷旻" userId="b7eb36c8c09923ff" providerId="Windows Live" clId="Web-{E2BA9AE5-3978-406B-AD99-FE6F7079F425}" dt="2023-07-09T06:06:15.382" v="103" actId="20577"/>
          <ac:spMkLst>
            <pc:docMk/>
            <pc:sldMk cId="3553454987" sldId="260"/>
            <ac:spMk id="2" creationId="{FD857334-BDFC-164D-078E-41770F33739B}"/>
          </ac:spMkLst>
        </pc:spChg>
        <pc:spChg chg="del">
          <ac:chgData name="胡 懷旻" userId="b7eb36c8c09923ff" providerId="Windows Live" clId="Web-{E2BA9AE5-3978-406B-AD99-FE6F7079F425}" dt="2023-07-09T06:06:31.773" v="104"/>
          <ac:spMkLst>
            <pc:docMk/>
            <pc:sldMk cId="3553454987" sldId="260"/>
            <ac:spMk id="3" creationId="{08E88235-6CB5-57D5-8654-E82FE321EEAD}"/>
          </ac:spMkLst>
        </pc:spChg>
        <pc:picChg chg="add mod ord">
          <ac:chgData name="胡 懷旻" userId="b7eb36c8c09923ff" providerId="Windows Live" clId="Web-{E2BA9AE5-3978-406B-AD99-FE6F7079F425}" dt="2023-07-09T06:06:31.773" v="104"/>
          <ac:picMkLst>
            <pc:docMk/>
            <pc:sldMk cId="3553454987" sldId="260"/>
            <ac:picMk id="4" creationId="{17AED3AE-C81F-6FA7-E8BD-DD065B0146C5}"/>
          </ac:picMkLst>
        </pc:picChg>
        <pc:picChg chg="add mod">
          <ac:chgData name="胡 懷旻" userId="b7eb36c8c09923ff" providerId="Windows Live" clId="Web-{E2BA9AE5-3978-406B-AD99-FE6F7079F425}" dt="2023-07-09T06:06:31.867" v="105"/>
          <ac:picMkLst>
            <pc:docMk/>
            <pc:sldMk cId="3553454987" sldId="260"/>
            <ac:picMk id="5" creationId="{757FE4AA-6710-835E-F465-5A3567407A38}"/>
          </ac:picMkLst>
        </pc:picChg>
        <pc:picChg chg="add mod">
          <ac:chgData name="胡 懷旻" userId="b7eb36c8c09923ff" providerId="Windows Live" clId="Web-{E2BA9AE5-3978-406B-AD99-FE6F7079F425}" dt="2023-07-09T06:06:31.976" v="106"/>
          <ac:picMkLst>
            <pc:docMk/>
            <pc:sldMk cId="3553454987" sldId="260"/>
            <ac:picMk id="6" creationId="{B2218BD6-AD81-6E86-268A-7D04581BF040}"/>
          </ac:picMkLst>
        </pc:picChg>
        <pc:picChg chg="add mod">
          <ac:chgData name="胡 懷旻" userId="b7eb36c8c09923ff" providerId="Windows Live" clId="Web-{E2BA9AE5-3978-406B-AD99-FE6F7079F425}" dt="2023-07-09T06:06:32.007" v="107"/>
          <ac:picMkLst>
            <pc:docMk/>
            <pc:sldMk cId="3553454987" sldId="260"/>
            <ac:picMk id="7" creationId="{BFCCD0C6-94E1-1961-0420-0CB3ABE82AA9}"/>
          </ac:picMkLst>
        </pc:picChg>
      </pc:sldChg>
      <pc:sldChg chg="addSp delSp modSp new">
        <pc:chgData name="胡 懷旻" userId="b7eb36c8c09923ff" providerId="Windows Live" clId="Web-{E2BA9AE5-3978-406B-AD99-FE6F7079F425}" dt="2023-07-09T06:06:58.836" v="113"/>
        <pc:sldMkLst>
          <pc:docMk/>
          <pc:sldMk cId="1950470153" sldId="261"/>
        </pc:sldMkLst>
        <pc:spChg chg="mod">
          <ac:chgData name="胡 懷旻" userId="b7eb36c8c09923ff" providerId="Windows Live" clId="Web-{E2BA9AE5-3978-406B-AD99-FE6F7079F425}" dt="2023-07-09T06:06:43.289" v="109" actId="20577"/>
          <ac:spMkLst>
            <pc:docMk/>
            <pc:sldMk cId="1950470153" sldId="261"/>
            <ac:spMk id="2" creationId="{67D53B39-7042-33F6-768C-7847A654ABBA}"/>
          </ac:spMkLst>
        </pc:spChg>
        <pc:spChg chg="del">
          <ac:chgData name="胡 懷旻" userId="b7eb36c8c09923ff" providerId="Windows Live" clId="Web-{E2BA9AE5-3978-406B-AD99-FE6F7079F425}" dt="2023-07-09T06:06:58.571" v="110"/>
          <ac:spMkLst>
            <pc:docMk/>
            <pc:sldMk cId="1950470153" sldId="261"/>
            <ac:spMk id="3" creationId="{73C614A0-21A8-EB6E-3A59-5B8B089F5164}"/>
          </ac:spMkLst>
        </pc:spChg>
        <pc:picChg chg="add mod ord">
          <ac:chgData name="胡 懷旻" userId="b7eb36c8c09923ff" providerId="Windows Live" clId="Web-{E2BA9AE5-3978-406B-AD99-FE6F7079F425}" dt="2023-07-09T06:06:58.571" v="110"/>
          <ac:picMkLst>
            <pc:docMk/>
            <pc:sldMk cId="1950470153" sldId="261"/>
            <ac:picMk id="4" creationId="{F9D9BFA4-FFD6-420D-63DA-DDAF28F557FB}"/>
          </ac:picMkLst>
        </pc:picChg>
        <pc:picChg chg="add mod">
          <ac:chgData name="胡 懷旻" userId="b7eb36c8c09923ff" providerId="Windows Live" clId="Web-{E2BA9AE5-3978-406B-AD99-FE6F7079F425}" dt="2023-07-09T06:06:58.664" v="111"/>
          <ac:picMkLst>
            <pc:docMk/>
            <pc:sldMk cId="1950470153" sldId="261"/>
            <ac:picMk id="5" creationId="{D3C4F195-96D4-A972-45C8-20339F193F5A}"/>
          </ac:picMkLst>
        </pc:picChg>
        <pc:picChg chg="add mod">
          <ac:chgData name="胡 懷旻" userId="b7eb36c8c09923ff" providerId="Windows Live" clId="Web-{E2BA9AE5-3978-406B-AD99-FE6F7079F425}" dt="2023-07-09T06:06:58.805" v="112"/>
          <ac:picMkLst>
            <pc:docMk/>
            <pc:sldMk cId="1950470153" sldId="261"/>
            <ac:picMk id="6" creationId="{C65EA808-1F17-52D3-296E-520ADFA6F302}"/>
          </ac:picMkLst>
        </pc:picChg>
        <pc:picChg chg="add mod">
          <ac:chgData name="胡 懷旻" userId="b7eb36c8c09923ff" providerId="Windows Live" clId="Web-{E2BA9AE5-3978-406B-AD99-FE6F7079F425}" dt="2023-07-09T06:06:58.836" v="113"/>
          <ac:picMkLst>
            <pc:docMk/>
            <pc:sldMk cId="1950470153" sldId="261"/>
            <ac:picMk id="7" creationId="{A15738C1-1E8B-B2D6-CF8E-2E7327D40E6D}"/>
          </ac:picMkLst>
        </pc:picChg>
      </pc:sldChg>
      <pc:sldChg chg="new del">
        <pc:chgData name="胡 懷旻" userId="b7eb36c8c09923ff" providerId="Windows Live" clId="Web-{E2BA9AE5-3978-406B-AD99-FE6F7079F425}" dt="2023-07-09T06:03:51.799" v="72"/>
        <pc:sldMkLst>
          <pc:docMk/>
          <pc:sldMk cId="3850551712" sldId="261"/>
        </pc:sldMkLst>
      </pc:sldChg>
      <pc:sldChg chg="addSp delSp modSp new">
        <pc:chgData name="胡 懷旻" userId="b7eb36c8c09923ff" providerId="Windows Live" clId="Web-{E2BA9AE5-3978-406B-AD99-FE6F7079F425}" dt="2023-07-09T06:07:34.181" v="119"/>
        <pc:sldMkLst>
          <pc:docMk/>
          <pc:sldMk cId="3654737477" sldId="262"/>
        </pc:sldMkLst>
        <pc:spChg chg="mod">
          <ac:chgData name="胡 懷旻" userId="b7eb36c8c09923ff" providerId="Windows Live" clId="Web-{E2BA9AE5-3978-406B-AD99-FE6F7079F425}" dt="2023-07-09T06:07:12.071" v="115" actId="20577"/>
          <ac:spMkLst>
            <pc:docMk/>
            <pc:sldMk cId="3654737477" sldId="262"/>
            <ac:spMk id="2" creationId="{D084BC1C-A068-0793-82B2-6F83BE7FEED7}"/>
          </ac:spMkLst>
        </pc:spChg>
        <pc:spChg chg="del">
          <ac:chgData name="胡 懷旻" userId="b7eb36c8c09923ff" providerId="Windows Live" clId="Web-{E2BA9AE5-3978-406B-AD99-FE6F7079F425}" dt="2023-07-09T06:07:33.947" v="116"/>
          <ac:spMkLst>
            <pc:docMk/>
            <pc:sldMk cId="3654737477" sldId="262"/>
            <ac:spMk id="3" creationId="{BF724F06-27A4-5CC0-9C71-17EA2439345A}"/>
          </ac:spMkLst>
        </pc:spChg>
        <pc:picChg chg="add mod ord">
          <ac:chgData name="胡 懷旻" userId="b7eb36c8c09923ff" providerId="Windows Live" clId="Web-{E2BA9AE5-3978-406B-AD99-FE6F7079F425}" dt="2023-07-09T06:07:33.947" v="116"/>
          <ac:picMkLst>
            <pc:docMk/>
            <pc:sldMk cId="3654737477" sldId="262"/>
            <ac:picMk id="4" creationId="{059583DD-726F-C2E5-BF85-75C52FF1FFE2}"/>
          </ac:picMkLst>
        </pc:picChg>
        <pc:picChg chg="add mod">
          <ac:chgData name="胡 懷旻" userId="b7eb36c8c09923ff" providerId="Windows Live" clId="Web-{E2BA9AE5-3978-406B-AD99-FE6F7079F425}" dt="2023-07-09T06:07:34.041" v="117"/>
          <ac:picMkLst>
            <pc:docMk/>
            <pc:sldMk cId="3654737477" sldId="262"/>
            <ac:picMk id="5" creationId="{E7762308-6DD0-B65D-65DA-B5324F39AD78}"/>
          </ac:picMkLst>
        </pc:picChg>
        <pc:picChg chg="add mod">
          <ac:chgData name="胡 懷旻" userId="b7eb36c8c09923ff" providerId="Windows Live" clId="Web-{E2BA9AE5-3978-406B-AD99-FE6F7079F425}" dt="2023-07-09T06:07:34.150" v="118"/>
          <ac:picMkLst>
            <pc:docMk/>
            <pc:sldMk cId="3654737477" sldId="262"/>
            <ac:picMk id="6" creationId="{AC73FE1A-66E7-26BD-A698-1EF30F22AC49}"/>
          </ac:picMkLst>
        </pc:picChg>
        <pc:picChg chg="add mod">
          <ac:chgData name="胡 懷旻" userId="b7eb36c8c09923ff" providerId="Windows Live" clId="Web-{E2BA9AE5-3978-406B-AD99-FE6F7079F425}" dt="2023-07-09T06:07:34.181" v="119"/>
          <ac:picMkLst>
            <pc:docMk/>
            <pc:sldMk cId="3654737477" sldId="262"/>
            <ac:picMk id="7" creationId="{37D959D0-FDCE-C227-09C5-53060740C273}"/>
          </ac:picMkLst>
        </pc:picChg>
      </pc:sldChg>
      <pc:sldChg chg="addSp delSp modSp new">
        <pc:chgData name="胡 懷旻" userId="b7eb36c8c09923ff" providerId="Windows Live" clId="Web-{E2BA9AE5-3978-406B-AD99-FE6F7079F425}" dt="2023-07-09T06:07:55.057" v="123"/>
        <pc:sldMkLst>
          <pc:docMk/>
          <pc:sldMk cId="2260090273" sldId="263"/>
        </pc:sldMkLst>
        <pc:spChg chg="mod">
          <ac:chgData name="胡 懷旻" userId="b7eb36c8c09923ff" providerId="Windows Live" clId="Web-{E2BA9AE5-3978-406B-AD99-FE6F7079F425}" dt="2023-07-09T06:07:40.994" v="121" actId="20577"/>
          <ac:spMkLst>
            <pc:docMk/>
            <pc:sldMk cId="2260090273" sldId="263"/>
            <ac:spMk id="2" creationId="{03C481F2-D485-E384-20E1-5426073F4C86}"/>
          </ac:spMkLst>
        </pc:spChg>
        <pc:spChg chg="del">
          <ac:chgData name="胡 懷旻" userId="b7eb36c8c09923ff" providerId="Windows Live" clId="Web-{E2BA9AE5-3978-406B-AD99-FE6F7079F425}" dt="2023-07-09T06:07:54.979" v="122"/>
          <ac:spMkLst>
            <pc:docMk/>
            <pc:sldMk cId="2260090273" sldId="263"/>
            <ac:spMk id="3" creationId="{F52F2E98-CCF2-948F-37F4-797BF4E1ABB2}"/>
          </ac:spMkLst>
        </pc:spChg>
        <pc:picChg chg="add mod ord">
          <ac:chgData name="胡 懷旻" userId="b7eb36c8c09923ff" providerId="Windows Live" clId="Web-{E2BA9AE5-3978-406B-AD99-FE6F7079F425}" dt="2023-07-09T06:07:54.979" v="122"/>
          <ac:picMkLst>
            <pc:docMk/>
            <pc:sldMk cId="2260090273" sldId="263"/>
            <ac:picMk id="4" creationId="{E406263F-C4DB-DF63-ADD4-177BC2F4E676}"/>
          </ac:picMkLst>
        </pc:picChg>
        <pc:picChg chg="add mod">
          <ac:chgData name="胡 懷旻" userId="b7eb36c8c09923ff" providerId="Windows Live" clId="Web-{E2BA9AE5-3978-406B-AD99-FE6F7079F425}" dt="2023-07-09T06:07:55.057" v="123"/>
          <ac:picMkLst>
            <pc:docMk/>
            <pc:sldMk cId="2260090273" sldId="263"/>
            <ac:picMk id="5" creationId="{F5B802C7-2958-7274-FACF-E1CB169AA0A9}"/>
          </ac:picMkLst>
        </pc:picChg>
      </pc:sldChg>
      <pc:sldChg chg="addSp delSp modSp new">
        <pc:chgData name="胡 懷旻" userId="b7eb36c8c09923ff" providerId="Windows Live" clId="Web-{E2BA9AE5-3978-406B-AD99-FE6F7079F425}" dt="2023-07-09T06:08:31.089" v="129"/>
        <pc:sldMkLst>
          <pc:docMk/>
          <pc:sldMk cId="1619365087" sldId="264"/>
        </pc:sldMkLst>
        <pc:spChg chg="mod">
          <ac:chgData name="胡 懷旻" userId="b7eb36c8c09923ff" providerId="Windows Live" clId="Web-{E2BA9AE5-3978-406B-AD99-FE6F7079F425}" dt="2023-07-09T06:08:01.510" v="125" actId="20577"/>
          <ac:spMkLst>
            <pc:docMk/>
            <pc:sldMk cId="1619365087" sldId="264"/>
            <ac:spMk id="2" creationId="{2EBB74C1-BC56-0A31-A358-440A5FB2D1DE}"/>
          </ac:spMkLst>
        </pc:spChg>
        <pc:spChg chg="del mod">
          <ac:chgData name="胡 懷旻" userId="b7eb36c8c09923ff" providerId="Windows Live" clId="Web-{E2BA9AE5-3978-406B-AD99-FE6F7079F425}" dt="2023-07-09T06:08:30.964" v="127"/>
          <ac:spMkLst>
            <pc:docMk/>
            <pc:sldMk cId="1619365087" sldId="264"/>
            <ac:spMk id="3" creationId="{0E5E3F3F-8122-DEBA-43B6-580CA09D4D00}"/>
          </ac:spMkLst>
        </pc:spChg>
        <pc:picChg chg="add mod ord">
          <ac:chgData name="胡 懷旻" userId="b7eb36c8c09923ff" providerId="Windows Live" clId="Web-{E2BA9AE5-3978-406B-AD99-FE6F7079F425}" dt="2023-07-09T06:08:30.964" v="127"/>
          <ac:picMkLst>
            <pc:docMk/>
            <pc:sldMk cId="1619365087" sldId="264"/>
            <ac:picMk id="4" creationId="{5BC4CEB6-C51F-CC4F-9CE8-C64F6CDE22E4}"/>
          </ac:picMkLst>
        </pc:picChg>
        <pc:picChg chg="add mod">
          <ac:chgData name="胡 懷旻" userId="b7eb36c8c09923ff" providerId="Windows Live" clId="Web-{E2BA9AE5-3978-406B-AD99-FE6F7079F425}" dt="2023-07-09T06:08:31.058" v="128"/>
          <ac:picMkLst>
            <pc:docMk/>
            <pc:sldMk cId="1619365087" sldId="264"/>
            <ac:picMk id="5" creationId="{383C5337-37CE-8473-6BEA-3A3EEF9C67F9}"/>
          </ac:picMkLst>
        </pc:picChg>
        <pc:picChg chg="add mod">
          <ac:chgData name="胡 懷旻" userId="b7eb36c8c09923ff" providerId="Windows Live" clId="Web-{E2BA9AE5-3978-406B-AD99-FE6F7079F425}" dt="2023-07-09T06:08:31.089" v="129"/>
          <ac:picMkLst>
            <pc:docMk/>
            <pc:sldMk cId="1619365087" sldId="264"/>
            <ac:picMk id="6" creationId="{9E010EED-10B6-AF3C-3B19-2ABB6E9941B2}"/>
          </ac:picMkLst>
        </pc:picChg>
      </pc:sldChg>
      <pc:sldChg chg="addSp delSp modSp new">
        <pc:chgData name="胡 懷旻" userId="b7eb36c8c09923ff" providerId="Windows Live" clId="Web-{E2BA9AE5-3978-406B-AD99-FE6F7079F425}" dt="2023-07-09T06:08:56.590" v="133"/>
        <pc:sldMkLst>
          <pc:docMk/>
          <pc:sldMk cId="610287958" sldId="265"/>
        </pc:sldMkLst>
        <pc:spChg chg="mod">
          <ac:chgData name="胡 懷旻" userId="b7eb36c8c09923ff" providerId="Windows Live" clId="Web-{E2BA9AE5-3978-406B-AD99-FE6F7079F425}" dt="2023-07-09T06:08:40.965" v="131" actId="20577"/>
          <ac:spMkLst>
            <pc:docMk/>
            <pc:sldMk cId="610287958" sldId="265"/>
            <ac:spMk id="2" creationId="{65ED8E45-F0EA-0EDE-A67A-919DC5F3AA8B}"/>
          </ac:spMkLst>
        </pc:spChg>
        <pc:spChg chg="del">
          <ac:chgData name="胡 懷旻" userId="b7eb36c8c09923ff" providerId="Windows Live" clId="Web-{E2BA9AE5-3978-406B-AD99-FE6F7079F425}" dt="2023-07-09T06:08:56.543" v="132"/>
          <ac:spMkLst>
            <pc:docMk/>
            <pc:sldMk cId="610287958" sldId="265"/>
            <ac:spMk id="3" creationId="{7691E4C2-9874-339E-B300-28D2E567865F}"/>
          </ac:spMkLst>
        </pc:spChg>
        <pc:picChg chg="add mod ord">
          <ac:chgData name="胡 懷旻" userId="b7eb36c8c09923ff" providerId="Windows Live" clId="Web-{E2BA9AE5-3978-406B-AD99-FE6F7079F425}" dt="2023-07-09T06:08:56.543" v="132"/>
          <ac:picMkLst>
            <pc:docMk/>
            <pc:sldMk cId="610287958" sldId="265"/>
            <ac:picMk id="4" creationId="{99BC94AA-49E2-CBA5-4B67-5616DC2FC832}"/>
          </ac:picMkLst>
        </pc:picChg>
        <pc:picChg chg="add mod">
          <ac:chgData name="胡 懷旻" userId="b7eb36c8c09923ff" providerId="Windows Live" clId="Web-{E2BA9AE5-3978-406B-AD99-FE6F7079F425}" dt="2023-07-09T06:08:56.590" v="133"/>
          <ac:picMkLst>
            <pc:docMk/>
            <pc:sldMk cId="610287958" sldId="265"/>
            <ac:picMk id="5" creationId="{CE88F2E2-B5EA-3DF5-EB13-A0AD46D19873}"/>
          </ac:picMkLst>
        </pc:picChg>
      </pc:sldChg>
      <pc:sldChg chg="addSp delSp modSp new">
        <pc:chgData name="胡 懷旻" userId="b7eb36c8c09923ff" providerId="Windows Live" clId="Web-{E2BA9AE5-3978-406B-AD99-FE6F7079F425}" dt="2023-07-09T06:09:37.482" v="140"/>
        <pc:sldMkLst>
          <pc:docMk/>
          <pc:sldMk cId="1158136433" sldId="266"/>
        </pc:sldMkLst>
        <pc:spChg chg="mod">
          <ac:chgData name="胡 懷旻" userId="b7eb36c8c09923ff" providerId="Windows Live" clId="Web-{E2BA9AE5-3978-406B-AD99-FE6F7079F425}" dt="2023-07-09T06:09:17.028" v="137" actId="20577"/>
          <ac:spMkLst>
            <pc:docMk/>
            <pc:sldMk cId="1158136433" sldId="266"/>
            <ac:spMk id="2" creationId="{0380B77E-2432-1BCA-9FCD-E624CB2AD446}"/>
          </ac:spMkLst>
        </pc:spChg>
        <pc:spChg chg="del">
          <ac:chgData name="胡 懷旻" userId="b7eb36c8c09923ff" providerId="Windows Live" clId="Web-{E2BA9AE5-3978-406B-AD99-FE6F7079F425}" dt="2023-07-09T06:09:37.326" v="138"/>
          <ac:spMkLst>
            <pc:docMk/>
            <pc:sldMk cId="1158136433" sldId="266"/>
            <ac:spMk id="3" creationId="{8FC9BEBB-76AA-D31D-4867-388842475B12}"/>
          </ac:spMkLst>
        </pc:spChg>
        <pc:picChg chg="add mod ord">
          <ac:chgData name="胡 懷旻" userId="b7eb36c8c09923ff" providerId="Windows Live" clId="Web-{E2BA9AE5-3978-406B-AD99-FE6F7079F425}" dt="2023-07-09T06:09:37.326" v="138"/>
          <ac:picMkLst>
            <pc:docMk/>
            <pc:sldMk cId="1158136433" sldId="266"/>
            <ac:picMk id="4" creationId="{CB07F74A-E701-B513-07DF-CC81D1CD44C9}"/>
          </ac:picMkLst>
        </pc:picChg>
        <pc:picChg chg="add mod">
          <ac:chgData name="胡 懷旻" userId="b7eb36c8c09923ff" providerId="Windows Live" clId="Web-{E2BA9AE5-3978-406B-AD99-FE6F7079F425}" dt="2023-07-09T06:09:37.451" v="139"/>
          <ac:picMkLst>
            <pc:docMk/>
            <pc:sldMk cId="1158136433" sldId="266"/>
            <ac:picMk id="5" creationId="{1D043B9F-3223-D4FA-BBAE-12D40B96C8A5}"/>
          </ac:picMkLst>
        </pc:picChg>
        <pc:picChg chg="add mod">
          <ac:chgData name="胡 懷旻" userId="b7eb36c8c09923ff" providerId="Windows Live" clId="Web-{E2BA9AE5-3978-406B-AD99-FE6F7079F425}" dt="2023-07-09T06:09:37.482" v="140"/>
          <ac:picMkLst>
            <pc:docMk/>
            <pc:sldMk cId="1158136433" sldId="266"/>
            <ac:picMk id="6" creationId="{766DE591-D626-8F88-436B-6975E0F4DC85}"/>
          </ac:picMkLst>
        </pc:picChg>
      </pc:sldChg>
      <pc:sldChg chg="addSp delSp modSp new">
        <pc:chgData name="胡 懷旻" userId="b7eb36c8c09923ff" providerId="Windows Live" clId="Web-{E2BA9AE5-3978-406B-AD99-FE6F7079F425}" dt="2023-07-09T06:10:11.249" v="144"/>
        <pc:sldMkLst>
          <pc:docMk/>
          <pc:sldMk cId="1428590144" sldId="267"/>
        </pc:sldMkLst>
        <pc:spChg chg="mod">
          <ac:chgData name="胡 懷旻" userId="b7eb36c8c09923ff" providerId="Windows Live" clId="Web-{E2BA9AE5-3978-406B-AD99-FE6F7079F425}" dt="2023-07-09T06:09:51.826" v="142" actId="20577"/>
          <ac:spMkLst>
            <pc:docMk/>
            <pc:sldMk cId="1428590144" sldId="267"/>
            <ac:spMk id="2" creationId="{1D82CC5E-31BB-F5CC-BA64-8230DA289EC9}"/>
          </ac:spMkLst>
        </pc:spChg>
        <pc:spChg chg="del">
          <ac:chgData name="胡 懷旻" userId="b7eb36c8c09923ff" providerId="Windows Live" clId="Web-{E2BA9AE5-3978-406B-AD99-FE6F7079F425}" dt="2023-07-09T06:10:11.139" v="143"/>
          <ac:spMkLst>
            <pc:docMk/>
            <pc:sldMk cId="1428590144" sldId="267"/>
            <ac:spMk id="3" creationId="{025841C6-5AC3-3F70-E195-EDBF3DC53B92}"/>
          </ac:spMkLst>
        </pc:spChg>
        <pc:picChg chg="add mod ord">
          <ac:chgData name="胡 懷旻" userId="b7eb36c8c09923ff" providerId="Windows Live" clId="Web-{E2BA9AE5-3978-406B-AD99-FE6F7079F425}" dt="2023-07-09T06:10:11.139" v="143"/>
          <ac:picMkLst>
            <pc:docMk/>
            <pc:sldMk cId="1428590144" sldId="267"/>
            <ac:picMk id="4" creationId="{94906631-409B-FB30-0940-607CC339C27D}"/>
          </ac:picMkLst>
        </pc:picChg>
        <pc:picChg chg="add mod">
          <ac:chgData name="胡 懷旻" userId="b7eb36c8c09923ff" providerId="Windows Live" clId="Web-{E2BA9AE5-3978-406B-AD99-FE6F7079F425}" dt="2023-07-09T06:10:11.249" v="144"/>
          <ac:picMkLst>
            <pc:docMk/>
            <pc:sldMk cId="1428590144" sldId="267"/>
            <ac:picMk id="5" creationId="{CB7A7BE6-F6BB-BB52-AA2A-DBD8607D498E}"/>
          </ac:picMkLst>
        </pc:picChg>
      </pc:sldChg>
      <pc:sldChg chg="addSp delSp modSp new">
        <pc:chgData name="胡 懷旻" userId="b7eb36c8c09923ff" providerId="Windows Live" clId="Web-{E2BA9AE5-3978-406B-AD99-FE6F7079F425}" dt="2023-07-09T06:11:02.547" v="158" actId="1076"/>
        <pc:sldMkLst>
          <pc:docMk/>
          <pc:sldMk cId="1895663283" sldId="268"/>
        </pc:sldMkLst>
        <pc:spChg chg="mod">
          <ac:chgData name="胡 懷旻" userId="b7eb36c8c09923ff" providerId="Windows Live" clId="Web-{E2BA9AE5-3978-406B-AD99-FE6F7079F425}" dt="2023-07-09T06:10:28.062" v="148" actId="20577"/>
          <ac:spMkLst>
            <pc:docMk/>
            <pc:sldMk cId="1895663283" sldId="268"/>
            <ac:spMk id="2" creationId="{E59ADCE2-C2F5-3183-4EF2-2C72D2874BAB}"/>
          </ac:spMkLst>
        </pc:spChg>
        <pc:spChg chg="del">
          <ac:chgData name="胡 懷旻" userId="b7eb36c8c09923ff" providerId="Windows Live" clId="Web-{E2BA9AE5-3978-406B-AD99-FE6F7079F425}" dt="2023-07-09T06:10:44.406" v="149"/>
          <ac:spMkLst>
            <pc:docMk/>
            <pc:sldMk cId="1895663283" sldId="268"/>
            <ac:spMk id="3" creationId="{79D114C8-C2B3-8E5A-7A4B-749A02EAD0B2}"/>
          </ac:spMkLst>
        </pc:spChg>
        <pc:picChg chg="add mod ord">
          <ac:chgData name="胡 懷旻" userId="b7eb36c8c09923ff" providerId="Windows Live" clId="Web-{E2BA9AE5-3978-406B-AD99-FE6F7079F425}" dt="2023-07-09T06:10:44.406" v="149"/>
          <ac:picMkLst>
            <pc:docMk/>
            <pc:sldMk cId="1895663283" sldId="268"/>
            <ac:picMk id="4" creationId="{75A99224-07C4-0BC7-91F0-B0C4FC29D724}"/>
          </ac:picMkLst>
        </pc:picChg>
        <pc:picChg chg="add mod">
          <ac:chgData name="胡 懷旻" userId="b7eb36c8c09923ff" providerId="Windows Live" clId="Web-{E2BA9AE5-3978-406B-AD99-FE6F7079F425}" dt="2023-07-09T06:11:02.547" v="158" actId="1076"/>
          <ac:picMkLst>
            <pc:docMk/>
            <pc:sldMk cId="1895663283" sldId="268"/>
            <ac:picMk id="5" creationId="{72173AF7-BDB9-245A-AD98-B2E3072D2A6C}"/>
          </ac:picMkLst>
        </pc:picChg>
        <pc:picChg chg="add mod">
          <ac:chgData name="胡 懷旻" userId="b7eb36c8c09923ff" providerId="Windows Live" clId="Web-{E2BA9AE5-3978-406B-AD99-FE6F7079F425}" dt="2023-07-09T06:11:01.828" v="157" actId="1076"/>
          <ac:picMkLst>
            <pc:docMk/>
            <pc:sldMk cId="1895663283" sldId="268"/>
            <ac:picMk id="6" creationId="{E2C5E06A-DB8F-6077-3093-B97056185063}"/>
          </ac:picMkLst>
        </pc:picChg>
      </pc:sldChg>
      <pc:sldChg chg="addSp delSp modSp new">
        <pc:chgData name="胡 懷旻" userId="b7eb36c8c09923ff" providerId="Windows Live" clId="Web-{E2BA9AE5-3978-406B-AD99-FE6F7079F425}" dt="2023-07-09T06:10:59.141" v="156"/>
        <pc:sldMkLst>
          <pc:docMk/>
          <pc:sldMk cId="1545188640" sldId="269"/>
        </pc:sldMkLst>
        <pc:spChg chg="mod">
          <ac:chgData name="胡 懷旻" userId="b7eb36c8c09923ff" providerId="Windows Live" clId="Web-{E2BA9AE5-3978-406B-AD99-FE6F7079F425}" dt="2023-07-09T06:10:51.703" v="154" actId="20577"/>
          <ac:spMkLst>
            <pc:docMk/>
            <pc:sldMk cId="1545188640" sldId="269"/>
            <ac:spMk id="2" creationId="{7A72D727-3F17-D44D-6BBF-04936EB0FE3C}"/>
          </ac:spMkLst>
        </pc:spChg>
        <pc:spChg chg="del">
          <ac:chgData name="胡 懷旻" userId="b7eb36c8c09923ff" providerId="Windows Live" clId="Web-{E2BA9AE5-3978-406B-AD99-FE6F7079F425}" dt="2023-07-09T06:10:59.063" v="155"/>
          <ac:spMkLst>
            <pc:docMk/>
            <pc:sldMk cId="1545188640" sldId="269"/>
            <ac:spMk id="3" creationId="{3328B694-47EA-E9F5-6839-314732A4174F}"/>
          </ac:spMkLst>
        </pc:spChg>
        <pc:picChg chg="add mod ord">
          <ac:chgData name="胡 懷旻" userId="b7eb36c8c09923ff" providerId="Windows Live" clId="Web-{E2BA9AE5-3978-406B-AD99-FE6F7079F425}" dt="2023-07-09T06:10:59.063" v="155"/>
          <ac:picMkLst>
            <pc:docMk/>
            <pc:sldMk cId="1545188640" sldId="269"/>
            <ac:picMk id="4" creationId="{C18D5768-B1E0-AA03-E3FD-E56534FF0C80}"/>
          </ac:picMkLst>
        </pc:picChg>
        <pc:picChg chg="add mod">
          <ac:chgData name="胡 懷旻" userId="b7eb36c8c09923ff" providerId="Windows Live" clId="Web-{E2BA9AE5-3978-406B-AD99-FE6F7079F425}" dt="2023-07-09T06:10:59.141" v="156"/>
          <ac:picMkLst>
            <pc:docMk/>
            <pc:sldMk cId="1545188640" sldId="269"/>
            <ac:picMk id="5" creationId="{A0342C6E-F7B1-F14D-F90E-5CD6E3886B5E}"/>
          </ac:picMkLst>
        </pc:picChg>
      </pc:sldChg>
      <pc:sldChg chg="modSp new">
        <pc:chgData name="胡 懷旻" userId="b7eb36c8c09923ff" providerId="Windows Live" clId="Web-{E2BA9AE5-3978-406B-AD99-FE6F7079F425}" dt="2023-07-09T06:11:13.876" v="160" actId="20577"/>
        <pc:sldMkLst>
          <pc:docMk/>
          <pc:sldMk cId="352442300" sldId="270"/>
        </pc:sldMkLst>
        <pc:spChg chg="mod">
          <ac:chgData name="胡 懷旻" userId="b7eb36c8c09923ff" providerId="Windows Live" clId="Web-{E2BA9AE5-3978-406B-AD99-FE6F7079F425}" dt="2023-07-09T06:11:13.876" v="160" actId="20577"/>
          <ac:spMkLst>
            <pc:docMk/>
            <pc:sldMk cId="352442300" sldId="270"/>
            <ac:spMk id="2" creationId="{A91FCFCB-7485-0B9F-DA62-3F7CD561298B}"/>
          </ac:spMkLst>
        </pc:spChg>
      </pc:sldChg>
      <pc:sldMasterChg chg="add del addSldLayout delSldLayout">
        <pc:chgData name="胡 懷旻" userId="b7eb36c8c09923ff" providerId="Windows Live" clId="Web-{E2BA9AE5-3978-406B-AD99-FE6F7079F425}" dt="2023-07-09T06:04:57.645" v="76"/>
        <pc:sldMasterMkLst>
          <pc:docMk/>
          <pc:sldMasterMk cId="3221134675" sldId="2147483648"/>
        </pc:sldMasterMkLst>
        <pc:sldLayoutChg chg="add del">
          <pc:chgData name="胡 懷旻" userId="b7eb36c8c09923ff" providerId="Windows Live" clId="Web-{E2BA9AE5-3978-406B-AD99-FE6F7079F425}" dt="2023-07-09T06:04:57.645" v="76"/>
          <pc:sldLayoutMkLst>
            <pc:docMk/>
            <pc:sldMasterMk cId="3221134675" sldId="2147483648"/>
            <pc:sldLayoutMk cId="1334484747" sldId="2147483649"/>
          </pc:sldLayoutMkLst>
        </pc:sldLayoutChg>
        <pc:sldLayoutChg chg="add del">
          <pc:chgData name="胡 懷旻" userId="b7eb36c8c09923ff" providerId="Windows Live" clId="Web-{E2BA9AE5-3978-406B-AD99-FE6F7079F425}" dt="2023-07-09T06:04:57.645" v="76"/>
          <pc:sldLayoutMkLst>
            <pc:docMk/>
            <pc:sldMasterMk cId="3221134675" sldId="2147483648"/>
            <pc:sldLayoutMk cId="2392236802" sldId="2147483650"/>
          </pc:sldLayoutMkLst>
        </pc:sldLayoutChg>
        <pc:sldLayoutChg chg="add del">
          <pc:chgData name="胡 懷旻" userId="b7eb36c8c09923ff" providerId="Windows Live" clId="Web-{E2BA9AE5-3978-406B-AD99-FE6F7079F425}" dt="2023-07-09T06:04:57.645" v="76"/>
          <pc:sldLayoutMkLst>
            <pc:docMk/>
            <pc:sldMasterMk cId="3221134675" sldId="2147483648"/>
            <pc:sldLayoutMk cId="2154042259" sldId="2147483651"/>
          </pc:sldLayoutMkLst>
        </pc:sldLayoutChg>
        <pc:sldLayoutChg chg="add del">
          <pc:chgData name="胡 懷旻" userId="b7eb36c8c09923ff" providerId="Windows Live" clId="Web-{E2BA9AE5-3978-406B-AD99-FE6F7079F425}" dt="2023-07-09T06:04:57.645" v="76"/>
          <pc:sldLayoutMkLst>
            <pc:docMk/>
            <pc:sldMasterMk cId="3221134675" sldId="2147483648"/>
            <pc:sldLayoutMk cId="597651056" sldId="2147483652"/>
          </pc:sldLayoutMkLst>
        </pc:sldLayoutChg>
        <pc:sldLayoutChg chg="add del">
          <pc:chgData name="胡 懷旻" userId="b7eb36c8c09923ff" providerId="Windows Live" clId="Web-{E2BA9AE5-3978-406B-AD99-FE6F7079F425}" dt="2023-07-09T06:04:57.645" v="76"/>
          <pc:sldLayoutMkLst>
            <pc:docMk/>
            <pc:sldMasterMk cId="3221134675" sldId="2147483648"/>
            <pc:sldLayoutMk cId="1644048710" sldId="2147483653"/>
          </pc:sldLayoutMkLst>
        </pc:sldLayoutChg>
        <pc:sldLayoutChg chg="add del">
          <pc:chgData name="胡 懷旻" userId="b7eb36c8c09923ff" providerId="Windows Live" clId="Web-{E2BA9AE5-3978-406B-AD99-FE6F7079F425}" dt="2023-07-09T06:04:57.645" v="76"/>
          <pc:sldLayoutMkLst>
            <pc:docMk/>
            <pc:sldMasterMk cId="3221134675" sldId="2147483648"/>
            <pc:sldLayoutMk cId="1864656770" sldId="2147483654"/>
          </pc:sldLayoutMkLst>
        </pc:sldLayoutChg>
        <pc:sldLayoutChg chg="add del">
          <pc:chgData name="胡 懷旻" userId="b7eb36c8c09923ff" providerId="Windows Live" clId="Web-{E2BA9AE5-3978-406B-AD99-FE6F7079F425}" dt="2023-07-09T06:04:57.645" v="76"/>
          <pc:sldLayoutMkLst>
            <pc:docMk/>
            <pc:sldMasterMk cId="3221134675" sldId="2147483648"/>
            <pc:sldLayoutMk cId="3410961386" sldId="2147483655"/>
          </pc:sldLayoutMkLst>
        </pc:sldLayoutChg>
        <pc:sldLayoutChg chg="add del">
          <pc:chgData name="胡 懷旻" userId="b7eb36c8c09923ff" providerId="Windows Live" clId="Web-{E2BA9AE5-3978-406B-AD99-FE6F7079F425}" dt="2023-07-09T06:04:57.645" v="76"/>
          <pc:sldLayoutMkLst>
            <pc:docMk/>
            <pc:sldMasterMk cId="3221134675" sldId="2147483648"/>
            <pc:sldLayoutMk cId="361526853" sldId="2147483656"/>
          </pc:sldLayoutMkLst>
        </pc:sldLayoutChg>
        <pc:sldLayoutChg chg="add del">
          <pc:chgData name="胡 懷旻" userId="b7eb36c8c09923ff" providerId="Windows Live" clId="Web-{E2BA9AE5-3978-406B-AD99-FE6F7079F425}" dt="2023-07-09T06:04:57.645" v="76"/>
          <pc:sldLayoutMkLst>
            <pc:docMk/>
            <pc:sldMasterMk cId="3221134675" sldId="2147483648"/>
            <pc:sldLayoutMk cId="3012263201" sldId="2147483657"/>
          </pc:sldLayoutMkLst>
        </pc:sldLayoutChg>
        <pc:sldLayoutChg chg="add del">
          <pc:chgData name="胡 懷旻" userId="b7eb36c8c09923ff" providerId="Windows Live" clId="Web-{E2BA9AE5-3978-406B-AD99-FE6F7079F425}" dt="2023-07-09T06:04:57.645" v="76"/>
          <pc:sldLayoutMkLst>
            <pc:docMk/>
            <pc:sldMasterMk cId="3221134675" sldId="2147483648"/>
            <pc:sldLayoutMk cId="118045649" sldId="2147483658"/>
          </pc:sldLayoutMkLst>
        </pc:sldLayoutChg>
        <pc:sldLayoutChg chg="add del">
          <pc:chgData name="胡 懷旻" userId="b7eb36c8c09923ff" providerId="Windows Live" clId="Web-{E2BA9AE5-3978-406B-AD99-FE6F7079F425}" dt="2023-07-09T06:04:57.645" v="76"/>
          <pc:sldLayoutMkLst>
            <pc:docMk/>
            <pc:sldMasterMk cId="3221134675" sldId="2147483648"/>
            <pc:sldLayoutMk cId="4095651481" sldId="2147483659"/>
          </pc:sldLayoutMkLst>
        </pc:sldLayoutChg>
      </pc:sldMasterChg>
      <pc:sldMasterChg chg="add del addSldLayout delSldLayout modSldLayout">
        <pc:chgData name="胡 懷旻" userId="b7eb36c8c09923ff" providerId="Windows Live" clId="Web-{E2BA9AE5-3978-406B-AD99-FE6F7079F425}" dt="2023-07-09T06:04:57.645" v="76"/>
        <pc:sldMasterMkLst>
          <pc:docMk/>
          <pc:sldMasterMk cId="852029513" sldId="2147483660"/>
        </pc:sldMasterMkLst>
        <pc:sldLayoutChg chg="add del mod replId">
          <pc:chgData name="胡 懷旻" userId="b7eb36c8c09923ff" providerId="Windows Live" clId="Web-{E2BA9AE5-3978-406B-AD99-FE6F7079F425}" dt="2023-07-09T06:04:57.645" v="76"/>
          <pc:sldLayoutMkLst>
            <pc:docMk/>
            <pc:sldMasterMk cId="852029513" sldId="2147483660"/>
            <pc:sldLayoutMk cId="2869727851" sldId="2147483661"/>
          </pc:sldLayoutMkLst>
        </pc:sldLayoutChg>
        <pc:sldLayoutChg chg="add del mod replId">
          <pc:chgData name="胡 懷旻" userId="b7eb36c8c09923ff" providerId="Windows Live" clId="Web-{E2BA9AE5-3978-406B-AD99-FE6F7079F425}" dt="2023-07-09T06:04:57.645" v="76"/>
          <pc:sldLayoutMkLst>
            <pc:docMk/>
            <pc:sldMasterMk cId="852029513" sldId="2147483660"/>
            <pc:sldLayoutMk cId="3137387792" sldId="2147483662"/>
          </pc:sldLayoutMkLst>
        </pc:sldLayoutChg>
        <pc:sldLayoutChg chg="add del mod replId">
          <pc:chgData name="胡 懷旻" userId="b7eb36c8c09923ff" providerId="Windows Live" clId="Web-{E2BA9AE5-3978-406B-AD99-FE6F7079F425}" dt="2023-07-09T06:04:57.645" v="76"/>
          <pc:sldLayoutMkLst>
            <pc:docMk/>
            <pc:sldMasterMk cId="852029513" sldId="2147483660"/>
            <pc:sldLayoutMk cId="1450189441" sldId="2147483663"/>
          </pc:sldLayoutMkLst>
        </pc:sldLayoutChg>
        <pc:sldLayoutChg chg="add del mod replId">
          <pc:chgData name="胡 懷旻" userId="b7eb36c8c09923ff" providerId="Windows Live" clId="Web-{E2BA9AE5-3978-406B-AD99-FE6F7079F425}" dt="2023-07-09T06:04:57.645" v="76"/>
          <pc:sldLayoutMkLst>
            <pc:docMk/>
            <pc:sldMasterMk cId="852029513" sldId="2147483660"/>
            <pc:sldLayoutMk cId="3187697439" sldId="2147483664"/>
          </pc:sldLayoutMkLst>
        </pc:sldLayoutChg>
        <pc:sldLayoutChg chg="add del mod replId">
          <pc:chgData name="胡 懷旻" userId="b7eb36c8c09923ff" providerId="Windows Live" clId="Web-{E2BA9AE5-3978-406B-AD99-FE6F7079F425}" dt="2023-07-09T06:04:57.645" v="76"/>
          <pc:sldLayoutMkLst>
            <pc:docMk/>
            <pc:sldMasterMk cId="852029513" sldId="2147483660"/>
            <pc:sldLayoutMk cId="3245575820" sldId="2147483665"/>
          </pc:sldLayoutMkLst>
        </pc:sldLayoutChg>
        <pc:sldLayoutChg chg="add del mod replId">
          <pc:chgData name="胡 懷旻" userId="b7eb36c8c09923ff" providerId="Windows Live" clId="Web-{E2BA9AE5-3978-406B-AD99-FE6F7079F425}" dt="2023-07-09T06:04:57.645" v="76"/>
          <pc:sldLayoutMkLst>
            <pc:docMk/>
            <pc:sldMasterMk cId="852029513" sldId="2147483660"/>
            <pc:sldLayoutMk cId="2098818915" sldId="2147483666"/>
          </pc:sldLayoutMkLst>
        </pc:sldLayoutChg>
        <pc:sldLayoutChg chg="add del mod replId">
          <pc:chgData name="胡 懷旻" userId="b7eb36c8c09923ff" providerId="Windows Live" clId="Web-{E2BA9AE5-3978-406B-AD99-FE6F7079F425}" dt="2023-07-09T06:04:57.645" v="76"/>
          <pc:sldLayoutMkLst>
            <pc:docMk/>
            <pc:sldMasterMk cId="852029513" sldId="2147483660"/>
            <pc:sldLayoutMk cId="1681973355" sldId="2147483667"/>
          </pc:sldLayoutMkLst>
        </pc:sldLayoutChg>
        <pc:sldLayoutChg chg="add del mod replId">
          <pc:chgData name="胡 懷旻" userId="b7eb36c8c09923ff" providerId="Windows Live" clId="Web-{E2BA9AE5-3978-406B-AD99-FE6F7079F425}" dt="2023-07-09T06:04:57.645" v="76"/>
          <pc:sldLayoutMkLst>
            <pc:docMk/>
            <pc:sldMasterMk cId="852029513" sldId="2147483660"/>
            <pc:sldLayoutMk cId="3583109994" sldId="2147483668"/>
          </pc:sldLayoutMkLst>
        </pc:sldLayoutChg>
        <pc:sldLayoutChg chg="add del mod replId">
          <pc:chgData name="胡 懷旻" userId="b7eb36c8c09923ff" providerId="Windows Live" clId="Web-{E2BA9AE5-3978-406B-AD99-FE6F7079F425}" dt="2023-07-09T06:04:57.645" v="76"/>
          <pc:sldLayoutMkLst>
            <pc:docMk/>
            <pc:sldMasterMk cId="852029513" sldId="2147483660"/>
            <pc:sldLayoutMk cId="4192054395" sldId="2147483669"/>
          </pc:sldLayoutMkLst>
        </pc:sldLayoutChg>
        <pc:sldLayoutChg chg="add del mod replId">
          <pc:chgData name="胡 懷旻" userId="b7eb36c8c09923ff" providerId="Windows Live" clId="Web-{E2BA9AE5-3978-406B-AD99-FE6F7079F425}" dt="2023-07-09T06:04:57.645" v="76"/>
          <pc:sldLayoutMkLst>
            <pc:docMk/>
            <pc:sldMasterMk cId="852029513" sldId="2147483660"/>
            <pc:sldLayoutMk cId="1967570630" sldId="2147483670"/>
          </pc:sldLayoutMkLst>
        </pc:sldLayoutChg>
        <pc:sldLayoutChg chg="add del mod replId">
          <pc:chgData name="胡 懷旻" userId="b7eb36c8c09923ff" providerId="Windows Live" clId="Web-{E2BA9AE5-3978-406B-AD99-FE6F7079F425}" dt="2023-07-09T06:04:57.645" v="76"/>
          <pc:sldLayoutMkLst>
            <pc:docMk/>
            <pc:sldMasterMk cId="852029513" sldId="2147483660"/>
            <pc:sldLayoutMk cId="1557411381" sldId="2147483671"/>
          </pc:sldLayoutMkLst>
        </pc:sldLayoutChg>
      </pc:sldMasterChg>
    </pc:docChg>
  </pc:docChgLst>
  <pc:docChgLst>
    <pc:chgData name="胡 懷旻" userId="b7eb36c8c09923ff" providerId="Windows Live" clId="Web-{178DA88A-4914-443F-92FC-E6975A3EE7C2}"/>
    <pc:docChg chg="addSld modSld addMainMaster delMainMaster">
      <pc:chgData name="胡 懷旻" userId="b7eb36c8c09923ff" providerId="Windows Live" clId="Web-{178DA88A-4914-443F-92FC-E6975A3EE7C2}" dt="2023-07-09T13:27:07.677" v="775" actId="20577"/>
      <pc:docMkLst>
        <pc:docMk/>
      </pc:docMkLst>
      <pc:sldChg chg="addSp delSp modSp mod setBg modClrScheme chgLayout">
        <pc:chgData name="胡 懷旻" userId="b7eb36c8c09923ff" providerId="Windows Live" clId="Web-{178DA88A-4914-443F-92FC-E6975A3EE7C2}" dt="2023-07-09T13:16:42.117" v="751" actId="20577"/>
        <pc:sldMkLst>
          <pc:docMk/>
          <pc:sldMk cId="2592129946" sldId="256"/>
        </pc:sldMkLst>
        <pc:spChg chg="mod ord">
          <ac:chgData name="胡 懷旻" userId="b7eb36c8c09923ff" providerId="Windows Live" clId="Web-{178DA88A-4914-443F-92FC-E6975A3EE7C2}" dt="2023-07-09T13:16:42.117" v="751" actId="20577"/>
          <ac:spMkLst>
            <pc:docMk/>
            <pc:sldMk cId="2592129946" sldId="256"/>
            <ac:spMk id="2" creationId="{00000000-0000-0000-0000-000000000000}"/>
          </ac:spMkLst>
        </pc:spChg>
        <pc:spChg chg="mod ord">
          <ac:chgData name="胡 懷旻" userId="b7eb36c8c09923ff" providerId="Windows Live" clId="Web-{178DA88A-4914-443F-92FC-E6975A3EE7C2}" dt="2023-07-09T13:12:37.908" v="733" actId="20577"/>
          <ac:spMkLst>
            <pc:docMk/>
            <pc:sldMk cId="2592129946" sldId="256"/>
            <ac:spMk id="3" creationId="{00000000-0000-0000-0000-000000000000}"/>
          </ac:spMkLst>
        </pc:spChg>
        <pc:spChg chg="add del">
          <ac:chgData name="胡 懷旻" userId="b7eb36c8c09923ff" providerId="Windows Live" clId="Web-{178DA88A-4914-443F-92FC-E6975A3EE7C2}" dt="2023-07-09T13:08:43.044" v="711"/>
          <ac:spMkLst>
            <pc:docMk/>
            <pc:sldMk cId="2592129946" sldId="256"/>
            <ac:spMk id="8" creationId="{09588DA8-065E-4F6F-8EFD-43104AB2E0CF}"/>
          </ac:spMkLst>
        </pc:spChg>
        <pc:spChg chg="add del">
          <ac:chgData name="胡 懷旻" userId="b7eb36c8c09923ff" providerId="Windows Live" clId="Web-{178DA88A-4914-443F-92FC-E6975A3EE7C2}" dt="2023-07-09T13:08:30.872" v="709"/>
          <ac:spMkLst>
            <pc:docMk/>
            <pc:sldMk cId="2592129946" sldId="256"/>
            <ac:spMk id="9" creationId="{C1DD1A8A-57D5-4A81-AD04-532B043C5611}"/>
          </ac:spMkLst>
        </pc:spChg>
        <pc:spChg chg="add del">
          <ac:chgData name="胡 懷旻" userId="b7eb36c8c09923ff" providerId="Windows Live" clId="Web-{178DA88A-4914-443F-92FC-E6975A3EE7C2}" dt="2023-07-09T13:08:43.044" v="711"/>
          <ac:spMkLst>
            <pc:docMk/>
            <pc:sldMk cId="2592129946" sldId="256"/>
            <ac:spMk id="10" creationId="{C4285719-470E-454C-AF62-8323075F1F5B}"/>
          </ac:spMkLst>
        </pc:spChg>
        <pc:spChg chg="add del">
          <ac:chgData name="胡 懷旻" userId="b7eb36c8c09923ff" providerId="Windows Live" clId="Web-{178DA88A-4914-443F-92FC-E6975A3EE7C2}" dt="2023-07-09T13:08:30.872" v="709"/>
          <ac:spMkLst>
            <pc:docMk/>
            <pc:sldMk cId="2592129946" sldId="256"/>
            <ac:spMk id="11" creationId="{007891EC-4501-44ED-A8C8-B11B6DB767AB}"/>
          </ac:spMkLst>
        </pc:spChg>
        <pc:spChg chg="add del">
          <ac:chgData name="胡 懷旻" userId="b7eb36c8c09923ff" providerId="Windows Live" clId="Web-{178DA88A-4914-443F-92FC-E6975A3EE7C2}" dt="2023-07-09T13:08:43.044" v="711"/>
          <ac:spMkLst>
            <pc:docMk/>
            <pc:sldMk cId="2592129946" sldId="256"/>
            <ac:spMk id="12" creationId="{CD9FE4EF-C4D8-49A0-B2FF-81D8DB7D8A24}"/>
          </ac:spMkLst>
        </pc:spChg>
        <pc:spChg chg="add del">
          <ac:chgData name="胡 懷旻" userId="b7eb36c8c09923ff" providerId="Windows Live" clId="Web-{178DA88A-4914-443F-92FC-E6975A3EE7C2}" dt="2023-07-09T13:08:43.044" v="711"/>
          <ac:spMkLst>
            <pc:docMk/>
            <pc:sldMk cId="2592129946" sldId="256"/>
            <ac:spMk id="14" creationId="{4300840D-0A0B-4512-BACA-B439D5B9C57C}"/>
          </ac:spMkLst>
        </pc:spChg>
        <pc:spChg chg="add del">
          <ac:chgData name="胡 懷旻" userId="b7eb36c8c09923ff" providerId="Windows Live" clId="Web-{178DA88A-4914-443F-92FC-E6975A3EE7C2}" dt="2023-07-09T13:08:43.044" v="711"/>
          <ac:spMkLst>
            <pc:docMk/>
            <pc:sldMk cId="2592129946" sldId="256"/>
            <ac:spMk id="16" creationId="{D2B78728-A580-49A7-84F9-6EF6F583ADE0}"/>
          </ac:spMkLst>
        </pc:spChg>
        <pc:spChg chg="add del">
          <ac:chgData name="胡 懷旻" userId="b7eb36c8c09923ff" providerId="Windows Live" clId="Web-{178DA88A-4914-443F-92FC-E6975A3EE7C2}" dt="2023-07-09T13:08:43.044" v="711"/>
          <ac:spMkLst>
            <pc:docMk/>
            <pc:sldMk cId="2592129946" sldId="256"/>
            <ac:spMk id="18" creationId="{38FAA1A1-D861-433F-88FA-1E9D6FD31D11}"/>
          </ac:spMkLst>
        </pc:spChg>
        <pc:spChg chg="add del">
          <ac:chgData name="胡 懷旻" userId="b7eb36c8c09923ff" providerId="Windows Live" clId="Web-{178DA88A-4914-443F-92FC-E6975A3EE7C2}" dt="2023-07-09T13:08:43.044" v="711"/>
          <ac:spMkLst>
            <pc:docMk/>
            <pc:sldMk cId="2592129946" sldId="256"/>
            <ac:spMk id="20" creationId="{8D71EDA1-87BF-4D5D-AB79-F346FD19278A}"/>
          </ac:spMkLst>
        </pc:spChg>
        <pc:spChg chg="add del">
          <ac:chgData name="胡 懷旻" userId="b7eb36c8c09923ff" providerId="Windows Live" clId="Web-{178DA88A-4914-443F-92FC-E6975A3EE7C2}" dt="2023-07-09T13:09:00.247" v="713"/>
          <ac:spMkLst>
            <pc:docMk/>
            <pc:sldMk cId="2592129946" sldId="256"/>
            <ac:spMk id="23" creationId="{43C823D3-D619-407C-89E0-C6F6B1E7A42A}"/>
          </ac:spMkLst>
        </pc:spChg>
        <pc:spChg chg="add del">
          <ac:chgData name="胡 懷旻" userId="b7eb36c8c09923ff" providerId="Windows Live" clId="Web-{178DA88A-4914-443F-92FC-E6975A3EE7C2}" dt="2023-07-09T13:09:00.247" v="713"/>
          <ac:spMkLst>
            <pc:docMk/>
            <pc:sldMk cId="2592129946" sldId="256"/>
            <ac:spMk id="24" creationId="{047F8E3E-2FFA-4A0F-B3C7-E57ADDCFB415}"/>
          </ac:spMkLst>
        </pc:spChg>
        <pc:grpChg chg="add del">
          <ac:chgData name="胡 懷旻" userId="b7eb36c8c09923ff" providerId="Windows Live" clId="Web-{178DA88A-4914-443F-92FC-E6975A3EE7C2}" dt="2023-07-09T13:09:00.247" v="713"/>
          <ac:grpSpMkLst>
            <pc:docMk/>
            <pc:sldMk cId="2592129946" sldId="256"/>
            <ac:grpSpMk id="25" creationId="{33D939F1-7ABE-4D0E-946A-43F37F556AFD}"/>
          </ac:grpSpMkLst>
        </pc:grpChg>
        <pc:grpChg chg="add del">
          <ac:chgData name="胡 懷旻" userId="b7eb36c8c09923ff" providerId="Windows Live" clId="Web-{178DA88A-4914-443F-92FC-E6975A3EE7C2}" dt="2023-07-09T13:09:00.247" v="713"/>
          <ac:grpSpMkLst>
            <pc:docMk/>
            <pc:sldMk cId="2592129946" sldId="256"/>
            <ac:grpSpMk id="28" creationId="{9DB3963A-4187-4A72-9DA4-CA6BADE22931}"/>
          </ac:grpSpMkLst>
        </pc:grpChg>
        <pc:picChg chg="add del">
          <ac:chgData name="胡 懷旻" userId="b7eb36c8c09923ff" providerId="Windows Live" clId="Web-{178DA88A-4914-443F-92FC-E6975A3EE7C2}" dt="2023-07-09T13:08:30.872" v="709"/>
          <ac:picMkLst>
            <pc:docMk/>
            <pc:sldMk cId="2592129946" sldId="256"/>
            <ac:picMk id="5" creationId="{ED8336AF-8531-C1DD-11B4-58D58C77DE2D}"/>
          </ac:picMkLst>
        </pc:picChg>
      </pc:sldChg>
      <pc:sldChg chg="modSp mod modClrScheme chgLayout">
        <pc:chgData name="胡 懷旻" userId="b7eb36c8c09923ff" providerId="Windows Live" clId="Web-{178DA88A-4914-443F-92FC-E6975A3EE7C2}" dt="2023-07-09T13:16:56.367" v="753" actId="20577"/>
        <pc:sldMkLst>
          <pc:docMk/>
          <pc:sldMk cId="2114710077" sldId="257"/>
        </pc:sldMkLst>
        <pc:spChg chg="mod ord">
          <ac:chgData name="胡 懷旻" userId="b7eb36c8c09923ff" providerId="Windows Live" clId="Web-{178DA88A-4914-443F-92FC-E6975A3EE7C2}" dt="2023-07-09T13:12:49.487" v="734" actId="20577"/>
          <ac:spMkLst>
            <pc:docMk/>
            <pc:sldMk cId="2114710077" sldId="257"/>
            <ac:spMk id="2" creationId="{1AD380CA-8015-3EE3-F66B-53359DF9AB00}"/>
          </ac:spMkLst>
        </pc:spChg>
        <pc:spChg chg="mod ord">
          <ac:chgData name="胡 懷旻" userId="b7eb36c8c09923ff" providerId="Windows Live" clId="Web-{178DA88A-4914-443F-92FC-E6975A3EE7C2}" dt="2023-07-09T13:16:56.367" v="753" actId="20577"/>
          <ac:spMkLst>
            <pc:docMk/>
            <pc:sldMk cId="2114710077" sldId="257"/>
            <ac:spMk id="3" creationId="{8CFA0477-1556-E2A4-96FC-331BCB99CF49}"/>
          </ac:spMkLst>
        </pc:spChg>
      </pc:sldChg>
      <pc:sldChg chg="addSp modSp mod modClrScheme chgLayout">
        <pc:chgData name="胡 懷旻" userId="b7eb36c8c09923ff" providerId="Windows Live" clId="Web-{178DA88A-4914-443F-92FC-E6975A3EE7C2}" dt="2023-07-09T13:13:04.362" v="737" actId="20577"/>
        <pc:sldMkLst>
          <pc:docMk/>
          <pc:sldMk cId="482961537" sldId="258"/>
        </pc:sldMkLst>
        <pc:spChg chg="mod ord">
          <ac:chgData name="胡 懷旻" userId="b7eb36c8c09923ff" providerId="Windows Live" clId="Web-{178DA88A-4914-443F-92FC-E6975A3EE7C2}" dt="2023-07-09T13:13:04.362" v="737" actId="20577"/>
          <ac:spMkLst>
            <pc:docMk/>
            <pc:sldMk cId="482961537" sldId="258"/>
            <ac:spMk id="2" creationId="{62CA0B16-1FB9-B9EF-2CB6-4319BB10774A}"/>
          </ac:spMkLst>
        </pc:spChg>
        <pc:spChg chg="add mod">
          <ac:chgData name="胡 懷旻" userId="b7eb36c8c09923ff" providerId="Windows Live" clId="Web-{178DA88A-4914-443F-92FC-E6975A3EE7C2}" dt="2023-07-09T10:33:30.872" v="579" actId="20577"/>
          <ac:spMkLst>
            <pc:docMk/>
            <pc:sldMk cId="482961537" sldId="258"/>
            <ac:spMk id="3" creationId="{A0A17EEC-8C60-ACEC-90A7-11D33EB07BE1}"/>
          </ac:spMkLst>
        </pc:spChg>
        <pc:picChg chg="mod ord">
          <ac:chgData name="胡 懷旻" userId="b7eb36c8c09923ff" providerId="Windows Live" clId="Web-{178DA88A-4914-443F-92FC-E6975A3EE7C2}" dt="2023-07-09T13:10:05.936" v="717"/>
          <ac:picMkLst>
            <pc:docMk/>
            <pc:sldMk cId="482961537" sldId="258"/>
            <ac:picMk id="4" creationId="{89F8DF48-88FF-2C40-528F-2735D752B31A}"/>
          </ac:picMkLst>
        </pc:picChg>
        <pc:picChg chg="mod">
          <ac:chgData name="胡 懷旻" userId="b7eb36c8c09923ff" providerId="Windows Live" clId="Web-{178DA88A-4914-443F-92FC-E6975A3EE7C2}" dt="2023-07-09T09:04:39.980" v="30" actId="14100"/>
          <ac:picMkLst>
            <pc:docMk/>
            <pc:sldMk cId="482961537" sldId="258"/>
            <ac:picMk id="5" creationId="{5736C409-7361-B051-4A5D-A024CCF116AB}"/>
          </ac:picMkLst>
        </pc:picChg>
        <pc:picChg chg="mod">
          <ac:chgData name="胡 懷旻" userId="b7eb36c8c09923ff" providerId="Windows Live" clId="Web-{178DA88A-4914-443F-92FC-E6975A3EE7C2}" dt="2023-07-09T09:04:33.621" v="28" actId="14100"/>
          <ac:picMkLst>
            <pc:docMk/>
            <pc:sldMk cId="482961537" sldId="258"/>
            <ac:picMk id="6" creationId="{C2A13A16-C496-54EC-A7A8-EF3B0AE72151}"/>
          </ac:picMkLst>
        </pc:picChg>
        <pc:picChg chg="mod">
          <ac:chgData name="胡 懷旻" userId="b7eb36c8c09923ff" providerId="Windows Live" clId="Web-{178DA88A-4914-443F-92FC-E6975A3EE7C2}" dt="2023-07-09T09:04:48.371" v="32" actId="14100"/>
          <ac:picMkLst>
            <pc:docMk/>
            <pc:sldMk cId="482961537" sldId="258"/>
            <ac:picMk id="7" creationId="{E932E9C1-C681-B6E8-39B6-28A182A4E3BC}"/>
          </ac:picMkLst>
        </pc:picChg>
      </pc:sldChg>
      <pc:sldChg chg="modSp mod modClrScheme chgLayout">
        <pc:chgData name="胡 懷旻" userId="b7eb36c8c09923ff" providerId="Windows Live" clId="Web-{178DA88A-4914-443F-92FC-E6975A3EE7C2}" dt="2023-07-09T13:13:10.221" v="738" actId="20577"/>
        <pc:sldMkLst>
          <pc:docMk/>
          <pc:sldMk cId="2540042894" sldId="259"/>
        </pc:sldMkLst>
        <pc:spChg chg="mod ord">
          <ac:chgData name="胡 懷旻" userId="b7eb36c8c09923ff" providerId="Windows Live" clId="Web-{178DA88A-4914-443F-92FC-E6975A3EE7C2}" dt="2023-07-09T13:13:10.221" v="738" actId="20577"/>
          <ac:spMkLst>
            <pc:docMk/>
            <pc:sldMk cId="2540042894" sldId="259"/>
            <ac:spMk id="2" creationId="{C00E700A-60EC-4156-0BE7-1036CF44E471}"/>
          </ac:spMkLst>
        </pc:spChg>
        <pc:picChg chg="mod ord">
          <ac:chgData name="胡 懷旻" userId="b7eb36c8c09923ff" providerId="Windows Live" clId="Web-{178DA88A-4914-443F-92FC-E6975A3EE7C2}" dt="2023-07-09T13:10:05.936" v="717"/>
          <ac:picMkLst>
            <pc:docMk/>
            <pc:sldMk cId="2540042894" sldId="259"/>
            <ac:picMk id="4" creationId="{87377602-98D2-9F06-4777-9EA50AE7E8F5}"/>
          </ac:picMkLst>
        </pc:picChg>
        <pc:picChg chg="mod">
          <ac:chgData name="胡 懷旻" userId="b7eb36c8c09923ff" providerId="Windows Live" clId="Web-{178DA88A-4914-443F-92FC-E6975A3EE7C2}" dt="2023-07-09T09:09:59.037" v="62" actId="14100"/>
          <ac:picMkLst>
            <pc:docMk/>
            <pc:sldMk cId="2540042894" sldId="259"/>
            <ac:picMk id="5" creationId="{9F1FEFDE-4C1D-6254-2B97-DDCA7E41033B}"/>
          </ac:picMkLst>
        </pc:picChg>
        <pc:picChg chg="mod">
          <ac:chgData name="胡 懷旻" userId="b7eb36c8c09923ff" providerId="Windows Live" clId="Web-{178DA88A-4914-443F-92FC-E6975A3EE7C2}" dt="2023-07-09T09:14:06.123" v="110" actId="1076"/>
          <ac:picMkLst>
            <pc:docMk/>
            <pc:sldMk cId="2540042894" sldId="259"/>
            <ac:picMk id="6" creationId="{666374A8-6D4A-11A4-8493-B6AC8872CC32}"/>
          </ac:picMkLst>
        </pc:picChg>
        <pc:picChg chg="mod">
          <ac:chgData name="胡 懷旻" userId="b7eb36c8c09923ff" providerId="Windows Live" clId="Web-{178DA88A-4914-443F-92FC-E6975A3EE7C2}" dt="2023-07-09T09:09:51.787" v="60" actId="14100"/>
          <ac:picMkLst>
            <pc:docMk/>
            <pc:sldMk cId="2540042894" sldId="259"/>
            <ac:picMk id="7" creationId="{504F7169-805C-9335-614B-8AA4A9852063}"/>
          </ac:picMkLst>
        </pc:picChg>
      </pc:sldChg>
      <pc:sldChg chg="modSp mod modClrScheme chgLayout">
        <pc:chgData name="胡 懷旻" userId="b7eb36c8c09923ff" providerId="Windows Live" clId="Web-{178DA88A-4914-443F-92FC-E6975A3EE7C2}" dt="2023-07-09T13:13:14.784" v="739" actId="20577"/>
        <pc:sldMkLst>
          <pc:docMk/>
          <pc:sldMk cId="3553454987" sldId="260"/>
        </pc:sldMkLst>
        <pc:spChg chg="mod ord">
          <ac:chgData name="胡 懷旻" userId="b7eb36c8c09923ff" providerId="Windows Live" clId="Web-{178DA88A-4914-443F-92FC-E6975A3EE7C2}" dt="2023-07-09T13:13:14.784" v="739" actId="20577"/>
          <ac:spMkLst>
            <pc:docMk/>
            <pc:sldMk cId="3553454987" sldId="260"/>
            <ac:spMk id="2" creationId="{FD857334-BDFC-164D-078E-41770F33739B}"/>
          </ac:spMkLst>
        </pc:spChg>
        <pc:picChg chg="mod ord">
          <ac:chgData name="胡 懷旻" userId="b7eb36c8c09923ff" providerId="Windows Live" clId="Web-{178DA88A-4914-443F-92FC-E6975A3EE7C2}" dt="2023-07-09T13:10:05.936" v="717"/>
          <ac:picMkLst>
            <pc:docMk/>
            <pc:sldMk cId="3553454987" sldId="260"/>
            <ac:picMk id="4" creationId="{17AED3AE-C81F-6FA7-E8BD-DD065B0146C5}"/>
          </ac:picMkLst>
        </pc:picChg>
        <pc:picChg chg="mod">
          <ac:chgData name="胡 懷旻" userId="b7eb36c8c09923ff" providerId="Windows Live" clId="Web-{178DA88A-4914-443F-92FC-E6975A3EE7C2}" dt="2023-07-09T09:13:46.950" v="108" actId="1076"/>
          <ac:picMkLst>
            <pc:docMk/>
            <pc:sldMk cId="3553454987" sldId="260"/>
            <ac:picMk id="5" creationId="{757FE4AA-6710-835E-F465-5A3567407A38}"/>
          </ac:picMkLst>
        </pc:picChg>
        <pc:picChg chg="mod">
          <ac:chgData name="胡 懷旻" userId="b7eb36c8c09923ff" providerId="Windows Live" clId="Web-{178DA88A-4914-443F-92FC-E6975A3EE7C2}" dt="2023-07-09T09:10:35.054" v="70" actId="14100"/>
          <ac:picMkLst>
            <pc:docMk/>
            <pc:sldMk cId="3553454987" sldId="260"/>
            <ac:picMk id="6" creationId="{B2218BD6-AD81-6E86-268A-7D04581BF040}"/>
          </ac:picMkLst>
        </pc:picChg>
        <pc:picChg chg="mod">
          <ac:chgData name="胡 懷旻" userId="b7eb36c8c09923ff" providerId="Windows Live" clId="Web-{178DA88A-4914-443F-92FC-E6975A3EE7C2}" dt="2023-07-09T09:10:39.742" v="72" actId="14100"/>
          <ac:picMkLst>
            <pc:docMk/>
            <pc:sldMk cId="3553454987" sldId="260"/>
            <ac:picMk id="7" creationId="{BFCCD0C6-94E1-1961-0420-0CB3ABE82AA9}"/>
          </ac:picMkLst>
        </pc:picChg>
      </pc:sldChg>
      <pc:sldChg chg="modSp mod modClrScheme chgLayout">
        <pc:chgData name="胡 懷旻" userId="b7eb36c8c09923ff" providerId="Windows Live" clId="Web-{178DA88A-4914-443F-92FC-E6975A3EE7C2}" dt="2023-07-09T13:13:20.769" v="740" actId="20577"/>
        <pc:sldMkLst>
          <pc:docMk/>
          <pc:sldMk cId="1950470153" sldId="261"/>
        </pc:sldMkLst>
        <pc:spChg chg="mod ord">
          <ac:chgData name="胡 懷旻" userId="b7eb36c8c09923ff" providerId="Windows Live" clId="Web-{178DA88A-4914-443F-92FC-E6975A3EE7C2}" dt="2023-07-09T13:13:20.769" v="740" actId="20577"/>
          <ac:spMkLst>
            <pc:docMk/>
            <pc:sldMk cId="1950470153" sldId="261"/>
            <ac:spMk id="2" creationId="{67D53B39-7042-33F6-768C-7847A654ABBA}"/>
          </ac:spMkLst>
        </pc:spChg>
        <pc:picChg chg="mod ord">
          <ac:chgData name="胡 懷旻" userId="b7eb36c8c09923ff" providerId="Windows Live" clId="Web-{178DA88A-4914-443F-92FC-E6975A3EE7C2}" dt="2023-07-09T13:10:05.936" v="717"/>
          <ac:picMkLst>
            <pc:docMk/>
            <pc:sldMk cId="1950470153" sldId="261"/>
            <ac:picMk id="4" creationId="{F9D9BFA4-FFD6-420D-63DA-DDAF28F557FB}"/>
          </ac:picMkLst>
        </pc:picChg>
        <pc:picChg chg="mod">
          <ac:chgData name="胡 懷旻" userId="b7eb36c8c09923ff" providerId="Windows Live" clId="Web-{178DA88A-4914-443F-92FC-E6975A3EE7C2}" dt="2023-07-09T09:13:32.372" v="105" actId="1076"/>
          <ac:picMkLst>
            <pc:docMk/>
            <pc:sldMk cId="1950470153" sldId="261"/>
            <ac:picMk id="5" creationId="{D3C4F195-96D4-A972-45C8-20339F193F5A}"/>
          </ac:picMkLst>
        </pc:picChg>
        <pc:picChg chg="mod">
          <ac:chgData name="胡 懷旻" userId="b7eb36c8c09923ff" providerId="Windows Live" clId="Web-{178DA88A-4914-443F-92FC-E6975A3EE7C2}" dt="2023-07-09T09:12:00.541" v="88" actId="1076"/>
          <ac:picMkLst>
            <pc:docMk/>
            <pc:sldMk cId="1950470153" sldId="261"/>
            <ac:picMk id="6" creationId="{C65EA808-1F17-52D3-296E-520ADFA6F302}"/>
          </ac:picMkLst>
        </pc:picChg>
        <pc:picChg chg="mod">
          <ac:chgData name="胡 懷旻" userId="b7eb36c8c09923ff" providerId="Windows Live" clId="Web-{178DA88A-4914-443F-92FC-E6975A3EE7C2}" dt="2023-07-09T09:11:40.259" v="84" actId="14100"/>
          <ac:picMkLst>
            <pc:docMk/>
            <pc:sldMk cId="1950470153" sldId="261"/>
            <ac:picMk id="7" creationId="{A15738C1-1E8B-B2D6-CF8E-2E7327D40E6D}"/>
          </ac:picMkLst>
        </pc:picChg>
      </pc:sldChg>
      <pc:sldChg chg="modSp mod modClrScheme chgLayout">
        <pc:chgData name="胡 懷旻" userId="b7eb36c8c09923ff" providerId="Windows Live" clId="Web-{178DA88A-4914-443F-92FC-E6975A3EE7C2}" dt="2023-07-09T13:13:24.847" v="741" actId="20577"/>
        <pc:sldMkLst>
          <pc:docMk/>
          <pc:sldMk cId="3654737477" sldId="262"/>
        </pc:sldMkLst>
        <pc:spChg chg="mod ord">
          <ac:chgData name="胡 懷旻" userId="b7eb36c8c09923ff" providerId="Windows Live" clId="Web-{178DA88A-4914-443F-92FC-E6975A3EE7C2}" dt="2023-07-09T13:13:24.847" v="741" actId="20577"/>
          <ac:spMkLst>
            <pc:docMk/>
            <pc:sldMk cId="3654737477" sldId="262"/>
            <ac:spMk id="2" creationId="{D084BC1C-A068-0793-82B2-6F83BE7FEED7}"/>
          </ac:spMkLst>
        </pc:spChg>
        <pc:picChg chg="mod ord">
          <ac:chgData name="胡 懷旻" userId="b7eb36c8c09923ff" providerId="Windows Live" clId="Web-{178DA88A-4914-443F-92FC-E6975A3EE7C2}" dt="2023-07-09T13:10:05.936" v="717"/>
          <ac:picMkLst>
            <pc:docMk/>
            <pc:sldMk cId="3654737477" sldId="262"/>
            <ac:picMk id="4" creationId="{059583DD-726F-C2E5-BF85-75C52FF1FFE2}"/>
          </ac:picMkLst>
        </pc:picChg>
        <pc:picChg chg="mod">
          <ac:chgData name="胡 懷旻" userId="b7eb36c8c09923ff" providerId="Windows Live" clId="Web-{178DA88A-4914-443F-92FC-E6975A3EE7C2}" dt="2023-07-09T09:13:19.606" v="103" actId="1076"/>
          <ac:picMkLst>
            <pc:docMk/>
            <pc:sldMk cId="3654737477" sldId="262"/>
            <ac:picMk id="5" creationId="{E7762308-6DD0-B65D-65DA-B5324F39AD78}"/>
          </ac:picMkLst>
        </pc:picChg>
        <pc:picChg chg="mod">
          <ac:chgData name="胡 懷旻" userId="b7eb36c8c09923ff" providerId="Windows Live" clId="Web-{178DA88A-4914-443F-92FC-E6975A3EE7C2}" dt="2023-07-09T09:12:50.855" v="99" actId="14100"/>
          <ac:picMkLst>
            <pc:docMk/>
            <pc:sldMk cId="3654737477" sldId="262"/>
            <ac:picMk id="6" creationId="{AC73FE1A-66E7-26BD-A698-1EF30F22AC49}"/>
          </ac:picMkLst>
        </pc:picChg>
        <pc:picChg chg="mod">
          <ac:chgData name="胡 懷旻" userId="b7eb36c8c09923ff" providerId="Windows Live" clId="Web-{178DA88A-4914-443F-92FC-E6975A3EE7C2}" dt="2023-07-09T09:13:11.449" v="102" actId="14100"/>
          <ac:picMkLst>
            <pc:docMk/>
            <pc:sldMk cId="3654737477" sldId="262"/>
            <ac:picMk id="7" creationId="{37D959D0-FDCE-C227-09C5-53060740C273}"/>
          </ac:picMkLst>
        </pc:picChg>
      </pc:sldChg>
      <pc:sldChg chg="modSp mod modClrScheme chgLayout">
        <pc:chgData name="胡 懷旻" userId="b7eb36c8c09923ff" providerId="Windows Live" clId="Web-{178DA88A-4914-443F-92FC-E6975A3EE7C2}" dt="2023-07-09T13:13:33.363" v="742" actId="20577"/>
        <pc:sldMkLst>
          <pc:docMk/>
          <pc:sldMk cId="2260090273" sldId="263"/>
        </pc:sldMkLst>
        <pc:spChg chg="mod ord">
          <ac:chgData name="胡 懷旻" userId="b7eb36c8c09923ff" providerId="Windows Live" clId="Web-{178DA88A-4914-443F-92FC-E6975A3EE7C2}" dt="2023-07-09T13:13:33.363" v="742" actId="20577"/>
          <ac:spMkLst>
            <pc:docMk/>
            <pc:sldMk cId="2260090273" sldId="263"/>
            <ac:spMk id="2" creationId="{03C481F2-D485-E384-20E1-5426073F4C86}"/>
          </ac:spMkLst>
        </pc:spChg>
        <pc:picChg chg="mod ord">
          <ac:chgData name="胡 懷旻" userId="b7eb36c8c09923ff" providerId="Windows Live" clId="Web-{178DA88A-4914-443F-92FC-E6975A3EE7C2}" dt="2023-07-09T13:11:53.907" v="727" actId="1076"/>
          <ac:picMkLst>
            <pc:docMk/>
            <pc:sldMk cId="2260090273" sldId="263"/>
            <ac:picMk id="4" creationId="{E406263F-C4DB-DF63-ADD4-177BC2F4E676}"/>
          </ac:picMkLst>
        </pc:picChg>
        <pc:picChg chg="mod">
          <ac:chgData name="胡 懷旻" userId="b7eb36c8c09923ff" providerId="Windows Live" clId="Web-{178DA88A-4914-443F-92FC-E6975A3EE7C2}" dt="2023-07-09T13:12:06.361" v="731" actId="1076"/>
          <ac:picMkLst>
            <pc:docMk/>
            <pc:sldMk cId="2260090273" sldId="263"/>
            <ac:picMk id="5" creationId="{F5B802C7-2958-7274-FACF-E1CB169AA0A9}"/>
          </ac:picMkLst>
        </pc:picChg>
      </pc:sldChg>
      <pc:sldChg chg="addSp delSp modSp mod modClrScheme chgLayout">
        <pc:chgData name="胡 懷旻" userId="b7eb36c8c09923ff" providerId="Windows Live" clId="Web-{178DA88A-4914-443F-92FC-E6975A3EE7C2}" dt="2023-07-09T13:13:39.160" v="743" actId="20577"/>
        <pc:sldMkLst>
          <pc:docMk/>
          <pc:sldMk cId="1619365087" sldId="264"/>
        </pc:sldMkLst>
        <pc:spChg chg="mod ord">
          <ac:chgData name="胡 懷旻" userId="b7eb36c8c09923ff" providerId="Windows Live" clId="Web-{178DA88A-4914-443F-92FC-E6975A3EE7C2}" dt="2023-07-09T13:13:39.160" v="743" actId="20577"/>
          <ac:spMkLst>
            <pc:docMk/>
            <pc:sldMk cId="1619365087" sldId="264"/>
            <ac:spMk id="2" creationId="{2EBB74C1-BC56-0A31-A358-440A5FB2D1DE}"/>
          </ac:spMkLst>
        </pc:spChg>
        <pc:spChg chg="add mod">
          <ac:chgData name="胡 懷旻" userId="b7eb36c8c09923ff" providerId="Windows Live" clId="Web-{178DA88A-4914-443F-92FC-E6975A3EE7C2}" dt="2023-07-09T10:17:34.951" v="513" actId="20577"/>
          <ac:spMkLst>
            <pc:docMk/>
            <pc:sldMk cId="1619365087" sldId="264"/>
            <ac:spMk id="3" creationId="{8A412491-7643-EE6A-55DB-03B817436842}"/>
          </ac:spMkLst>
        </pc:spChg>
        <pc:spChg chg="add mod">
          <ac:chgData name="胡 懷旻" userId="b7eb36c8c09923ff" providerId="Windows Live" clId="Web-{178DA88A-4914-443F-92FC-E6975A3EE7C2}" dt="2023-07-09T13:06:31.447" v="692" actId="1076"/>
          <ac:spMkLst>
            <pc:docMk/>
            <pc:sldMk cId="1619365087" sldId="264"/>
            <ac:spMk id="7" creationId="{772236AC-2A02-6B22-4799-0038CCC9CC06}"/>
          </ac:spMkLst>
        </pc:spChg>
        <pc:picChg chg="mod ord">
          <ac:chgData name="胡 懷旻" userId="b7eb36c8c09923ff" providerId="Windows Live" clId="Web-{178DA88A-4914-443F-92FC-E6975A3EE7C2}" dt="2023-07-09T13:10:05.936" v="717"/>
          <ac:picMkLst>
            <pc:docMk/>
            <pc:sldMk cId="1619365087" sldId="264"/>
            <ac:picMk id="4" creationId="{5BC4CEB6-C51F-CC4F-9CE8-C64F6CDE22E4}"/>
          </ac:picMkLst>
        </pc:picChg>
        <pc:picChg chg="del mod">
          <ac:chgData name="胡 懷旻" userId="b7eb36c8c09923ff" providerId="Windows Live" clId="Web-{178DA88A-4914-443F-92FC-E6975A3EE7C2}" dt="2023-07-09T13:05:46.290" v="683"/>
          <ac:picMkLst>
            <pc:docMk/>
            <pc:sldMk cId="1619365087" sldId="264"/>
            <ac:picMk id="5" creationId="{383C5337-37CE-8473-6BEA-3A3EEF9C67F9}"/>
          </ac:picMkLst>
        </pc:picChg>
        <pc:picChg chg="mod">
          <ac:chgData name="胡 懷旻" userId="b7eb36c8c09923ff" providerId="Windows Live" clId="Web-{178DA88A-4914-443F-92FC-E6975A3EE7C2}" dt="2023-07-09T13:06:14.228" v="689" actId="1076"/>
          <ac:picMkLst>
            <pc:docMk/>
            <pc:sldMk cId="1619365087" sldId="264"/>
            <ac:picMk id="6" creationId="{9E010EED-10B6-AF3C-3B19-2ABB6E9941B2}"/>
          </ac:picMkLst>
        </pc:picChg>
      </pc:sldChg>
      <pc:sldChg chg="addSp modSp mod modClrScheme chgLayout">
        <pc:chgData name="胡 懷旻" userId="b7eb36c8c09923ff" providerId="Windows Live" clId="Web-{178DA88A-4914-443F-92FC-E6975A3EE7C2}" dt="2023-07-09T13:13:43.081" v="744" actId="20577"/>
        <pc:sldMkLst>
          <pc:docMk/>
          <pc:sldMk cId="610287958" sldId="265"/>
        </pc:sldMkLst>
        <pc:spChg chg="mod ord">
          <ac:chgData name="胡 懷旻" userId="b7eb36c8c09923ff" providerId="Windows Live" clId="Web-{178DA88A-4914-443F-92FC-E6975A3EE7C2}" dt="2023-07-09T13:13:43.081" v="744" actId="20577"/>
          <ac:spMkLst>
            <pc:docMk/>
            <pc:sldMk cId="610287958" sldId="265"/>
            <ac:spMk id="2" creationId="{65ED8E45-F0EA-0EDE-A67A-919DC5F3AA8B}"/>
          </ac:spMkLst>
        </pc:spChg>
        <pc:picChg chg="add mod">
          <ac:chgData name="胡 懷旻" userId="b7eb36c8c09923ff" providerId="Windows Live" clId="Web-{178DA88A-4914-443F-92FC-E6975A3EE7C2}" dt="2023-07-09T13:10:30.921" v="720" actId="1076"/>
          <ac:picMkLst>
            <pc:docMk/>
            <pc:sldMk cId="610287958" sldId="265"/>
            <ac:picMk id="3" creationId="{AD4ABEE2-A791-2E08-3A1D-75EA194ED991}"/>
          </ac:picMkLst>
        </pc:picChg>
        <pc:picChg chg="mod ord">
          <ac:chgData name="胡 懷旻" userId="b7eb36c8c09923ff" providerId="Windows Live" clId="Web-{178DA88A-4914-443F-92FC-E6975A3EE7C2}" dt="2023-07-09T13:10:13.155" v="718" actId="1076"/>
          <ac:picMkLst>
            <pc:docMk/>
            <pc:sldMk cId="610287958" sldId="265"/>
            <ac:picMk id="4" creationId="{99BC94AA-49E2-CBA5-4B67-5616DC2FC832}"/>
          </ac:picMkLst>
        </pc:picChg>
        <pc:picChg chg="mod">
          <ac:chgData name="胡 懷旻" userId="b7eb36c8c09923ff" providerId="Windows Live" clId="Web-{178DA88A-4914-443F-92FC-E6975A3EE7C2}" dt="2023-07-09T13:07:22.464" v="701" actId="1076"/>
          <ac:picMkLst>
            <pc:docMk/>
            <pc:sldMk cId="610287958" sldId="265"/>
            <ac:picMk id="5" creationId="{CE88F2E2-B5EA-3DF5-EB13-A0AD46D19873}"/>
          </ac:picMkLst>
        </pc:picChg>
      </pc:sldChg>
      <pc:sldChg chg="addSp delSp modSp mod modClrScheme chgLayout">
        <pc:chgData name="胡 懷旻" userId="b7eb36c8c09923ff" providerId="Windows Live" clId="Web-{178DA88A-4914-443F-92FC-E6975A3EE7C2}" dt="2023-07-09T13:13:47.503" v="745" actId="20577"/>
        <pc:sldMkLst>
          <pc:docMk/>
          <pc:sldMk cId="1158136433" sldId="266"/>
        </pc:sldMkLst>
        <pc:spChg chg="mod ord">
          <ac:chgData name="胡 懷旻" userId="b7eb36c8c09923ff" providerId="Windows Live" clId="Web-{178DA88A-4914-443F-92FC-E6975A3EE7C2}" dt="2023-07-09T13:13:47.503" v="745" actId="20577"/>
          <ac:spMkLst>
            <pc:docMk/>
            <pc:sldMk cId="1158136433" sldId="266"/>
            <ac:spMk id="2" creationId="{0380B77E-2432-1BCA-9FCD-E624CB2AD446}"/>
          </ac:spMkLst>
        </pc:spChg>
        <pc:spChg chg="add mod">
          <ac:chgData name="胡 懷旻" userId="b7eb36c8c09923ff" providerId="Windows Live" clId="Web-{178DA88A-4914-443F-92FC-E6975A3EE7C2}" dt="2023-07-09T10:17:53.202" v="515" actId="20577"/>
          <ac:spMkLst>
            <pc:docMk/>
            <pc:sldMk cId="1158136433" sldId="266"/>
            <ac:spMk id="3" creationId="{9EFBCC12-2126-691A-B64D-BD9A3E74A3D8}"/>
          </ac:spMkLst>
        </pc:spChg>
        <pc:picChg chg="mod ord">
          <ac:chgData name="胡 懷旻" userId="b7eb36c8c09923ff" providerId="Windows Live" clId="Web-{178DA88A-4914-443F-92FC-E6975A3EE7C2}" dt="2023-07-09T13:10:05.936" v="717"/>
          <ac:picMkLst>
            <pc:docMk/>
            <pc:sldMk cId="1158136433" sldId="266"/>
            <ac:picMk id="4" creationId="{CB07F74A-E701-B513-07DF-CC81D1CD44C9}"/>
          </ac:picMkLst>
        </pc:picChg>
        <pc:picChg chg="del mod">
          <ac:chgData name="胡 懷旻" userId="b7eb36c8c09923ff" providerId="Windows Live" clId="Web-{178DA88A-4914-443F-92FC-E6975A3EE7C2}" dt="2023-07-09T09:33:50.738" v="280"/>
          <ac:picMkLst>
            <pc:docMk/>
            <pc:sldMk cId="1158136433" sldId="266"/>
            <ac:picMk id="5" creationId="{1D043B9F-3223-D4FA-BBAE-12D40B96C8A5}"/>
          </ac:picMkLst>
        </pc:picChg>
        <pc:picChg chg="mod">
          <ac:chgData name="胡 懷旻" userId="b7eb36c8c09923ff" providerId="Windows Live" clId="Web-{178DA88A-4914-443F-92FC-E6975A3EE7C2}" dt="2023-07-09T09:33:40.206" v="278" actId="14100"/>
          <ac:picMkLst>
            <pc:docMk/>
            <pc:sldMk cId="1158136433" sldId="266"/>
            <ac:picMk id="6" creationId="{766DE591-D626-8F88-436B-6975E0F4DC85}"/>
          </ac:picMkLst>
        </pc:picChg>
        <pc:picChg chg="add del mod">
          <ac:chgData name="胡 懷旻" userId="b7eb36c8c09923ff" providerId="Windows Live" clId="Web-{178DA88A-4914-443F-92FC-E6975A3EE7C2}" dt="2023-07-09T09:53:30.308" v="373"/>
          <ac:picMkLst>
            <pc:docMk/>
            <pc:sldMk cId="1158136433" sldId="266"/>
            <ac:picMk id="7" creationId="{5CCA1F95-A3F6-8B6B-D077-B1C25CF63EFE}"/>
          </ac:picMkLst>
        </pc:picChg>
      </pc:sldChg>
      <pc:sldChg chg="addSp delSp modSp mod modClrScheme chgLayout">
        <pc:chgData name="胡 懷旻" userId="b7eb36c8c09923ff" providerId="Windows Live" clId="Web-{178DA88A-4914-443F-92FC-E6975A3EE7C2}" dt="2023-07-09T13:13:53.050" v="746" actId="20577"/>
        <pc:sldMkLst>
          <pc:docMk/>
          <pc:sldMk cId="1428590144" sldId="267"/>
        </pc:sldMkLst>
        <pc:spChg chg="mod ord">
          <ac:chgData name="胡 懷旻" userId="b7eb36c8c09923ff" providerId="Windows Live" clId="Web-{178DA88A-4914-443F-92FC-E6975A3EE7C2}" dt="2023-07-09T13:13:53.050" v="746" actId="20577"/>
          <ac:spMkLst>
            <pc:docMk/>
            <pc:sldMk cId="1428590144" sldId="267"/>
            <ac:spMk id="2" creationId="{1D82CC5E-31BB-F5CC-BA64-8230DA289EC9}"/>
          </ac:spMkLst>
        </pc:spChg>
        <pc:picChg chg="add del mod">
          <ac:chgData name="胡 懷旻" userId="b7eb36c8c09923ff" providerId="Windows Live" clId="Web-{178DA88A-4914-443F-92FC-E6975A3EE7C2}" dt="2023-07-09T09:42:42.458" v="321"/>
          <ac:picMkLst>
            <pc:docMk/>
            <pc:sldMk cId="1428590144" sldId="267"/>
            <ac:picMk id="3" creationId="{24D22853-03EA-053C-DDE5-0C4F30E4E6DE}"/>
          </ac:picMkLst>
        </pc:picChg>
        <pc:picChg chg="mod ord">
          <ac:chgData name="胡 懷旻" userId="b7eb36c8c09923ff" providerId="Windows Live" clId="Web-{178DA88A-4914-443F-92FC-E6975A3EE7C2}" dt="2023-07-09T13:10:05.936" v="717"/>
          <ac:picMkLst>
            <pc:docMk/>
            <pc:sldMk cId="1428590144" sldId="267"/>
            <ac:picMk id="4" creationId="{94906631-409B-FB30-0940-607CC339C27D}"/>
          </ac:picMkLst>
        </pc:picChg>
        <pc:picChg chg="mod">
          <ac:chgData name="胡 懷旻" userId="b7eb36c8c09923ff" providerId="Windows Live" clId="Web-{178DA88A-4914-443F-92FC-E6975A3EE7C2}" dt="2023-07-09T09:45:39.683" v="344" actId="1076"/>
          <ac:picMkLst>
            <pc:docMk/>
            <pc:sldMk cId="1428590144" sldId="267"/>
            <ac:picMk id="5" creationId="{CB7A7BE6-F6BB-BB52-AA2A-DBD8607D498E}"/>
          </ac:picMkLst>
        </pc:picChg>
        <pc:picChg chg="add del mod">
          <ac:chgData name="胡 懷旻" userId="b7eb36c8c09923ff" providerId="Windows Live" clId="Web-{178DA88A-4914-443F-92FC-E6975A3EE7C2}" dt="2023-07-09T09:43:36.757" v="325"/>
          <ac:picMkLst>
            <pc:docMk/>
            <pc:sldMk cId="1428590144" sldId="267"/>
            <ac:picMk id="6" creationId="{E482AB7F-5684-381B-3C68-DA760786048C}"/>
          </ac:picMkLst>
        </pc:picChg>
        <pc:picChg chg="add mod">
          <ac:chgData name="胡 懷旻" userId="b7eb36c8c09923ff" providerId="Windows Live" clId="Web-{178DA88A-4914-443F-92FC-E6975A3EE7C2}" dt="2023-07-09T09:45:27.885" v="342" actId="14100"/>
          <ac:picMkLst>
            <pc:docMk/>
            <pc:sldMk cId="1428590144" sldId="267"/>
            <ac:picMk id="7" creationId="{2E35E8B7-B382-ACB4-E17C-97EC13CBAE2D}"/>
          </ac:picMkLst>
        </pc:picChg>
      </pc:sldChg>
      <pc:sldChg chg="addSp delSp modSp mod modClrScheme chgLayout">
        <pc:chgData name="胡 懷旻" userId="b7eb36c8c09923ff" providerId="Windows Live" clId="Web-{178DA88A-4914-443F-92FC-E6975A3EE7C2}" dt="2023-07-09T13:13:57.379" v="747" actId="20577"/>
        <pc:sldMkLst>
          <pc:docMk/>
          <pc:sldMk cId="1895663283" sldId="268"/>
        </pc:sldMkLst>
        <pc:spChg chg="mod ord">
          <ac:chgData name="胡 懷旻" userId="b7eb36c8c09923ff" providerId="Windows Live" clId="Web-{178DA88A-4914-443F-92FC-E6975A3EE7C2}" dt="2023-07-09T13:13:57.379" v="747" actId="20577"/>
          <ac:spMkLst>
            <pc:docMk/>
            <pc:sldMk cId="1895663283" sldId="268"/>
            <ac:spMk id="2" creationId="{E59ADCE2-C2F5-3183-4EF2-2C72D2874BAB}"/>
          </ac:spMkLst>
        </pc:spChg>
        <pc:spChg chg="add mod">
          <ac:chgData name="胡 懷旻" userId="b7eb36c8c09923ff" providerId="Windows Live" clId="Web-{178DA88A-4914-443F-92FC-E6975A3EE7C2}" dt="2023-07-09T10:18:14.999" v="518" actId="20577"/>
          <ac:spMkLst>
            <pc:docMk/>
            <pc:sldMk cId="1895663283" sldId="268"/>
            <ac:spMk id="3" creationId="{3B359CC4-D5D2-6E56-43A1-E3FD2D0F59F3}"/>
          </ac:spMkLst>
        </pc:spChg>
        <pc:picChg chg="mod ord">
          <ac:chgData name="胡 懷旻" userId="b7eb36c8c09923ff" providerId="Windows Live" clId="Web-{178DA88A-4914-443F-92FC-E6975A3EE7C2}" dt="2023-07-09T13:10:05.936" v="717"/>
          <ac:picMkLst>
            <pc:docMk/>
            <pc:sldMk cId="1895663283" sldId="268"/>
            <ac:picMk id="4" creationId="{75A99224-07C4-0BC7-91F0-B0C4FC29D724}"/>
          </ac:picMkLst>
        </pc:picChg>
        <pc:picChg chg="del mod">
          <ac:chgData name="胡 懷旻" userId="b7eb36c8c09923ff" providerId="Windows Live" clId="Web-{178DA88A-4914-443F-92FC-E6975A3EE7C2}" dt="2023-07-09T10:02:50.872" v="438"/>
          <ac:picMkLst>
            <pc:docMk/>
            <pc:sldMk cId="1895663283" sldId="268"/>
            <ac:picMk id="5" creationId="{72173AF7-BDB9-245A-AD98-B2E3072D2A6C}"/>
          </ac:picMkLst>
        </pc:picChg>
        <pc:picChg chg="mod">
          <ac:chgData name="胡 懷旻" userId="b7eb36c8c09923ff" providerId="Windows Live" clId="Web-{178DA88A-4914-443F-92FC-E6975A3EE7C2}" dt="2023-07-09T10:04:26.062" v="450" actId="1076"/>
          <ac:picMkLst>
            <pc:docMk/>
            <pc:sldMk cId="1895663283" sldId="268"/>
            <ac:picMk id="6" creationId="{E2C5E06A-DB8F-6077-3093-B97056185063}"/>
          </ac:picMkLst>
        </pc:picChg>
      </pc:sldChg>
      <pc:sldChg chg="addSp delSp modSp mod modClrScheme chgLayout">
        <pc:chgData name="胡 懷旻" userId="b7eb36c8c09923ff" providerId="Windows Live" clId="Web-{178DA88A-4914-443F-92FC-E6975A3EE7C2}" dt="2023-07-09T13:14:00.863" v="748" actId="20577"/>
        <pc:sldMkLst>
          <pc:docMk/>
          <pc:sldMk cId="1545188640" sldId="269"/>
        </pc:sldMkLst>
        <pc:spChg chg="mod ord">
          <ac:chgData name="胡 懷旻" userId="b7eb36c8c09923ff" providerId="Windows Live" clId="Web-{178DA88A-4914-443F-92FC-E6975A3EE7C2}" dt="2023-07-09T13:14:00.863" v="748" actId="20577"/>
          <ac:spMkLst>
            <pc:docMk/>
            <pc:sldMk cId="1545188640" sldId="269"/>
            <ac:spMk id="2" creationId="{7A72D727-3F17-D44D-6BBF-04936EB0FE3C}"/>
          </ac:spMkLst>
        </pc:spChg>
        <pc:picChg chg="add del mod">
          <ac:chgData name="胡 懷旻" userId="b7eb36c8c09923ff" providerId="Windows Live" clId="Web-{178DA88A-4914-443F-92FC-E6975A3EE7C2}" dt="2023-07-09T10:21:35.459" v="526"/>
          <ac:picMkLst>
            <pc:docMk/>
            <pc:sldMk cId="1545188640" sldId="269"/>
            <ac:picMk id="3" creationId="{6FE68DBC-1A83-1A19-2CC0-9B89C45FA829}"/>
          </ac:picMkLst>
        </pc:picChg>
        <pc:picChg chg="mod ord">
          <ac:chgData name="胡 懷旻" userId="b7eb36c8c09923ff" providerId="Windows Live" clId="Web-{178DA88A-4914-443F-92FC-E6975A3EE7C2}" dt="2023-07-09T13:10:05.936" v="717"/>
          <ac:picMkLst>
            <pc:docMk/>
            <pc:sldMk cId="1545188640" sldId="269"/>
            <ac:picMk id="4" creationId="{C18D5768-B1E0-AA03-E3FD-E56534FF0C80}"/>
          </ac:picMkLst>
        </pc:picChg>
        <pc:picChg chg="mod">
          <ac:chgData name="胡 懷旻" userId="b7eb36c8c09923ff" providerId="Windows Live" clId="Web-{178DA88A-4914-443F-92FC-E6975A3EE7C2}" dt="2023-07-09T10:22:38.633" v="537" actId="1076"/>
          <ac:picMkLst>
            <pc:docMk/>
            <pc:sldMk cId="1545188640" sldId="269"/>
            <ac:picMk id="5" creationId="{A0342C6E-F7B1-F14D-F90E-5CD6E3886B5E}"/>
          </ac:picMkLst>
        </pc:picChg>
        <pc:picChg chg="add mod">
          <ac:chgData name="胡 懷旻" userId="b7eb36c8c09923ff" providerId="Windows Live" clId="Web-{178DA88A-4914-443F-92FC-E6975A3EE7C2}" dt="2023-07-09T10:21:57.850" v="529" actId="14100"/>
          <ac:picMkLst>
            <pc:docMk/>
            <pc:sldMk cId="1545188640" sldId="269"/>
            <ac:picMk id="6" creationId="{20CD9BE3-3EB0-78AA-AF7B-862066A39C08}"/>
          </ac:picMkLst>
        </pc:picChg>
      </pc:sldChg>
      <pc:sldChg chg="modSp mod modClrScheme chgLayout">
        <pc:chgData name="胡 懷旻" userId="b7eb36c8c09923ff" providerId="Windows Live" clId="Web-{178DA88A-4914-443F-92FC-E6975A3EE7C2}" dt="2023-07-09T13:27:07.677" v="775" actId="20577"/>
        <pc:sldMkLst>
          <pc:docMk/>
          <pc:sldMk cId="352442300" sldId="270"/>
        </pc:sldMkLst>
        <pc:spChg chg="mod ord">
          <ac:chgData name="胡 懷旻" userId="b7eb36c8c09923ff" providerId="Windows Live" clId="Web-{178DA88A-4914-443F-92FC-E6975A3EE7C2}" dt="2023-07-09T13:14:05.285" v="749" actId="20577"/>
          <ac:spMkLst>
            <pc:docMk/>
            <pc:sldMk cId="352442300" sldId="270"/>
            <ac:spMk id="2" creationId="{A91FCFCB-7485-0B9F-DA62-3F7CD561298B}"/>
          </ac:spMkLst>
        </pc:spChg>
        <pc:spChg chg="mod ord">
          <ac:chgData name="胡 懷旻" userId="b7eb36c8c09923ff" providerId="Windows Live" clId="Web-{178DA88A-4914-443F-92FC-E6975A3EE7C2}" dt="2023-07-09T13:27:07.677" v="775" actId="20577"/>
          <ac:spMkLst>
            <pc:docMk/>
            <pc:sldMk cId="352442300" sldId="270"/>
            <ac:spMk id="3" creationId="{A94B7F90-91A8-60D7-9F61-A5C282641D7F}"/>
          </ac:spMkLst>
        </pc:spChg>
      </pc:sldChg>
      <pc:sldChg chg="addSp delSp modSp new mod modClrScheme chgLayout">
        <pc:chgData name="胡 懷旻" userId="b7eb36c8c09923ff" providerId="Windows Live" clId="Web-{178DA88A-4914-443F-92FC-E6975A3EE7C2}" dt="2023-07-09T13:12:54.565" v="735" actId="20577"/>
        <pc:sldMkLst>
          <pc:docMk/>
          <pc:sldMk cId="1276919659" sldId="271"/>
        </pc:sldMkLst>
        <pc:spChg chg="mod ord">
          <ac:chgData name="胡 懷旻" userId="b7eb36c8c09923ff" providerId="Windows Live" clId="Web-{178DA88A-4914-443F-92FC-E6975A3EE7C2}" dt="2023-07-09T13:12:54.565" v="735" actId="20577"/>
          <ac:spMkLst>
            <pc:docMk/>
            <pc:sldMk cId="1276919659" sldId="271"/>
            <ac:spMk id="2" creationId="{2F65F924-8535-7854-A9B6-AA172FC83872}"/>
          </ac:spMkLst>
        </pc:spChg>
        <pc:spChg chg="del">
          <ac:chgData name="胡 懷旻" userId="b7eb36c8c09923ff" providerId="Windows Live" clId="Web-{178DA88A-4914-443F-92FC-E6975A3EE7C2}" dt="2023-07-09T09:19:54.524" v="129"/>
          <ac:spMkLst>
            <pc:docMk/>
            <pc:sldMk cId="1276919659" sldId="271"/>
            <ac:spMk id="3" creationId="{92A31C06-DBB1-E2EB-6CCA-F2C2415E72CB}"/>
          </ac:spMkLst>
        </pc:spChg>
        <pc:spChg chg="add mod">
          <ac:chgData name="胡 懷旻" userId="b7eb36c8c09923ff" providerId="Windows Live" clId="Web-{178DA88A-4914-443F-92FC-E6975A3EE7C2}" dt="2023-07-09T09:59:39.491" v="421" actId="14100"/>
          <ac:spMkLst>
            <pc:docMk/>
            <pc:sldMk cId="1276919659" sldId="271"/>
            <ac:spMk id="5" creationId="{768CAE79-10FA-A5D5-6157-FA3867AB2F6C}"/>
          </ac:spMkLst>
        </pc:spChg>
        <pc:picChg chg="add mod ord">
          <ac:chgData name="胡 懷旻" userId="b7eb36c8c09923ff" providerId="Windows Live" clId="Web-{178DA88A-4914-443F-92FC-E6975A3EE7C2}" dt="2023-07-09T13:11:20.703" v="724" actId="14100"/>
          <ac:picMkLst>
            <pc:docMk/>
            <pc:sldMk cId="1276919659" sldId="271"/>
            <ac:picMk id="4" creationId="{81B515D3-FF05-EA8A-849B-108504165348}"/>
          </ac:picMkLst>
        </pc:picChg>
      </pc:sldChg>
      <pc:sldMasterChg chg="add del addSldLayout delSldLayout">
        <pc:chgData name="胡 懷旻" userId="b7eb36c8c09923ff" providerId="Windows Live" clId="Web-{178DA88A-4914-443F-92FC-E6975A3EE7C2}" dt="2023-07-09T13:10:05.936" v="717"/>
        <pc:sldMasterMkLst>
          <pc:docMk/>
          <pc:sldMasterMk cId="3221134675" sldId="2147483648"/>
        </pc:sldMasterMkLst>
        <pc:sldLayoutChg chg="add del">
          <pc:chgData name="胡 懷旻" userId="b7eb36c8c09923ff" providerId="Windows Live" clId="Web-{178DA88A-4914-443F-92FC-E6975A3EE7C2}" dt="2023-07-09T13:10:05.936" v="717"/>
          <pc:sldLayoutMkLst>
            <pc:docMk/>
            <pc:sldMasterMk cId="3221134675" sldId="2147483648"/>
            <pc:sldLayoutMk cId="1334484747" sldId="2147483649"/>
          </pc:sldLayoutMkLst>
        </pc:sldLayoutChg>
        <pc:sldLayoutChg chg="add del">
          <pc:chgData name="胡 懷旻" userId="b7eb36c8c09923ff" providerId="Windows Live" clId="Web-{178DA88A-4914-443F-92FC-E6975A3EE7C2}" dt="2023-07-09T13:10:05.936" v="717"/>
          <pc:sldLayoutMkLst>
            <pc:docMk/>
            <pc:sldMasterMk cId="3221134675" sldId="2147483648"/>
            <pc:sldLayoutMk cId="2392236802" sldId="2147483650"/>
          </pc:sldLayoutMkLst>
        </pc:sldLayoutChg>
        <pc:sldLayoutChg chg="add del">
          <pc:chgData name="胡 懷旻" userId="b7eb36c8c09923ff" providerId="Windows Live" clId="Web-{178DA88A-4914-443F-92FC-E6975A3EE7C2}" dt="2023-07-09T13:10:05.936" v="717"/>
          <pc:sldLayoutMkLst>
            <pc:docMk/>
            <pc:sldMasterMk cId="3221134675" sldId="2147483648"/>
            <pc:sldLayoutMk cId="2154042259" sldId="2147483651"/>
          </pc:sldLayoutMkLst>
        </pc:sldLayoutChg>
        <pc:sldLayoutChg chg="add del">
          <pc:chgData name="胡 懷旻" userId="b7eb36c8c09923ff" providerId="Windows Live" clId="Web-{178DA88A-4914-443F-92FC-E6975A3EE7C2}" dt="2023-07-09T13:10:05.936" v="717"/>
          <pc:sldLayoutMkLst>
            <pc:docMk/>
            <pc:sldMasterMk cId="3221134675" sldId="2147483648"/>
            <pc:sldLayoutMk cId="597651056" sldId="2147483652"/>
          </pc:sldLayoutMkLst>
        </pc:sldLayoutChg>
        <pc:sldLayoutChg chg="add del">
          <pc:chgData name="胡 懷旻" userId="b7eb36c8c09923ff" providerId="Windows Live" clId="Web-{178DA88A-4914-443F-92FC-E6975A3EE7C2}" dt="2023-07-09T13:10:05.936" v="717"/>
          <pc:sldLayoutMkLst>
            <pc:docMk/>
            <pc:sldMasterMk cId="3221134675" sldId="2147483648"/>
            <pc:sldLayoutMk cId="1644048710" sldId="2147483653"/>
          </pc:sldLayoutMkLst>
        </pc:sldLayoutChg>
        <pc:sldLayoutChg chg="add del">
          <pc:chgData name="胡 懷旻" userId="b7eb36c8c09923ff" providerId="Windows Live" clId="Web-{178DA88A-4914-443F-92FC-E6975A3EE7C2}" dt="2023-07-09T13:10:05.936" v="717"/>
          <pc:sldLayoutMkLst>
            <pc:docMk/>
            <pc:sldMasterMk cId="3221134675" sldId="2147483648"/>
            <pc:sldLayoutMk cId="1864656770" sldId="2147483654"/>
          </pc:sldLayoutMkLst>
        </pc:sldLayoutChg>
        <pc:sldLayoutChg chg="add del">
          <pc:chgData name="胡 懷旻" userId="b7eb36c8c09923ff" providerId="Windows Live" clId="Web-{178DA88A-4914-443F-92FC-E6975A3EE7C2}" dt="2023-07-09T13:10:05.936" v="717"/>
          <pc:sldLayoutMkLst>
            <pc:docMk/>
            <pc:sldMasterMk cId="3221134675" sldId="2147483648"/>
            <pc:sldLayoutMk cId="3410961386" sldId="2147483655"/>
          </pc:sldLayoutMkLst>
        </pc:sldLayoutChg>
        <pc:sldLayoutChg chg="add del">
          <pc:chgData name="胡 懷旻" userId="b7eb36c8c09923ff" providerId="Windows Live" clId="Web-{178DA88A-4914-443F-92FC-E6975A3EE7C2}" dt="2023-07-09T13:10:05.936" v="717"/>
          <pc:sldLayoutMkLst>
            <pc:docMk/>
            <pc:sldMasterMk cId="3221134675" sldId="2147483648"/>
            <pc:sldLayoutMk cId="361526853" sldId="2147483656"/>
          </pc:sldLayoutMkLst>
        </pc:sldLayoutChg>
        <pc:sldLayoutChg chg="add del">
          <pc:chgData name="胡 懷旻" userId="b7eb36c8c09923ff" providerId="Windows Live" clId="Web-{178DA88A-4914-443F-92FC-E6975A3EE7C2}" dt="2023-07-09T13:10:05.936" v="717"/>
          <pc:sldLayoutMkLst>
            <pc:docMk/>
            <pc:sldMasterMk cId="3221134675" sldId="2147483648"/>
            <pc:sldLayoutMk cId="3012263201" sldId="2147483657"/>
          </pc:sldLayoutMkLst>
        </pc:sldLayoutChg>
        <pc:sldLayoutChg chg="add del">
          <pc:chgData name="胡 懷旻" userId="b7eb36c8c09923ff" providerId="Windows Live" clId="Web-{178DA88A-4914-443F-92FC-E6975A3EE7C2}" dt="2023-07-09T13:10:05.936" v="717"/>
          <pc:sldLayoutMkLst>
            <pc:docMk/>
            <pc:sldMasterMk cId="3221134675" sldId="2147483648"/>
            <pc:sldLayoutMk cId="118045649" sldId="2147483658"/>
          </pc:sldLayoutMkLst>
        </pc:sldLayoutChg>
        <pc:sldLayoutChg chg="add del">
          <pc:chgData name="胡 懷旻" userId="b7eb36c8c09923ff" providerId="Windows Live" clId="Web-{178DA88A-4914-443F-92FC-E6975A3EE7C2}" dt="2023-07-09T13:10:05.936" v="717"/>
          <pc:sldLayoutMkLst>
            <pc:docMk/>
            <pc:sldMasterMk cId="3221134675" sldId="2147483648"/>
            <pc:sldLayoutMk cId="4095651481" sldId="2147483659"/>
          </pc:sldLayoutMkLst>
        </pc:sldLayoutChg>
      </pc:sldMasterChg>
      <pc:sldMasterChg chg="add del addSldLayout delSldLayout modSldLayout">
        <pc:chgData name="胡 懷旻" userId="b7eb36c8c09923ff" providerId="Windows Live" clId="Web-{178DA88A-4914-443F-92FC-E6975A3EE7C2}" dt="2023-07-09T13:10:05.936" v="717"/>
        <pc:sldMasterMkLst>
          <pc:docMk/>
          <pc:sldMasterMk cId="1196228459" sldId="2147483660"/>
        </pc:sldMasterMkLst>
        <pc:sldLayoutChg chg="add del mod replId">
          <pc:chgData name="胡 懷旻" userId="b7eb36c8c09923ff" providerId="Windows Live" clId="Web-{178DA88A-4914-443F-92FC-E6975A3EE7C2}" dt="2023-07-09T13:10:05.936" v="717"/>
          <pc:sldLayoutMkLst>
            <pc:docMk/>
            <pc:sldMasterMk cId="1196228459" sldId="2147483660"/>
            <pc:sldLayoutMk cId="1455775651" sldId="2147483661"/>
          </pc:sldLayoutMkLst>
        </pc:sldLayoutChg>
        <pc:sldLayoutChg chg="add del mod replId">
          <pc:chgData name="胡 懷旻" userId="b7eb36c8c09923ff" providerId="Windows Live" clId="Web-{178DA88A-4914-443F-92FC-E6975A3EE7C2}" dt="2023-07-09T13:10:05.936" v="717"/>
          <pc:sldLayoutMkLst>
            <pc:docMk/>
            <pc:sldMasterMk cId="1196228459" sldId="2147483660"/>
            <pc:sldLayoutMk cId="4219418060" sldId="2147483662"/>
          </pc:sldLayoutMkLst>
        </pc:sldLayoutChg>
        <pc:sldLayoutChg chg="add del mod replId">
          <pc:chgData name="胡 懷旻" userId="b7eb36c8c09923ff" providerId="Windows Live" clId="Web-{178DA88A-4914-443F-92FC-E6975A3EE7C2}" dt="2023-07-09T13:10:05.936" v="717"/>
          <pc:sldLayoutMkLst>
            <pc:docMk/>
            <pc:sldMasterMk cId="1196228459" sldId="2147483660"/>
            <pc:sldLayoutMk cId="901505400" sldId="2147483663"/>
          </pc:sldLayoutMkLst>
        </pc:sldLayoutChg>
        <pc:sldLayoutChg chg="add del mod replId">
          <pc:chgData name="胡 懷旻" userId="b7eb36c8c09923ff" providerId="Windows Live" clId="Web-{178DA88A-4914-443F-92FC-E6975A3EE7C2}" dt="2023-07-09T13:10:05.936" v="717"/>
          <pc:sldLayoutMkLst>
            <pc:docMk/>
            <pc:sldMasterMk cId="1196228459" sldId="2147483660"/>
            <pc:sldLayoutMk cId="2217304412" sldId="2147483664"/>
          </pc:sldLayoutMkLst>
        </pc:sldLayoutChg>
        <pc:sldLayoutChg chg="add del mod replId">
          <pc:chgData name="胡 懷旻" userId="b7eb36c8c09923ff" providerId="Windows Live" clId="Web-{178DA88A-4914-443F-92FC-E6975A3EE7C2}" dt="2023-07-09T13:10:05.936" v="717"/>
          <pc:sldLayoutMkLst>
            <pc:docMk/>
            <pc:sldMasterMk cId="1196228459" sldId="2147483660"/>
            <pc:sldLayoutMk cId="3461200801" sldId="2147483665"/>
          </pc:sldLayoutMkLst>
        </pc:sldLayoutChg>
        <pc:sldLayoutChg chg="add del mod replId">
          <pc:chgData name="胡 懷旻" userId="b7eb36c8c09923ff" providerId="Windows Live" clId="Web-{178DA88A-4914-443F-92FC-E6975A3EE7C2}" dt="2023-07-09T13:10:05.936" v="717"/>
          <pc:sldLayoutMkLst>
            <pc:docMk/>
            <pc:sldMasterMk cId="1196228459" sldId="2147483660"/>
            <pc:sldLayoutMk cId="3427548335" sldId="2147483666"/>
          </pc:sldLayoutMkLst>
        </pc:sldLayoutChg>
        <pc:sldLayoutChg chg="add del mod replId">
          <pc:chgData name="胡 懷旻" userId="b7eb36c8c09923ff" providerId="Windows Live" clId="Web-{178DA88A-4914-443F-92FC-E6975A3EE7C2}" dt="2023-07-09T13:10:05.936" v="717"/>
          <pc:sldLayoutMkLst>
            <pc:docMk/>
            <pc:sldMasterMk cId="1196228459" sldId="2147483660"/>
            <pc:sldLayoutMk cId="398079577" sldId="2147483667"/>
          </pc:sldLayoutMkLst>
        </pc:sldLayoutChg>
        <pc:sldLayoutChg chg="add del mod replId">
          <pc:chgData name="胡 懷旻" userId="b7eb36c8c09923ff" providerId="Windows Live" clId="Web-{178DA88A-4914-443F-92FC-E6975A3EE7C2}" dt="2023-07-09T13:10:05.936" v="717"/>
          <pc:sldLayoutMkLst>
            <pc:docMk/>
            <pc:sldMasterMk cId="1196228459" sldId="2147483660"/>
            <pc:sldLayoutMk cId="3705283679" sldId="2147483668"/>
          </pc:sldLayoutMkLst>
        </pc:sldLayoutChg>
        <pc:sldLayoutChg chg="add del mod replId">
          <pc:chgData name="胡 懷旻" userId="b7eb36c8c09923ff" providerId="Windows Live" clId="Web-{178DA88A-4914-443F-92FC-E6975A3EE7C2}" dt="2023-07-09T13:10:05.936" v="717"/>
          <pc:sldLayoutMkLst>
            <pc:docMk/>
            <pc:sldMasterMk cId="1196228459" sldId="2147483660"/>
            <pc:sldLayoutMk cId="3463859995" sldId="2147483669"/>
          </pc:sldLayoutMkLst>
        </pc:sldLayoutChg>
        <pc:sldLayoutChg chg="add del mod replId">
          <pc:chgData name="胡 懷旻" userId="b7eb36c8c09923ff" providerId="Windows Live" clId="Web-{178DA88A-4914-443F-92FC-E6975A3EE7C2}" dt="2023-07-09T13:10:05.936" v="717"/>
          <pc:sldLayoutMkLst>
            <pc:docMk/>
            <pc:sldMasterMk cId="1196228459" sldId="2147483660"/>
            <pc:sldLayoutMk cId="2332767971" sldId="2147483670"/>
          </pc:sldLayoutMkLst>
        </pc:sldLayoutChg>
        <pc:sldLayoutChg chg="add del mod replId">
          <pc:chgData name="胡 懷旻" userId="b7eb36c8c09923ff" providerId="Windows Live" clId="Web-{178DA88A-4914-443F-92FC-E6975A3EE7C2}" dt="2023-07-09T13:10:05.936" v="717"/>
          <pc:sldLayoutMkLst>
            <pc:docMk/>
            <pc:sldMasterMk cId="1196228459" sldId="2147483660"/>
            <pc:sldLayoutMk cId="145855796" sldId="2147483671"/>
          </pc:sldLayoutMkLst>
        </pc:sldLayoutChg>
      </pc:sldMasterChg>
      <pc:sldMasterChg chg="add del addSldLayout delSldLayout modSldLayout">
        <pc:chgData name="胡 懷旻" userId="b7eb36c8c09923ff" providerId="Windows Live" clId="Web-{178DA88A-4914-443F-92FC-E6975A3EE7C2}" dt="2023-07-09T13:10:02.171" v="716"/>
        <pc:sldMasterMkLst>
          <pc:docMk/>
          <pc:sldMasterMk cId="3840631752" sldId="2147483672"/>
        </pc:sldMasterMkLst>
        <pc:sldLayoutChg chg="add del mod replId">
          <pc:chgData name="胡 懷旻" userId="b7eb36c8c09923ff" providerId="Windows Live" clId="Web-{178DA88A-4914-443F-92FC-E6975A3EE7C2}" dt="2023-07-09T13:10:02.171" v="716"/>
          <pc:sldLayoutMkLst>
            <pc:docMk/>
            <pc:sldMasterMk cId="3840631752" sldId="2147483672"/>
            <pc:sldLayoutMk cId="2781244214" sldId="2147483673"/>
          </pc:sldLayoutMkLst>
        </pc:sldLayoutChg>
        <pc:sldLayoutChg chg="add del mod replId">
          <pc:chgData name="胡 懷旻" userId="b7eb36c8c09923ff" providerId="Windows Live" clId="Web-{178DA88A-4914-443F-92FC-E6975A3EE7C2}" dt="2023-07-09T13:10:02.171" v="716"/>
          <pc:sldLayoutMkLst>
            <pc:docMk/>
            <pc:sldMasterMk cId="3840631752" sldId="2147483672"/>
            <pc:sldLayoutMk cId="1676689089" sldId="2147483674"/>
          </pc:sldLayoutMkLst>
        </pc:sldLayoutChg>
        <pc:sldLayoutChg chg="add del mod replId">
          <pc:chgData name="胡 懷旻" userId="b7eb36c8c09923ff" providerId="Windows Live" clId="Web-{178DA88A-4914-443F-92FC-E6975A3EE7C2}" dt="2023-07-09T13:10:02.171" v="716"/>
          <pc:sldLayoutMkLst>
            <pc:docMk/>
            <pc:sldMasterMk cId="3840631752" sldId="2147483672"/>
            <pc:sldLayoutMk cId="569352642" sldId="2147483675"/>
          </pc:sldLayoutMkLst>
        </pc:sldLayoutChg>
        <pc:sldLayoutChg chg="add del mod replId">
          <pc:chgData name="胡 懷旻" userId="b7eb36c8c09923ff" providerId="Windows Live" clId="Web-{178DA88A-4914-443F-92FC-E6975A3EE7C2}" dt="2023-07-09T13:10:02.171" v="716"/>
          <pc:sldLayoutMkLst>
            <pc:docMk/>
            <pc:sldMasterMk cId="3840631752" sldId="2147483672"/>
            <pc:sldLayoutMk cId="3498347140" sldId="2147483676"/>
          </pc:sldLayoutMkLst>
        </pc:sldLayoutChg>
        <pc:sldLayoutChg chg="add del mod replId">
          <pc:chgData name="胡 懷旻" userId="b7eb36c8c09923ff" providerId="Windows Live" clId="Web-{178DA88A-4914-443F-92FC-E6975A3EE7C2}" dt="2023-07-09T13:10:02.171" v="716"/>
          <pc:sldLayoutMkLst>
            <pc:docMk/>
            <pc:sldMasterMk cId="3840631752" sldId="2147483672"/>
            <pc:sldLayoutMk cId="29922325" sldId="2147483677"/>
          </pc:sldLayoutMkLst>
        </pc:sldLayoutChg>
        <pc:sldLayoutChg chg="add del mod replId">
          <pc:chgData name="胡 懷旻" userId="b7eb36c8c09923ff" providerId="Windows Live" clId="Web-{178DA88A-4914-443F-92FC-E6975A3EE7C2}" dt="2023-07-09T13:10:02.171" v="716"/>
          <pc:sldLayoutMkLst>
            <pc:docMk/>
            <pc:sldMasterMk cId="3840631752" sldId="2147483672"/>
            <pc:sldLayoutMk cId="3055764093" sldId="2147483678"/>
          </pc:sldLayoutMkLst>
        </pc:sldLayoutChg>
        <pc:sldLayoutChg chg="add del mod replId">
          <pc:chgData name="胡 懷旻" userId="b7eb36c8c09923ff" providerId="Windows Live" clId="Web-{178DA88A-4914-443F-92FC-E6975A3EE7C2}" dt="2023-07-09T13:10:02.171" v="716"/>
          <pc:sldLayoutMkLst>
            <pc:docMk/>
            <pc:sldMasterMk cId="3840631752" sldId="2147483672"/>
            <pc:sldLayoutMk cId="2427401222" sldId="2147483679"/>
          </pc:sldLayoutMkLst>
        </pc:sldLayoutChg>
        <pc:sldLayoutChg chg="add del mod replId">
          <pc:chgData name="胡 懷旻" userId="b7eb36c8c09923ff" providerId="Windows Live" clId="Web-{178DA88A-4914-443F-92FC-E6975A3EE7C2}" dt="2023-07-09T13:10:02.171" v="716"/>
          <pc:sldLayoutMkLst>
            <pc:docMk/>
            <pc:sldMasterMk cId="3840631752" sldId="2147483672"/>
            <pc:sldLayoutMk cId="397736225" sldId="2147483680"/>
          </pc:sldLayoutMkLst>
        </pc:sldLayoutChg>
        <pc:sldLayoutChg chg="add del mod replId">
          <pc:chgData name="胡 懷旻" userId="b7eb36c8c09923ff" providerId="Windows Live" clId="Web-{178DA88A-4914-443F-92FC-E6975A3EE7C2}" dt="2023-07-09T13:10:02.171" v="716"/>
          <pc:sldLayoutMkLst>
            <pc:docMk/>
            <pc:sldMasterMk cId="3840631752" sldId="2147483672"/>
            <pc:sldLayoutMk cId="1124253960" sldId="2147483681"/>
          </pc:sldLayoutMkLst>
        </pc:sldLayoutChg>
        <pc:sldLayoutChg chg="add del mod replId">
          <pc:chgData name="胡 懷旻" userId="b7eb36c8c09923ff" providerId="Windows Live" clId="Web-{178DA88A-4914-443F-92FC-E6975A3EE7C2}" dt="2023-07-09T13:10:02.171" v="716"/>
          <pc:sldLayoutMkLst>
            <pc:docMk/>
            <pc:sldMasterMk cId="3840631752" sldId="2147483672"/>
            <pc:sldLayoutMk cId="3401757248" sldId="2147483682"/>
          </pc:sldLayoutMkLst>
        </pc:sldLayoutChg>
        <pc:sldLayoutChg chg="add del mod replId">
          <pc:chgData name="胡 懷旻" userId="b7eb36c8c09923ff" providerId="Windows Live" clId="Web-{178DA88A-4914-443F-92FC-E6975A3EE7C2}" dt="2023-07-09T13:10:02.171" v="716"/>
          <pc:sldLayoutMkLst>
            <pc:docMk/>
            <pc:sldMasterMk cId="3840631752" sldId="2147483672"/>
            <pc:sldLayoutMk cId="1058309229" sldId="2147483683"/>
          </pc:sldLayoutMkLst>
        </pc:sldLayoutChg>
      </pc:sldMasterChg>
      <pc:sldMasterChg chg="add del addSldLayout delSldLayout modSldLayout">
        <pc:chgData name="胡 懷旻" userId="b7eb36c8c09923ff" providerId="Windows Live" clId="Web-{178DA88A-4914-443F-92FC-E6975A3EE7C2}" dt="2023-07-09T13:09:41.592" v="715"/>
        <pc:sldMasterMkLst>
          <pc:docMk/>
          <pc:sldMasterMk cId="2442374839" sldId="2147483684"/>
        </pc:sldMasterMkLst>
        <pc:sldLayoutChg chg="add del mod replId">
          <pc:chgData name="胡 懷旻" userId="b7eb36c8c09923ff" providerId="Windows Live" clId="Web-{178DA88A-4914-443F-92FC-E6975A3EE7C2}" dt="2023-07-09T13:09:41.592" v="715"/>
          <pc:sldLayoutMkLst>
            <pc:docMk/>
            <pc:sldMasterMk cId="2442374839" sldId="2147483684"/>
            <pc:sldLayoutMk cId="1917715859" sldId="2147483685"/>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842170167" sldId="2147483686"/>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3068873086" sldId="2147483687"/>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3314897619" sldId="2147483688"/>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595508192" sldId="2147483689"/>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2829149471" sldId="2147483690"/>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129299312" sldId="2147483691"/>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3802638160" sldId="2147483692"/>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2241086406" sldId="2147483693"/>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3602626350" sldId="2147483694"/>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1332990770" sldId="2147483695"/>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2635337888" sldId="2147483696"/>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3226927709" sldId="2147483697"/>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538462061" sldId="2147483698"/>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3134146497" sldId="2147483699"/>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81380939" sldId="2147483700"/>
          </pc:sldLayoutMkLst>
        </pc:sldLayoutChg>
        <pc:sldLayoutChg chg="add del mod replId">
          <pc:chgData name="胡 懷旻" userId="b7eb36c8c09923ff" providerId="Windows Live" clId="Web-{178DA88A-4914-443F-92FC-E6975A3EE7C2}" dt="2023-07-09T13:09:41.592" v="715"/>
          <pc:sldLayoutMkLst>
            <pc:docMk/>
            <pc:sldMasterMk cId="2442374839" sldId="2147483684"/>
            <pc:sldLayoutMk cId="536249050" sldId="2147483701"/>
          </pc:sldLayoutMkLst>
        </pc:sldLayoutChg>
      </pc:sldMasterChg>
    </pc:docChg>
  </pc:docChgLst>
  <pc:docChgLst>
    <pc:chgData name="胡 懷旻" userId="b7eb36c8c09923ff" providerId="Windows Live" clId="Web-{8AEAC256-37A6-4445-B913-14188930CA61}"/>
    <pc:docChg chg="addSld delSld modSld">
      <pc:chgData name="胡 懷旻" userId="b7eb36c8c09923ff" providerId="Windows Live" clId="Web-{8AEAC256-37A6-4445-B913-14188930CA61}" dt="2023-09-19T05:44:32.625" v="446" actId="20577"/>
      <pc:docMkLst>
        <pc:docMk/>
      </pc:docMkLst>
      <pc:sldChg chg="addSp delSp modSp mod setBg setClrOvrMap">
        <pc:chgData name="胡 懷旻" userId="b7eb36c8c09923ff" providerId="Windows Live" clId="Web-{8AEAC256-37A6-4445-B913-14188930CA61}" dt="2023-09-19T04:33:37.280" v="307"/>
        <pc:sldMkLst>
          <pc:docMk/>
          <pc:sldMk cId="2592129946" sldId="256"/>
        </pc:sldMkLst>
        <pc:spChg chg="mod">
          <ac:chgData name="胡 懷旻" userId="b7eb36c8c09923ff" providerId="Windows Live" clId="Web-{8AEAC256-37A6-4445-B913-14188930CA61}" dt="2023-09-19T04:33:37.280" v="307"/>
          <ac:spMkLst>
            <pc:docMk/>
            <pc:sldMk cId="2592129946" sldId="256"/>
            <ac:spMk id="2" creationId="{00000000-0000-0000-0000-000000000000}"/>
          </ac:spMkLst>
        </pc:spChg>
        <pc:spChg chg="mod">
          <ac:chgData name="胡 懷旻" userId="b7eb36c8c09923ff" providerId="Windows Live" clId="Web-{8AEAC256-37A6-4445-B913-14188930CA61}" dt="2023-09-19T04:33:37.280" v="307"/>
          <ac:spMkLst>
            <pc:docMk/>
            <pc:sldMk cId="2592129946" sldId="256"/>
            <ac:spMk id="3" creationId="{00000000-0000-0000-0000-000000000000}"/>
          </ac:spMkLst>
        </pc:spChg>
        <pc:spChg chg="add del">
          <ac:chgData name="胡 懷旻" userId="b7eb36c8c09923ff" providerId="Windows Live" clId="Web-{8AEAC256-37A6-4445-B913-14188930CA61}" dt="2023-09-19T04:31:37.027" v="265"/>
          <ac:spMkLst>
            <pc:docMk/>
            <pc:sldMk cId="2592129946" sldId="256"/>
            <ac:spMk id="6" creationId="{71B2258F-86CA-4D4D-8270-BC05FCDEBFB3}"/>
          </ac:spMkLst>
        </pc:spChg>
        <pc:spChg chg="add del">
          <ac:chgData name="胡 懷旻" userId="b7eb36c8c09923ff" providerId="Windows Live" clId="Web-{8AEAC256-37A6-4445-B913-14188930CA61}" dt="2023-09-19T04:31:41.870" v="267"/>
          <ac:spMkLst>
            <pc:docMk/>
            <pc:sldMk cId="2592129946" sldId="256"/>
            <ac:spMk id="13" creationId="{06DA9DF9-31F7-4056-B42E-878CC92417B8}"/>
          </ac:spMkLst>
        </pc:spChg>
        <pc:spChg chg="add del">
          <ac:chgData name="胡 懷旻" userId="b7eb36c8c09923ff" providerId="Windows Live" clId="Web-{8AEAC256-37A6-4445-B913-14188930CA61}" dt="2023-09-19T04:31:44.667" v="269"/>
          <ac:spMkLst>
            <pc:docMk/>
            <pc:sldMk cId="2592129946" sldId="256"/>
            <ac:spMk id="17" creationId="{907EF6B7-1338-4443-8C46-6A318D952DFD}"/>
          </ac:spMkLst>
        </pc:spChg>
        <pc:spChg chg="add del">
          <ac:chgData name="胡 懷旻" userId="b7eb36c8c09923ff" providerId="Windows Live" clId="Web-{8AEAC256-37A6-4445-B913-14188930CA61}" dt="2023-09-19T04:31:44.667" v="269"/>
          <ac:spMkLst>
            <pc:docMk/>
            <pc:sldMk cId="2592129946" sldId="256"/>
            <ac:spMk id="19" creationId="{DAAE4CDD-124C-4DCF-9584-B6033B545DD5}"/>
          </ac:spMkLst>
        </pc:spChg>
        <pc:spChg chg="add del">
          <ac:chgData name="胡 懷旻" userId="b7eb36c8c09923ff" providerId="Windows Live" clId="Web-{8AEAC256-37A6-4445-B913-14188930CA61}" dt="2023-09-19T04:31:44.667" v="269"/>
          <ac:spMkLst>
            <pc:docMk/>
            <pc:sldMk cId="2592129946" sldId="256"/>
            <ac:spMk id="21" creationId="{081E4A58-353D-44AE-B2FC-2A74E2E400F7}"/>
          </ac:spMkLst>
        </pc:spChg>
        <pc:spChg chg="add del">
          <ac:chgData name="胡 懷旻" userId="b7eb36c8c09923ff" providerId="Windows Live" clId="Web-{8AEAC256-37A6-4445-B913-14188930CA61}" dt="2023-09-19T04:33:37.280" v="307"/>
          <ac:spMkLst>
            <pc:docMk/>
            <pc:sldMk cId="2592129946" sldId="256"/>
            <ac:spMk id="26" creationId="{18873D23-2DCF-4B31-A009-95721C06E8E1}"/>
          </ac:spMkLst>
        </pc:spChg>
        <pc:spChg chg="add del">
          <ac:chgData name="胡 懷旻" userId="b7eb36c8c09923ff" providerId="Windows Live" clId="Web-{8AEAC256-37A6-4445-B913-14188930CA61}" dt="2023-09-19T04:33:37.280" v="307"/>
          <ac:spMkLst>
            <pc:docMk/>
            <pc:sldMk cId="2592129946" sldId="256"/>
            <ac:spMk id="27" creationId="{C13EF075-D4EF-4929-ADBC-91B27DA19955}"/>
          </ac:spMkLst>
        </pc:spChg>
        <pc:spChg chg="add del">
          <ac:chgData name="胡 懷旻" userId="b7eb36c8c09923ff" providerId="Windows Live" clId="Web-{8AEAC256-37A6-4445-B913-14188930CA61}" dt="2023-09-19T04:33:05.186" v="287"/>
          <ac:spMkLst>
            <pc:docMk/>
            <pc:sldMk cId="2592129946" sldId="256"/>
            <ac:spMk id="38" creationId="{C2554CA6-288E-4202-BC52-2E5A8F0C0AED}"/>
          </ac:spMkLst>
        </pc:spChg>
        <pc:spChg chg="add del">
          <ac:chgData name="胡 懷旻" userId="b7eb36c8c09923ff" providerId="Windows Live" clId="Web-{8AEAC256-37A6-4445-B913-14188930CA61}" dt="2023-09-19T04:33:05.186" v="287"/>
          <ac:spMkLst>
            <pc:docMk/>
            <pc:sldMk cId="2592129946" sldId="256"/>
            <ac:spMk id="40" creationId="{B10BB131-AC8E-4A8E-A5D1-36260F720C3B}"/>
          </ac:spMkLst>
        </pc:spChg>
        <pc:spChg chg="add del">
          <ac:chgData name="胡 懷旻" userId="b7eb36c8c09923ff" providerId="Windows Live" clId="Web-{8AEAC256-37A6-4445-B913-14188930CA61}" dt="2023-09-19T04:33:05.186" v="287"/>
          <ac:spMkLst>
            <pc:docMk/>
            <pc:sldMk cId="2592129946" sldId="256"/>
            <ac:spMk id="42" creationId="{5B7778FC-632E-4DCA-A7CB-0D7731CCF970}"/>
          </ac:spMkLst>
        </pc:spChg>
        <pc:spChg chg="add del">
          <ac:chgData name="胡 懷旻" userId="b7eb36c8c09923ff" providerId="Windows Live" clId="Web-{8AEAC256-37A6-4445-B913-14188930CA61}" dt="2023-09-19T04:33:05.186" v="287"/>
          <ac:spMkLst>
            <pc:docMk/>
            <pc:sldMk cId="2592129946" sldId="256"/>
            <ac:spMk id="44" creationId="{FA23A907-97FB-4A8F-880A-DD77401C4296}"/>
          </ac:spMkLst>
        </pc:spChg>
        <pc:spChg chg="add del">
          <ac:chgData name="胡 懷旻" userId="b7eb36c8c09923ff" providerId="Windows Live" clId="Web-{8AEAC256-37A6-4445-B913-14188930CA61}" dt="2023-09-19T04:33:09.186" v="289"/>
          <ac:spMkLst>
            <pc:docMk/>
            <pc:sldMk cId="2592129946" sldId="256"/>
            <ac:spMk id="46" creationId="{907EF6B7-1338-4443-8C46-6A318D952DFD}"/>
          </ac:spMkLst>
        </pc:spChg>
        <pc:spChg chg="add del">
          <ac:chgData name="胡 懷旻" userId="b7eb36c8c09923ff" providerId="Windows Live" clId="Web-{8AEAC256-37A6-4445-B913-14188930CA61}" dt="2023-09-19T04:33:09.186" v="289"/>
          <ac:spMkLst>
            <pc:docMk/>
            <pc:sldMk cId="2592129946" sldId="256"/>
            <ac:spMk id="47" creationId="{DAAE4CDD-124C-4DCF-9584-B6033B545DD5}"/>
          </ac:spMkLst>
        </pc:spChg>
        <pc:spChg chg="add del">
          <ac:chgData name="胡 懷旻" userId="b7eb36c8c09923ff" providerId="Windows Live" clId="Web-{8AEAC256-37A6-4445-B913-14188930CA61}" dt="2023-09-19T04:33:09.186" v="289"/>
          <ac:spMkLst>
            <pc:docMk/>
            <pc:sldMk cId="2592129946" sldId="256"/>
            <ac:spMk id="48" creationId="{081E4A58-353D-44AE-B2FC-2A74E2E400F7}"/>
          </ac:spMkLst>
        </pc:spChg>
        <pc:spChg chg="add del">
          <ac:chgData name="胡 懷旻" userId="b7eb36c8c09923ff" providerId="Windows Live" clId="Web-{8AEAC256-37A6-4445-B913-14188930CA61}" dt="2023-09-19T04:33:30.202" v="291"/>
          <ac:spMkLst>
            <pc:docMk/>
            <pc:sldMk cId="2592129946" sldId="256"/>
            <ac:spMk id="50" creationId="{DAF1966E-FD40-4A4A-B61B-C4DF7FA05F06}"/>
          </ac:spMkLst>
        </pc:spChg>
        <pc:spChg chg="add del">
          <ac:chgData name="胡 懷旻" userId="b7eb36c8c09923ff" providerId="Windows Live" clId="Web-{8AEAC256-37A6-4445-B913-14188930CA61}" dt="2023-09-19T04:33:30.202" v="291"/>
          <ac:spMkLst>
            <pc:docMk/>
            <pc:sldMk cId="2592129946" sldId="256"/>
            <ac:spMk id="51" creationId="{047BFA19-D45E-416B-A404-7AF2F3F27017}"/>
          </ac:spMkLst>
        </pc:spChg>
        <pc:spChg chg="add del">
          <ac:chgData name="胡 懷旻" userId="b7eb36c8c09923ff" providerId="Windows Live" clId="Web-{8AEAC256-37A6-4445-B913-14188930CA61}" dt="2023-09-19T04:33:30.202" v="291"/>
          <ac:spMkLst>
            <pc:docMk/>
            <pc:sldMk cId="2592129946" sldId="256"/>
            <ac:spMk id="52" creationId="{8E0105E7-23DB-4CF2-8258-FF47C7620F6E}"/>
          </ac:spMkLst>
        </pc:spChg>
        <pc:spChg chg="add del">
          <ac:chgData name="胡 懷旻" userId="b7eb36c8c09923ff" providerId="Windows Live" clId="Web-{8AEAC256-37A6-4445-B913-14188930CA61}" dt="2023-09-19T04:33:30.202" v="291"/>
          <ac:spMkLst>
            <pc:docMk/>
            <pc:sldMk cId="2592129946" sldId="256"/>
            <ac:spMk id="53" creationId="{074B4F7D-14B2-478B-8BF5-01E4E0C5D263}"/>
          </ac:spMkLst>
        </pc:spChg>
        <pc:grpChg chg="add del">
          <ac:chgData name="胡 懷旻" userId="b7eb36c8c09923ff" providerId="Windows Live" clId="Web-{8AEAC256-37A6-4445-B913-14188930CA61}" dt="2023-09-19T04:33:37.280" v="307"/>
          <ac:grpSpMkLst>
            <pc:docMk/>
            <pc:sldMk cId="2592129946" sldId="256"/>
            <ac:grpSpMk id="29" creationId="{DAA26DFA-AAB2-4973-9C17-16D587C7B198}"/>
          </ac:grpSpMkLst>
        </pc:grpChg>
        <pc:picChg chg="add del">
          <ac:chgData name="胡 懷旻" userId="b7eb36c8c09923ff" providerId="Windows Live" clId="Web-{8AEAC256-37A6-4445-B913-14188930CA61}" dt="2023-09-19T04:31:37.027" v="265"/>
          <ac:picMkLst>
            <pc:docMk/>
            <pc:sldMk cId="2592129946" sldId="256"/>
            <ac:picMk id="7" creationId="{365C4C7D-D967-0694-C00D-41D73BD3E2FF}"/>
          </ac:picMkLst>
        </pc:picChg>
        <pc:picChg chg="add del">
          <ac:chgData name="胡 懷旻" userId="b7eb36c8c09923ff" providerId="Windows Live" clId="Web-{8AEAC256-37A6-4445-B913-14188930CA61}" dt="2023-09-19T04:31:41.870" v="267"/>
          <ac:picMkLst>
            <pc:docMk/>
            <pc:sldMk cId="2592129946" sldId="256"/>
            <ac:picMk id="15" creationId="{991A97A8-EEF5-1CE4-7183-1877B9A289DD}"/>
          </ac:picMkLst>
        </pc:picChg>
      </pc:sldChg>
      <pc:sldChg chg="modSp">
        <pc:chgData name="胡 懷旻" userId="b7eb36c8c09923ff" providerId="Windows Live" clId="Web-{8AEAC256-37A6-4445-B913-14188930CA61}" dt="2023-09-19T05:37:20.176" v="386" actId="20577"/>
        <pc:sldMkLst>
          <pc:docMk/>
          <pc:sldMk cId="2114710077" sldId="257"/>
        </pc:sldMkLst>
        <pc:spChg chg="mod">
          <ac:chgData name="胡 懷旻" userId="b7eb36c8c09923ff" providerId="Windows Live" clId="Web-{8AEAC256-37A6-4445-B913-14188930CA61}" dt="2023-09-19T05:37:20.176" v="386" actId="20577"/>
          <ac:spMkLst>
            <pc:docMk/>
            <pc:sldMk cId="2114710077" sldId="257"/>
            <ac:spMk id="3" creationId="{8CFA0477-1556-E2A4-96FC-331BCB99CF49}"/>
          </ac:spMkLst>
        </pc:spChg>
      </pc:sldChg>
      <pc:sldChg chg="modSp">
        <pc:chgData name="胡 懷旻" userId="b7eb36c8c09923ff" providerId="Windows Live" clId="Web-{8AEAC256-37A6-4445-B913-14188930CA61}" dt="2023-09-19T05:41:03.057" v="421" actId="20577"/>
        <pc:sldMkLst>
          <pc:docMk/>
          <pc:sldMk cId="482961537" sldId="258"/>
        </pc:sldMkLst>
        <pc:spChg chg="mod">
          <ac:chgData name="胡 懷旻" userId="b7eb36c8c09923ff" providerId="Windows Live" clId="Web-{8AEAC256-37A6-4445-B913-14188930CA61}" dt="2023-09-19T05:41:03.057" v="421" actId="20577"/>
          <ac:spMkLst>
            <pc:docMk/>
            <pc:sldMk cId="482961537" sldId="258"/>
            <ac:spMk id="9" creationId="{DDE74A79-37C3-3D8B-016C-6B3CC3AAB3F4}"/>
          </ac:spMkLst>
        </pc:spChg>
      </pc:sldChg>
      <pc:sldChg chg="modSp">
        <pc:chgData name="胡 懷旻" userId="b7eb36c8c09923ff" providerId="Windows Live" clId="Web-{8AEAC256-37A6-4445-B913-14188930CA61}" dt="2023-09-19T05:41:12.447" v="423" actId="20577"/>
        <pc:sldMkLst>
          <pc:docMk/>
          <pc:sldMk cId="2540042894" sldId="259"/>
        </pc:sldMkLst>
        <pc:spChg chg="mod">
          <ac:chgData name="胡 懷旻" userId="b7eb36c8c09923ff" providerId="Windows Live" clId="Web-{8AEAC256-37A6-4445-B913-14188930CA61}" dt="2023-09-19T04:22:58.354" v="235" actId="1076"/>
          <ac:spMkLst>
            <pc:docMk/>
            <pc:sldMk cId="2540042894" sldId="259"/>
            <ac:spMk id="2" creationId="{C00E700A-60EC-4156-0BE7-1036CF44E471}"/>
          </ac:spMkLst>
        </pc:spChg>
        <pc:spChg chg="mod">
          <ac:chgData name="胡 懷旻" userId="b7eb36c8c09923ff" providerId="Windows Live" clId="Web-{8AEAC256-37A6-4445-B913-14188930CA61}" dt="2023-09-19T05:41:12.447" v="423" actId="20577"/>
          <ac:spMkLst>
            <pc:docMk/>
            <pc:sldMk cId="2540042894" sldId="259"/>
            <ac:spMk id="8" creationId="{2D7D11A3-F259-F22A-F945-30755F639D15}"/>
          </ac:spMkLst>
        </pc:spChg>
        <pc:picChg chg="mod">
          <ac:chgData name="胡 懷旻" userId="b7eb36c8c09923ff" providerId="Windows Live" clId="Web-{8AEAC256-37A6-4445-B913-14188930CA61}" dt="2023-09-19T04:22:36.556" v="233" actId="1076"/>
          <ac:picMkLst>
            <pc:docMk/>
            <pc:sldMk cId="2540042894" sldId="259"/>
            <ac:picMk id="3" creationId="{0C3EEFC8-DD08-0884-D062-99C86FAC45B7}"/>
          </ac:picMkLst>
        </pc:picChg>
      </pc:sldChg>
      <pc:sldChg chg="addSp delSp modSp">
        <pc:chgData name="胡 懷旻" userId="b7eb36c8c09923ff" providerId="Windows Live" clId="Web-{8AEAC256-37A6-4445-B913-14188930CA61}" dt="2023-09-19T03:02:47.166" v="33" actId="1076"/>
        <pc:sldMkLst>
          <pc:docMk/>
          <pc:sldMk cId="1158136433" sldId="266"/>
        </pc:sldMkLst>
        <pc:spChg chg="mod">
          <ac:chgData name="胡 懷旻" userId="b7eb36c8c09923ff" providerId="Windows Live" clId="Web-{8AEAC256-37A6-4445-B913-14188930CA61}" dt="2023-09-19T03:02:16.837" v="28" actId="20577"/>
          <ac:spMkLst>
            <pc:docMk/>
            <pc:sldMk cId="1158136433" sldId="266"/>
            <ac:spMk id="3" creationId="{9EFBCC12-2126-691A-B64D-BD9A3E74A3D8}"/>
          </ac:spMkLst>
        </pc:spChg>
        <pc:spChg chg="add del mod">
          <ac:chgData name="胡 懷旻" userId="b7eb36c8c09923ff" providerId="Windows Live" clId="Web-{8AEAC256-37A6-4445-B913-14188930CA61}" dt="2023-09-19T03:02:44.557" v="32"/>
          <ac:spMkLst>
            <pc:docMk/>
            <pc:sldMk cId="1158136433" sldId="266"/>
            <ac:spMk id="7" creationId="{AC64FC71-1956-97BC-8FDB-FA51A31F9087}"/>
          </ac:spMkLst>
        </pc:spChg>
        <pc:picChg chg="del">
          <ac:chgData name="胡 懷旻" userId="b7eb36c8c09923ff" providerId="Windows Live" clId="Web-{8AEAC256-37A6-4445-B913-14188930CA61}" dt="2023-09-19T03:02:33.572" v="31"/>
          <ac:picMkLst>
            <pc:docMk/>
            <pc:sldMk cId="1158136433" sldId="266"/>
            <ac:picMk id="4" creationId="{CB07F74A-E701-B513-07DF-CC81D1CD44C9}"/>
          </ac:picMkLst>
        </pc:picChg>
        <pc:picChg chg="del">
          <ac:chgData name="胡 懷旻" userId="b7eb36c8c09923ff" providerId="Windows Live" clId="Web-{8AEAC256-37A6-4445-B913-14188930CA61}" dt="2023-09-19T03:02:31.478" v="30"/>
          <ac:picMkLst>
            <pc:docMk/>
            <pc:sldMk cId="1158136433" sldId="266"/>
            <ac:picMk id="6" creationId="{766DE591-D626-8F88-436B-6975E0F4DC85}"/>
          </ac:picMkLst>
        </pc:picChg>
        <pc:picChg chg="add mod ord">
          <ac:chgData name="胡 懷旻" userId="b7eb36c8c09923ff" providerId="Windows Live" clId="Web-{8AEAC256-37A6-4445-B913-14188930CA61}" dt="2023-09-19T03:02:47.166" v="33" actId="1076"/>
          <ac:picMkLst>
            <pc:docMk/>
            <pc:sldMk cId="1158136433" sldId="266"/>
            <ac:picMk id="8" creationId="{FE3E031D-9169-00BA-D287-D9006753A323}"/>
          </ac:picMkLst>
        </pc:picChg>
      </pc:sldChg>
      <pc:sldChg chg="del">
        <pc:chgData name="胡 懷旻" userId="b7eb36c8c09923ff" providerId="Windows Live" clId="Web-{8AEAC256-37A6-4445-B913-14188930CA61}" dt="2023-09-19T03:02:29.103" v="29"/>
        <pc:sldMkLst>
          <pc:docMk/>
          <pc:sldMk cId="1428590144" sldId="267"/>
        </pc:sldMkLst>
      </pc:sldChg>
      <pc:sldChg chg="addSp delSp modSp">
        <pc:chgData name="胡 懷旻" userId="b7eb36c8c09923ff" providerId="Windows Live" clId="Web-{8AEAC256-37A6-4445-B913-14188930CA61}" dt="2023-09-19T04:35:02.205" v="314" actId="1076"/>
        <pc:sldMkLst>
          <pc:docMk/>
          <pc:sldMk cId="1895663283" sldId="268"/>
        </pc:sldMkLst>
        <pc:spChg chg="mod">
          <ac:chgData name="胡 懷旻" userId="b7eb36c8c09923ff" providerId="Windows Live" clId="Web-{8AEAC256-37A6-4445-B913-14188930CA61}" dt="2023-09-19T04:35:02.205" v="314" actId="1076"/>
          <ac:spMkLst>
            <pc:docMk/>
            <pc:sldMk cId="1895663283" sldId="268"/>
            <ac:spMk id="3" creationId="{3B359CC4-D5D2-6E56-43A1-E3FD2D0F59F3}"/>
          </ac:spMkLst>
        </pc:spChg>
        <pc:spChg chg="add del mod">
          <ac:chgData name="胡 懷旻" userId="b7eb36c8c09923ff" providerId="Windows Live" clId="Web-{8AEAC256-37A6-4445-B913-14188930CA61}" dt="2023-09-19T03:38:20.048" v="119"/>
          <ac:spMkLst>
            <pc:docMk/>
            <pc:sldMk cId="1895663283" sldId="268"/>
            <ac:spMk id="7" creationId="{64CBD96A-F0A5-7C5D-B735-9F8761B0099E}"/>
          </ac:spMkLst>
        </pc:spChg>
        <pc:picChg chg="del">
          <ac:chgData name="胡 懷旻" userId="b7eb36c8c09923ff" providerId="Windows Live" clId="Web-{8AEAC256-37A6-4445-B913-14188930CA61}" dt="2023-09-19T03:37:57.766" v="115"/>
          <ac:picMkLst>
            <pc:docMk/>
            <pc:sldMk cId="1895663283" sldId="268"/>
            <ac:picMk id="4" creationId="{75A99224-07C4-0BC7-91F0-B0C4FC29D724}"/>
          </ac:picMkLst>
        </pc:picChg>
        <pc:picChg chg="del">
          <ac:chgData name="胡 懷旻" userId="b7eb36c8c09923ff" providerId="Windows Live" clId="Web-{8AEAC256-37A6-4445-B913-14188930CA61}" dt="2023-09-19T03:37:55.953" v="114"/>
          <ac:picMkLst>
            <pc:docMk/>
            <pc:sldMk cId="1895663283" sldId="268"/>
            <ac:picMk id="6" creationId="{E2C5E06A-DB8F-6077-3093-B97056185063}"/>
          </ac:picMkLst>
        </pc:picChg>
        <pc:picChg chg="add mod ord">
          <ac:chgData name="胡 懷旻" userId="b7eb36c8c09923ff" providerId="Windows Live" clId="Web-{8AEAC256-37A6-4445-B913-14188930CA61}" dt="2023-09-19T03:38:23.423" v="120" actId="1076"/>
          <ac:picMkLst>
            <pc:docMk/>
            <pc:sldMk cId="1895663283" sldId="268"/>
            <ac:picMk id="8" creationId="{54FA635B-D96A-18BF-BFC1-EBE01767D9CD}"/>
          </ac:picMkLst>
        </pc:picChg>
      </pc:sldChg>
      <pc:sldChg chg="addSp delSp modSp">
        <pc:chgData name="胡 懷旻" userId="b7eb36c8c09923ff" providerId="Windows Live" clId="Web-{8AEAC256-37A6-4445-B913-14188930CA61}" dt="2023-09-19T04:35:21.487" v="316" actId="1076"/>
        <pc:sldMkLst>
          <pc:docMk/>
          <pc:sldMk cId="1545188640" sldId="269"/>
        </pc:sldMkLst>
        <pc:spChg chg="add del mod">
          <ac:chgData name="胡 懷旻" userId="b7eb36c8c09923ff" providerId="Windows Live" clId="Web-{8AEAC256-37A6-4445-B913-14188930CA61}" dt="2023-09-19T03:39:25.753" v="121"/>
          <ac:spMkLst>
            <pc:docMk/>
            <pc:sldMk cId="1545188640" sldId="269"/>
            <ac:spMk id="7" creationId="{01569D4B-70F2-E559-C85C-F885D40003FE}"/>
          </ac:spMkLst>
        </pc:spChg>
        <pc:spChg chg="add mod">
          <ac:chgData name="胡 懷旻" userId="b7eb36c8c09923ff" providerId="Windows Live" clId="Web-{8AEAC256-37A6-4445-B913-14188930CA61}" dt="2023-09-19T04:35:21.487" v="316" actId="1076"/>
          <ac:spMkLst>
            <pc:docMk/>
            <pc:sldMk cId="1545188640" sldId="269"/>
            <ac:spMk id="9" creationId="{8349BC2A-218A-0495-BCE6-F80002D684BA}"/>
          </ac:spMkLst>
        </pc:spChg>
        <pc:picChg chg="del">
          <ac:chgData name="胡 懷旻" userId="b7eb36c8c09923ff" providerId="Windows Live" clId="Web-{8AEAC256-37A6-4445-B913-14188930CA61}" dt="2023-09-19T03:38:04.016" v="118"/>
          <ac:picMkLst>
            <pc:docMk/>
            <pc:sldMk cId="1545188640" sldId="269"/>
            <ac:picMk id="4" creationId="{C18D5768-B1E0-AA03-E3FD-E56534FF0C80}"/>
          </ac:picMkLst>
        </pc:picChg>
        <pc:picChg chg="del">
          <ac:chgData name="胡 懷旻" userId="b7eb36c8c09923ff" providerId="Windows Live" clId="Web-{8AEAC256-37A6-4445-B913-14188930CA61}" dt="2023-09-19T03:38:02.391" v="117"/>
          <ac:picMkLst>
            <pc:docMk/>
            <pc:sldMk cId="1545188640" sldId="269"/>
            <ac:picMk id="5" creationId="{A0342C6E-F7B1-F14D-F90E-5CD6E3886B5E}"/>
          </ac:picMkLst>
        </pc:picChg>
        <pc:picChg chg="del">
          <ac:chgData name="胡 懷旻" userId="b7eb36c8c09923ff" providerId="Windows Live" clId="Web-{8AEAC256-37A6-4445-B913-14188930CA61}" dt="2023-09-19T03:38:00.454" v="116"/>
          <ac:picMkLst>
            <pc:docMk/>
            <pc:sldMk cId="1545188640" sldId="269"/>
            <ac:picMk id="6" creationId="{20CD9BE3-3EB0-78AA-AF7B-862066A39C08}"/>
          </ac:picMkLst>
        </pc:picChg>
        <pc:picChg chg="add mod ord">
          <ac:chgData name="胡 懷旻" userId="b7eb36c8c09923ff" providerId="Windows Live" clId="Web-{8AEAC256-37A6-4445-B913-14188930CA61}" dt="2023-09-19T04:35:17.721" v="315" actId="1076"/>
          <ac:picMkLst>
            <pc:docMk/>
            <pc:sldMk cId="1545188640" sldId="269"/>
            <ac:picMk id="8" creationId="{367E69A2-CC45-E76B-7DAD-071C8636626D}"/>
          </ac:picMkLst>
        </pc:picChg>
      </pc:sldChg>
      <pc:sldChg chg="modSp">
        <pc:chgData name="胡 懷旻" userId="b7eb36c8c09923ff" providerId="Windows Live" clId="Web-{8AEAC256-37A6-4445-B913-14188930CA61}" dt="2023-09-19T05:44:32.625" v="446" actId="20577"/>
        <pc:sldMkLst>
          <pc:docMk/>
          <pc:sldMk cId="352442300" sldId="270"/>
        </pc:sldMkLst>
        <pc:spChg chg="mod">
          <ac:chgData name="胡 懷旻" userId="b7eb36c8c09923ff" providerId="Windows Live" clId="Web-{8AEAC256-37A6-4445-B913-14188930CA61}" dt="2023-09-19T05:44:32.625" v="446" actId="20577"/>
          <ac:spMkLst>
            <pc:docMk/>
            <pc:sldMk cId="352442300" sldId="270"/>
            <ac:spMk id="3" creationId="{A94B7F90-91A8-60D7-9F61-A5C282641D7F}"/>
          </ac:spMkLst>
        </pc:spChg>
      </pc:sldChg>
      <pc:sldChg chg="modSp">
        <pc:chgData name="胡 懷旻" userId="b7eb36c8c09923ff" providerId="Windows Live" clId="Web-{8AEAC256-37A6-4445-B913-14188930CA61}" dt="2023-09-19T05:39:11.710" v="418" actId="14100"/>
        <pc:sldMkLst>
          <pc:docMk/>
          <pc:sldMk cId="1276919659" sldId="271"/>
        </pc:sldMkLst>
        <pc:spChg chg="mod">
          <ac:chgData name="胡 懷旻" userId="b7eb36c8c09923ff" providerId="Windows Live" clId="Web-{8AEAC256-37A6-4445-B913-14188930CA61}" dt="2023-09-19T05:37:40.207" v="390" actId="20577"/>
          <ac:spMkLst>
            <pc:docMk/>
            <pc:sldMk cId="1276919659" sldId="271"/>
            <ac:spMk id="2" creationId="{2F65F924-8535-7854-A9B6-AA172FC83872}"/>
          </ac:spMkLst>
        </pc:spChg>
        <pc:spChg chg="mod">
          <ac:chgData name="胡 懷旻" userId="b7eb36c8c09923ff" providerId="Windows Live" clId="Web-{8AEAC256-37A6-4445-B913-14188930CA61}" dt="2023-09-19T05:39:11.710" v="418" actId="14100"/>
          <ac:spMkLst>
            <pc:docMk/>
            <pc:sldMk cId="1276919659" sldId="271"/>
            <ac:spMk id="5" creationId="{768CAE79-10FA-A5D5-6157-FA3867AB2F6C}"/>
          </ac:spMkLst>
        </pc:spChg>
      </pc:sldChg>
      <pc:sldChg chg="addSp delSp modSp new">
        <pc:chgData name="胡 懷旻" userId="b7eb36c8c09923ff" providerId="Windows Live" clId="Web-{8AEAC256-37A6-4445-B913-14188930CA61}" dt="2023-09-19T04:23:23.964" v="238" actId="20577"/>
        <pc:sldMkLst>
          <pc:docMk/>
          <pc:sldMk cId="4248169865" sldId="272"/>
        </pc:sldMkLst>
        <pc:spChg chg="mod">
          <ac:chgData name="胡 懷旻" userId="b7eb36c8c09923ff" providerId="Windows Live" clId="Web-{8AEAC256-37A6-4445-B913-14188930CA61}" dt="2023-09-19T03:03:31.855" v="35" actId="20577"/>
          <ac:spMkLst>
            <pc:docMk/>
            <pc:sldMk cId="4248169865" sldId="272"/>
            <ac:spMk id="2" creationId="{86D6EA71-68B3-20A4-303A-DF924CBF467E}"/>
          </ac:spMkLst>
        </pc:spChg>
        <pc:spChg chg="mod">
          <ac:chgData name="胡 懷旻" userId="b7eb36c8c09923ff" providerId="Windows Live" clId="Web-{8AEAC256-37A6-4445-B913-14188930CA61}" dt="2023-09-19T04:23:23.964" v="238" actId="20577"/>
          <ac:spMkLst>
            <pc:docMk/>
            <pc:sldMk cId="4248169865" sldId="272"/>
            <ac:spMk id="3" creationId="{5903B5B8-963E-46D7-6A1F-2148BF6B90FA}"/>
          </ac:spMkLst>
        </pc:spChg>
        <pc:picChg chg="add mod">
          <ac:chgData name="胡 懷旻" userId="b7eb36c8c09923ff" providerId="Windows Live" clId="Web-{8AEAC256-37A6-4445-B913-14188930CA61}" dt="2023-09-19T03:12:13.841" v="66" actId="1076"/>
          <ac:picMkLst>
            <pc:docMk/>
            <pc:sldMk cId="4248169865" sldId="272"/>
            <ac:picMk id="4" creationId="{5A19C475-0137-CF03-6755-020C0D8A05F2}"/>
          </ac:picMkLst>
        </pc:picChg>
        <pc:picChg chg="add del mod">
          <ac:chgData name="胡 懷旻" userId="b7eb36c8c09923ff" providerId="Windows Live" clId="Web-{8AEAC256-37A6-4445-B913-14188930CA61}" dt="2023-09-19T03:12:21.591" v="68"/>
          <ac:picMkLst>
            <pc:docMk/>
            <pc:sldMk cId="4248169865" sldId="272"/>
            <ac:picMk id="5" creationId="{D89D7AC5-FDCC-3CA3-AA24-A1BE92742C0E}"/>
          </ac:picMkLst>
        </pc:picChg>
      </pc:sldChg>
      <pc:sldChg chg="addSp delSp modSp new">
        <pc:chgData name="胡 懷旻" userId="b7eb36c8c09923ff" providerId="Windows Live" clId="Web-{8AEAC256-37A6-4445-B913-14188930CA61}" dt="2023-09-19T04:17:44.312" v="203" actId="20577"/>
        <pc:sldMkLst>
          <pc:docMk/>
          <pc:sldMk cId="689278347" sldId="273"/>
        </pc:sldMkLst>
        <pc:spChg chg="mod">
          <ac:chgData name="胡 懷旻" userId="b7eb36c8c09923ff" providerId="Windows Live" clId="Web-{8AEAC256-37A6-4445-B913-14188930CA61}" dt="2023-09-19T03:20:43.576" v="79" actId="20577"/>
          <ac:spMkLst>
            <pc:docMk/>
            <pc:sldMk cId="689278347" sldId="273"/>
            <ac:spMk id="2" creationId="{9DBAB61C-8829-9CB3-6944-B645D173CF16}"/>
          </ac:spMkLst>
        </pc:spChg>
        <pc:spChg chg="del">
          <ac:chgData name="胡 懷旻" userId="b7eb36c8c09923ff" providerId="Windows Live" clId="Web-{8AEAC256-37A6-4445-B913-14188930CA61}" dt="2023-09-19T03:12:25.185" v="69"/>
          <ac:spMkLst>
            <pc:docMk/>
            <pc:sldMk cId="689278347" sldId="273"/>
            <ac:spMk id="3" creationId="{18B8445B-AC26-FB3E-1B34-7996308DE842}"/>
          </ac:spMkLst>
        </pc:spChg>
        <pc:spChg chg="add del mod">
          <ac:chgData name="胡 懷旻" userId="b7eb36c8c09923ff" providerId="Windows Live" clId="Web-{8AEAC256-37A6-4445-B913-14188930CA61}" dt="2023-09-19T03:14:10.688" v="74"/>
          <ac:spMkLst>
            <pc:docMk/>
            <pc:sldMk cId="689278347" sldId="273"/>
            <ac:spMk id="6" creationId="{99A63F98-052D-A0E7-FD2B-28AEB90780D7}"/>
          </ac:spMkLst>
        </pc:spChg>
        <pc:spChg chg="add mod">
          <ac:chgData name="胡 懷旻" userId="b7eb36c8c09923ff" providerId="Windows Live" clId="Web-{8AEAC256-37A6-4445-B913-14188930CA61}" dt="2023-09-19T04:17:44.312" v="203" actId="20577"/>
          <ac:spMkLst>
            <pc:docMk/>
            <pc:sldMk cId="689278347" sldId="273"/>
            <ac:spMk id="8" creationId="{5D2981C3-CBB2-0C01-AF4D-63D68D8BE898}"/>
          </ac:spMkLst>
        </pc:spChg>
        <pc:picChg chg="add del mod ord">
          <ac:chgData name="胡 懷旻" userId="b7eb36c8c09923ff" providerId="Windows Live" clId="Web-{8AEAC256-37A6-4445-B913-14188930CA61}" dt="2023-09-19T03:12:41.232" v="73"/>
          <ac:picMkLst>
            <pc:docMk/>
            <pc:sldMk cId="689278347" sldId="273"/>
            <ac:picMk id="4" creationId="{B72BCC7D-E18B-3D12-81A4-70BA017F39EC}"/>
          </ac:picMkLst>
        </pc:picChg>
        <pc:picChg chg="add mod ord">
          <ac:chgData name="胡 懷旻" userId="b7eb36c8c09923ff" providerId="Windows Live" clId="Web-{8AEAC256-37A6-4445-B913-14188930CA61}" dt="2023-09-19T03:24:15.677" v="108" actId="1076"/>
          <ac:picMkLst>
            <pc:docMk/>
            <pc:sldMk cId="689278347" sldId="273"/>
            <ac:picMk id="7" creationId="{DB8AE962-790F-BB6E-25B3-1FF7AD6D3DFE}"/>
          </ac:picMkLst>
        </pc:picChg>
      </pc:sldChg>
      <pc:sldChg chg="modSp new">
        <pc:chgData name="胡 懷旻" userId="b7eb36c8c09923ff" providerId="Windows Live" clId="Web-{8AEAC256-37A6-4445-B913-14188930CA61}" dt="2023-09-19T05:34:57.422" v="349" actId="20577"/>
        <pc:sldMkLst>
          <pc:docMk/>
          <pc:sldMk cId="3193373833" sldId="274"/>
        </pc:sldMkLst>
        <pc:spChg chg="mod">
          <ac:chgData name="胡 懷旻" userId="b7eb36c8c09923ff" providerId="Windows Live" clId="Web-{8AEAC256-37A6-4445-B913-14188930CA61}" dt="2023-09-19T04:20:48.927" v="213" actId="20577"/>
          <ac:spMkLst>
            <pc:docMk/>
            <pc:sldMk cId="3193373833" sldId="274"/>
            <ac:spMk id="2" creationId="{EEFEEB60-E33B-920D-DD1E-C1DADAE973A1}"/>
          </ac:spMkLst>
        </pc:spChg>
        <pc:spChg chg="mod">
          <ac:chgData name="胡 懷旻" userId="b7eb36c8c09923ff" providerId="Windows Live" clId="Web-{8AEAC256-37A6-4445-B913-14188930CA61}" dt="2023-09-19T05:34:57.422" v="349" actId="20577"/>
          <ac:spMkLst>
            <pc:docMk/>
            <pc:sldMk cId="3193373833" sldId="274"/>
            <ac:spMk id="3" creationId="{459B8C18-D85B-8EBA-D3FA-DC1D5165163C}"/>
          </ac:spMkLst>
        </pc:spChg>
      </pc:sldChg>
      <pc:sldChg chg="modSp new">
        <pc:chgData name="胡 懷旻" userId="b7eb36c8c09923ff" providerId="Windows Live" clId="Web-{8AEAC256-37A6-4445-B913-14188930CA61}" dt="2023-09-19T05:41:38.839" v="424" actId="20577"/>
        <pc:sldMkLst>
          <pc:docMk/>
          <pc:sldMk cId="201398501" sldId="275"/>
        </pc:sldMkLst>
        <pc:spChg chg="mod">
          <ac:chgData name="胡 懷旻" userId="b7eb36c8c09923ff" providerId="Windows Live" clId="Web-{8AEAC256-37A6-4445-B913-14188930CA61}" dt="2023-09-19T05:37:36.285" v="389" actId="20577"/>
          <ac:spMkLst>
            <pc:docMk/>
            <pc:sldMk cId="201398501" sldId="275"/>
            <ac:spMk id="2" creationId="{55306E68-284E-DED1-280B-5ADF9C447DDA}"/>
          </ac:spMkLst>
        </pc:spChg>
        <pc:spChg chg="mod">
          <ac:chgData name="胡 懷旻" userId="b7eb36c8c09923ff" providerId="Windows Live" clId="Web-{8AEAC256-37A6-4445-B913-14188930CA61}" dt="2023-09-19T05:41:38.839" v="424" actId="20577"/>
          <ac:spMkLst>
            <pc:docMk/>
            <pc:sldMk cId="201398501" sldId="275"/>
            <ac:spMk id="3" creationId="{E775901F-6BD6-4F14-BF37-1AE82DB660E4}"/>
          </ac:spMkLst>
        </pc:spChg>
      </pc:sldChg>
    </pc:docChg>
  </pc:docChgLst>
  <pc:docChgLst>
    <pc:chgData name="胡 懷旻" userId="b7eb36c8c09923ff" providerId="Windows Live" clId="Web-{BE630507-2D5F-4FB2-A20E-7A044B45951A}"/>
    <pc:docChg chg="modSld">
      <pc:chgData name="胡 懷旻" userId="b7eb36c8c09923ff" providerId="Windows Live" clId="Web-{BE630507-2D5F-4FB2-A20E-7A044B45951A}" dt="2023-07-09T06:14:34.266" v="4" actId="20577"/>
      <pc:docMkLst>
        <pc:docMk/>
      </pc:docMkLst>
      <pc:sldChg chg="modSp">
        <pc:chgData name="胡 懷旻" userId="b7eb36c8c09923ff" providerId="Windows Live" clId="Web-{BE630507-2D5F-4FB2-A20E-7A044B45951A}" dt="2023-07-09T06:14:34.266" v="4" actId="20577"/>
        <pc:sldMkLst>
          <pc:docMk/>
          <pc:sldMk cId="2592129946" sldId="256"/>
        </pc:sldMkLst>
        <pc:spChg chg="mod">
          <ac:chgData name="胡 懷旻" userId="b7eb36c8c09923ff" providerId="Windows Live" clId="Web-{BE630507-2D5F-4FB2-A20E-7A044B45951A}" dt="2023-07-09T06:14:34.266" v="4" actId="20577"/>
          <ac:spMkLst>
            <pc:docMk/>
            <pc:sldMk cId="2592129946"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2023/10/18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33448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2023/10/18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1804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2023/10/18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409565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2023/10/18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39223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2023/10/18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1540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2023/10/18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5976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275EF9D-446A-4BA9-9A8F-8795C824CFA3}" type="datetimeFigureOut">
              <a:rPr lang="zh-TW" altLang="en-US" smtClean="0"/>
              <a:t>2023/10/18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64404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275EF9D-446A-4BA9-9A8F-8795C824CFA3}" type="datetimeFigureOut">
              <a:rPr lang="zh-TW" altLang="en-US" smtClean="0"/>
              <a:t>2023/10/18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86465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275EF9D-446A-4BA9-9A8F-8795C824CFA3}" type="datetimeFigureOut">
              <a:rPr lang="zh-TW" altLang="en-US" smtClean="0"/>
              <a:t>2023/10/18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4109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2023/10/18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6152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2023/10/18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0122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5EF9D-446A-4BA9-9A8F-8795C824CFA3}" type="datetimeFigureOut">
              <a:rPr lang="zh-TW" altLang="en-US" smtClean="0"/>
              <a:t>2023/10/18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22113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uaiminhu/Data_Analysis" TargetMode="External"/><Relationship Id="rId2" Type="http://schemas.openxmlformats.org/officeDocument/2006/relationships/hyperlink" Target="https://data.gov.tw/dataset/1458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zh-TW" altLang="en-US" b="1">
                <a:latin typeface="Microsoft JhengHei"/>
                <a:ea typeface="Microsoft JhengHei"/>
                <a:cs typeface="Calibri Light"/>
              </a:rPr>
              <a:t>類流感急診就診人次資料分析</a:t>
            </a:r>
            <a:br>
              <a:rPr lang="zh-TW" altLang="en-US" b="1" dirty="0">
                <a:latin typeface="Microsoft JhengHei"/>
                <a:ea typeface="Microsoft JhengHei"/>
                <a:cs typeface="Calibri Light"/>
              </a:rPr>
            </a:br>
            <a:endParaRPr lang="zh-TW" altLang="en-US">
              <a:latin typeface="Microsoft JhengHei"/>
              <a:ea typeface="Microsoft JhengHei"/>
              <a:cs typeface="Calibri Light"/>
            </a:endParaRPr>
          </a:p>
        </p:txBody>
      </p:sp>
      <p:sp>
        <p:nvSpPr>
          <p:cNvPr id="3" name="副標題 2"/>
          <p:cNvSpPr>
            <a:spLocks noGrp="1"/>
          </p:cNvSpPr>
          <p:nvPr>
            <p:ph type="subTitle" idx="1"/>
          </p:nvPr>
        </p:nvSpPr>
        <p:spPr/>
        <p:txBody>
          <a:bodyPr vert="horz" lIns="91440" tIns="45720" rIns="91440" bIns="45720" rtlCol="0" anchor="t">
            <a:normAutofit fontScale="92500" lnSpcReduction="10000"/>
          </a:bodyPr>
          <a:lstStyle/>
          <a:p>
            <a:r>
              <a:rPr lang="zh-TW" altLang="en-US" sz="3200" b="1">
                <a:latin typeface="Microsoft JhengHei"/>
                <a:ea typeface="Microsoft JhengHei"/>
                <a:cs typeface="Calibri"/>
              </a:rPr>
              <a:t>胡懷旻</a:t>
            </a:r>
          </a:p>
          <a:p>
            <a:endParaRPr lang="zh-TW" altLang="en-US" dirty="0">
              <a:latin typeface="Microsoft JhengHei"/>
              <a:ea typeface="Microsoft JhengHei"/>
              <a:cs typeface="Calibri"/>
            </a:endParaRPr>
          </a:p>
          <a:p>
            <a:r>
              <a:rPr lang="zh-TW" altLang="en-US">
                <a:latin typeface="Microsoft JhengHei"/>
                <a:ea typeface="Microsoft JhengHei"/>
                <a:cs typeface="Calibri"/>
              </a:rPr>
              <a:t>資料來源:政府資料開放平臺</a:t>
            </a:r>
          </a:p>
          <a:p>
            <a:r>
              <a:rPr lang="zh-TW" altLang="en-US">
                <a:latin typeface="Microsoft JhengHei"/>
                <a:ea typeface="Microsoft JhengHei"/>
                <a:cs typeface="Calibri"/>
              </a:rPr>
              <a:t>衛生福利部疾病管制署</a:t>
            </a:r>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FFC03E-8A29-09AF-8484-AABF68F30021}"/>
              </a:ext>
            </a:extLst>
          </p:cNvPr>
          <p:cNvSpPr>
            <a:spLocks noGrp="1"/>
          </p:cNvSpPr>
          <p:nvPr>
            <p:ph type="title"/>
          </p:nvPr>
        </p:nvSpPr>
        <p:spPr/>
        <p:txBody>
          <a:bodyPr/>
          <a:lstStyle/>
          <a:p>
            <a:r>
              <a:rPr lang="zh-TW" b="1">
                <a:latin typeface="Microsoft JhengHei"/>
                <a:ea typeface="Microsoft JhengHei"/>
                <a:cs typeface="calibri light"/>
              </a:rPr>
              <a:t>四、資料分析 - 依週</a:t>
            </a:r>
            <a:r>
              <a:rPr lang="zh-TW" altLang="en-US" b="1">
                <a:latin typeface="Microsoft JhengHei"/>
                <a:ea typeface="Microsoft JhengHei"/>
                <a:cs typeface="calibri light"/>
              </a:rPr>
              <a:t>次</a:t>
            </a:r>
            <a:endParaRPr lang="zh-TW">
              <a:latin typeface="Calibri Light" panose="020F0302020204030204"/>
              <a:ea typeface="新細明體" panose="02020500000000000000" pitchFamily="18" charset="-120"/>
              <a:cs typeface="Calibri Light" panose="020F0302020204030204"/>
            </a:endParaRPr>
          </a:p>
        </p:txBody>
      </p:sp>
      <p:sp>
        <p:nvSpPr>
          <p:cNvPr id="3" name="內容版面配置區 2">
            <a:extLst>
              <a:ext uri="{FF2B5EF4-FFF2-40B4-BE49-F238E27FC236}">
                <a16:creationId xmlns:a16="http://schemas.microsoft.com/office/drawing/2014/main" id="{FDB8E089-EF8F-EB27-E864-19127ADF04A2}"/>
              </a:ext>
            </a:extLst>
          </p:cNvPr>
          <p:cNvSpPr>
            <a:spLocks noGrp="1"/>
          </p:cNvSpPr>
          <p:nvPr>
            <p:ph idx="1"/>
          </p:nvPr>
        </p:nvSpPr>
        <p:spPr/>
        <p:txBody>
          <a:bodyPr vert="horz" lIns="91440" tIns="45720" rIns="91440" bIns="45720" rtlCol="0" anchor="t">
            <a:normAutofit/>
          </a:bodyPr>
          <a:lstStyle/>
          <a:p>
            <a:r>
              <a:rPr lang="zh-TW">
                <a:latin typeface="Microsoft JhengHei"/>
                <a:ea typeface="Microsoft JhengHei"/>
                <a:cs typeface="Calibri"/>
              </a:rPr>
              <a:t>從次數長條圖中發現前25週次超出平均的次數較多且集中，與總共53週的總次數計算占比後，結果前</a:t>
            </a:r>
            <a:r>
              <a:rPr lang="en-US" altLang="zh-TW" dirty="0">
                <a:latin typeface="Microsoft JhengHei"/>
                <a:ea typeface="+mn-lt"/>
                <a:cs typeface="Calibri"/>
              </a:rPr>
              <a:t>25</a:t>
            </a:r>
            <a:r>
              <a:rPr lang="zh-TW">
                <a:latin typeface="Microsoft JhengHei"/>
                <a:ea typeface="Microsoft JhengHei"/>
                <a:cs typeface="Calibri"/>
              </a:rPr>
              <a:t>週超出平均次數占總超出平均次數約95%</a:t>
            </a:r>
          </a:p>
          <a:p>
            <a:pPr marL="0" indent="0">
              <a:buNone/>
            </a:pPr>
            <a:endParaRPr lang="zh-TW" altLang="en-US" dirty="0">
              <a:ea typeface="新細明體"/>
              <a:cs typeface="Calibri"/>
            </a:endParaRPr>
          </a:p>
        </p:txBody>
      </p:sp>
      <p:pic>
        <p:nvPicPr>
          <p:cNvPr id="4" name="圖片 3" descr="一張含有 文字, 字型, 螢幕擷取畫面 的圖片&#10;&#10;自動產生的描述">
            <a:extLst>
              <a:ext uri="{FF2B5EF4-FFF2-40B4-BE49-F238E27FC236}">
                <a16:creationId xmlns:a16="http://schemas.microsoft.com/office/drawing/2014/main" id="{7DE26E54-56A4-FB59-94B6-A746C5A3DF75}"/>
              </a:ext>
            </a:extLst>
          </p:cNvPr>
          <p:cNvPicPr>
            <a:picLocks noChangeAspect="1"/>
          </p:cNvPicPr>
          <p:nvPr/>
        </p:nvPicPr>
        <p:blipFill>
          <a:blip r:embed="rId2"/>
          <a:stretch>
            <a:fillRect/>
          </a:stretch>
        </p:blipFill>
        <p:spPr>
          <a:xfrm>
            <a:off x="1926021" y="3694393"/>
            <a:ext cx="8353096" cy="1124593"/>
          </a:xfrm>
          <a:prstGeom prst="rect">
            <a:avLst/>
          </a:prstGeom>
        </p:spPr>
      </p:pic>
    </p:spTree>
    <p:extLst>
      <p:ext uri="{BB962C8B-B14F-4D97-AF65-F5344CB8AC3E}">
        <p14:creationId xmlns:p14="http://schemas.microsoft.com/office/powerpoint/2010/main" val="383751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281B5D-50BE-C702-A0F4-66CD61785AFA}"/>
              </a:ext>
            </a:extLst>
          </p:cNvPr>
          <p:cNvSpPr>
            <a:spLocks noGrp="1"/>
          </p:cNvSpPr>
          <p:nvPr>
            <p:ph type="title"/>
          </p:nvPr>
        </p:nvSpPr>
        <p:spPr/>
        <p:txBody>
          <a:bodyPr/>
          <a:lstStyle/>
          <a:p>
            <a:r>
              <a:rPr lang="zh-TW" b="1">
                <a:latin typeface="Microsoft JhengHei"/>
                <a:ea typeface="Microsoft JhengHei"/>
                <a:cs typeface="calibri light"/>
              </a:rPr>
              <a:t>四、資料分析 - 依</a:t>
            </a:r>
            <a:r>
              <a:rPr lang="zh-TW" altLang="en-US" b="1">
                <a:latin typeface="Microsoft JhengHei"/>
                <a:ea typeface="Microsoft JhengHei"/>
                <a:cs typeface="calibri light"/>
              </a:rPr>
              <a:t>年齡</a:t>
            </a:r>
            <a:r>
              <a:rPr lang="zh-TW" b="1">
                <a:latin typeface="Microsoft JhengHei"/>
                <a:ea typeface="Microsoft JhengHei"/>
                <a:cs typeface="calibri light"/>
              </a:rPr>
              <a:t>別</a:t>
            </a:r>
            <a:endParaRPr lang="zh-TW">
              <a:latin typeface="Microsoft JhengHei"/>
              <a:ea typeface="Microsoft JhengHei"/>
            </a:endParaRPr>
          </a:p>
        </p:txBody>
      </p:sp>
      <p:sp>
        <p:nvSpPr>
          <p:cNvPr id="3" name="內容版面配置區 2">
            <a:extLst>
              <a:ext uri="{FF2B5EF4-FFF2-40B4-BE49-F238E27FC236}">
                <a16:creationId xmlns:a16="http://schemas.microsoft.com/office/drawing/2014/main" id="{E8B1A6FF-6AE0-9616-BFDC-83DF3F2CAEBE}"/>
              </a:ext>
            </a:extLst>
          </p:cNvPr>
          <p:cNvSpPr>
            <a:spLocks noGrp="1"/>
          </p:cNvSpPr>
          <p:nvPr>
            <p:ph idx="1"/>
          </p:nvPr>
        </p:nvSpPr>
        <p:spPr/>
        <p:txBody>
          <a:bodyPr vert="horz" lIns="91440" tIns="45720" rIns="91440" bIns="45720" rtlCol="0" anchor="t">
            <a:normAutofit/>
          </a:bodyPr>
          <a:lstStyle/>
          <a:p>
            <a:r>
              <a:rPr lang="en-US" altLang="zh-TW" dirty="0">
                <a:latin typeface="Microsoft JhengHei"/>
                <a:ea typeface="+mn-lt"/>
                <a:cs typeface="Calibri"/>
              </a:rPr>
              <a:t>15</a:t>
            </a:r>
            <a:r>
              <a:rPr lang="zh-TW">
                <a:latin typeface="Microsoft JhengHei"/>
                <a:ea typeface="Microsoft JhengHei"/>
                <a:cs typeface="Calibri"/>
              </a:rPr>
              <a:t>個就診人次呈上升趨勢的縣市依年齡別分析累計類流感急診就診人次，並繪製長條圖觀察</a:t>
            </a:r>
          </a:p>
          <a:p>
            <a:pPr marL="0" indent="0">
              <a:buNone/>
            </a:pPr>
            <a:endParaRPr lang="zh-TW" altLang="en-US" dirty="0">
              <a:ea typeface="新細明體"/>
              <a:cs typeface="Calibri"/>
            </a:endParaRPr>
          </a:p>
        </p:txBody>
      </p:sp>
      <p:pic>
        <p:nvPicPr>
          <p:cNvPr id="5" name="圖片 4" descr="一張含有 文字, 螢幕擷取畫面, 行, 圖表 的圖片&#10;&#10;自動產生的描述">
            <a:extLst>
              <a:ext uri="{FF2B5EF4-FFF2-40B4-BE49-F238E27FC236}">
                <a16:creationId xmlns:a16="http://schemas.microsoft.com/office/drawing/2014/main" id="{8FECBA21-7537-8AAC-D40C-5DE481200F0C}"/>
              </a:ext>
            </a:extLst>
          </p:cNvPr>
          <p:cNvPicPr>
            <a:picLocks noChangeAspect="1"/>
          </p:cNvPicPr>
          <p:nvPr/>
        </p:nvPicPr>
        <p:blipFill>
          <a:blip r:embed="rId2"/>
          <a:stretch>
            <a:fillRect/>
          </a:stretch>
        </p:blipFill>
        <p:spPr>
          <a:xfrm>
            <a:off x="2924503" y="2887983"/>
            <a:ext cx="5436475" cy="3762171"/>
          </a:xfrm>
          <a:prstGeom prst="rect">
            <a:avLst/>
          </a:prstGeom>
        </p:spPr>
      </p:pic>
    </p:spTree>
    <p:extLst>
      <p:ext uri="{BB962C8B-B14F-4D97-AF65-F5344CB8AC3E}">
        <p14:creationId xmlns:p14="http://schemas.microsoft.com/office/powerpoint/2010/main" val="390045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1F9105-109E-4A74-C008-18B8B11E18C3}"/>
              </a:ext>
            </a:extLst>
          </p:cNvPr>
          <p:cNvSpPr>
            <a:spLocks noGrp="1"/>
          </p:cNvSpPr>
          <p:nvPr>
            <p:ph type="title"/>
          </p:nvPr>
        </p:nvSpPr>
        <p:spPr/>
        <p:txBody>
          <a:bodyPr/>
          <a:lstStyle/>
          <a:p>
            <a:r>
              <a:rPr lang="zh-TW" b="1">
                <a:latin typeface="Microsoft JhengHei"/>
                <a:ea typeface="Microsoft JhengHei"/>
                <a:cs typeface="calibri light"/>
              </a:rPr>
              <a:t>四、資料分析 - 依年齡別</a:t>
            </a:r>
          </a:p>
        </p:txBody>
      </p:sp>
      <p:sp>
        <p:nvSpPr>
          <p:cNvPr id="3" name="內容版面配置區 2">
            <a:extLst>
              <a:ext uri="{FF2B5EF4-FFF2-40B4-BE49-F238E27FC236}">
                <a16:creationId xmlns:a16="http://schemas.microsoft.com/office/drawing/2014/main" id="{EBDACC61-6CE9-E5BF-574E-7B775F05E98F}"/>
              </a:ext>
            </a:extLst>
          </p:cNvPr>
          <p:cNvSpPr>
            <a:spLocks noGrp="1"/>
          </p:cNvSpPr>
          <p:nvPr>
            <p:ph idx="1"/>
          </p:nvPr>
        </p:nvSpPr>
        <p:spPr/>
        <p:txBody>
          <a:bodyPr vert="horz" lIns="91440" tIns="45720" rIns="91440" bIns="45720" rtlCol="0" anchor="t">
            <a:normAutofit/>
          </a:bodyPr>
          <a:lstStyle/>
          <a:p>
            <a:r>
              <a:rPr lang="zh-TW">
                <a:latin typeface="Microsoft JhengHei"/>
                <a:ea typeface="Microsoft JhengHei"/>
                <a:cs typeface="Calibri"/>
              </a:rPr>
              <a:t>把15縣市年齡別超過平均次數累計後再繪製一長條圖，發現19-64歲超過次數最多，其次為0-6歲及65歲以上</a:t>
            </a:r>
          </a:p>
        </p:txBody>
      </p:sp>
      <p:pic>
        <p:nvPicPr>
          <p:cNvPr id="4" name="圖片 3" descr="一張含有 文字, 螢幕擷取畫面, 圖表, 字型 的圖片&#10;&#10;自動產生的描述">
            <a:extLst>
              <a:ext uri="{FF2B5EF4-FFF2-40B4-BE49-F238E27FC236}">
                <a16:creationId xmlns:a16="http://schemas.microsoft.com/office/drawing/2014/main" id="{516BB4B7-0836-B332-BB15-80CBE815AE5B}"/>
              </a:ext>
            </a:extLst>
          </p:cNvPr>
          <p:cNvPicPr>
            <a:picLocks noChangeAspect="1"/>
          </p:cNvPicPr>
          <p:nvPr/>
        </p:nvPicPr>
        <p:blipFill>
          <a:blip r:embed="rId2"/>
          <a:stretch>
            <a:fillRect/>
          </a:stretch>
        </p:blipFill>
        <p:spPr>
          <a:xfrm>
            <a:off x="2924504" y="2873969"/>
            <a:ext cx="5751786" cy="3816475"/>
          </a:xfrm>
          <a:prstGeom prst="rect">
            <a:avLst/>
          </a:prstGeom>
        </p:spPr>
      </p:pic>
    </p:spTree>
    <p:extLst>
      <p:ext uri="{BB962C8B-B14F-4D97-AF65-F5344CB8AC3E}">
        <p14:creationId xmlns:p14="http://schemas.microsoft.com/office/powerpoint/2010/main" val="1121633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1FCFCB-7485-0B9F-DA62-3F7CD561298B}"/>
              </a:ext>
            </a:extLst>
          </p:cNvPr>
          <p:cNvSpPr>
            <a:spLocks noGrp="1"/>
          </p:cNvSpPr>
          <p:nvPr>
            <p:ph type="title"/>
          </p:nvPr>
        </p:nvSpPr>
        <p:spPr/>
        <p:txBody>
          <a:bodyPr/>
          <a:lstStyle/>
          <a:p>
            <a:r>
              <a:rPr lang="zh-TW" altLang="en-US" b="1">
                <a:latin typeface="Microsoft JhengHei"/>
                <a:ea typeface="Microsoft JhengHei"/>
                <a:cs typeface="Calibri Light"/>
              </a:rPr>
              <a:t>五</a:t>
            </a:r>
            <a:r>
              <a:rPr lang="zh-TW" b="1">
                <a:latin typeface="Microsoft JhengHei"/>
                <a:ea typeface="Microsoft JhengHei"/>
                <a:cs typeface="calibri light"/>
              </a:rPr>
              <a:t>、</a:t>
            </a:r>
            <a:r>
              <a:rPr lang="zh-TW" altLang="en-US" b="1">
                <a:latin typeface="Microsoft JhengHei"/>
                <a:ea typeface="Microsoft JhengHei"/>
                <a:cs typeface="calibri light"/>
              </a:rPr>
              <a:t>解釋結果</a:t>
            </a:r>
            <a:endParaRPr lang="zh-TW" altLang="en-US" b="1" dirty="0">
              <a:latin typeface="Microsoft JhengHei"/>
              <a:ea typeface="Microsoft JhengHei"/>
              <a:cs typeface="Calibri Light"/>
            </a:endParaRPr>
          </a:p>
        </p:txBody>
      </p:sp>
      <p:sp>
        <p:nvSpPr>
          <p:cNvPr id="3" name="內容版面配置區 2">
            <a:extLst>
              <a:ext uri="{FF2B5EF4-FFF2-40B4-BE49-F238E27FC236}">
                <a16:creationId xmlns:a16="http://schemas.microsoft.com/office/drawing/2014/main" id="{A94B7F90-91A8-60D7-9F61-A5C282641D7F}"/>
              </a:ext>
            </a:extLst>
          </p:cNvPr>
          <p:cNvSpPr>
            <a:spLocks noGrp="1"/>
          </p:cNvSpPr>
          <p:nvPr>
            <p:ph idx="1"/>
          </p:nvPr>
        </p:nvSpPr>
        <p:spPr/>
        <p:txBody>
          <a:bodyPr vert="horz" lIns="91440" tIns="45720" rIns="91440" bIns="45720" rtlCol="0" anchor="t">
            <a:normAutofit/>
          </a:bodyPr>
          <a:lstStyle/>
          <a:p>
            <a:pPr marL="0"/>
            <a:r>
              <a:rPr lang="en-US" altLang="zh-TW" err="1">
                <a:latin typeface="Calibri"/>
                <a:ea typeface="Microsoft JhengHei"/>
                <a:cs typeface="Calibri"/>
              </a:rPr>
              <a:t>新北市</a:t>
            </a:r>
            <a:r>
              <a:rPr lang="zh-TW" altLang="en-US">
                <a:latin typeface="Calibri"/>
                <a:ea typeface="Microsoft JhengHei"/>
                <a:cs typeface="Calibri"/>
              </a:rPr>
              <a:t>、</a:t>
            </a:r>
            <a:r>
              <a:rPr lang="en-US" altLang="zh-TW">
                <a:latin typeface="Calibri"/>
                <a:ea typeface="Microsoft JhengHei"/>
                <a:cs typeface="Calibri"/>
              </a:rPr>
              <a:t>桃園市及嘉義市等15</a:t>
            </a:r>
            <a:r>
              <a:rPr lang="zh-TW" altLang="en-US">
                <a:latin typeface="Calibri"/>
                <a:ea typeface="Microsoft JhengHei"/>
                <a:cs typeface="Calibri"/>
              </a:rPr>
              <a:t>個縣市類流感疫情為管控的重點縣</a:t>
            </a:r>
            <a:endParaRPr lang="zh-TW"/>
          </a:p>
          <a:p>
            <a:pPr marL="0" indent="0">
              <a:buNone/>
            </a:pPr>
            <a:r>
              <a:rPr lang="zh-TW" altLang="en-US">
                <a:latin typeface="Calibri"/>
                <a:ea typeface="Microsoft JhengHei"/>
                <a:cs typeface="Calibri"/>
              </a:rPr>
              <a:t>   市</a:t>
            </a:r>
            <a:endParaRPr lang="zh-TW"/>
          </a:p>
          <a:p>
            <a:endParaRPr lang="zh-TW" altLang="en-US">
              <a:latin typeface="Microsoft JhengHei"/>
              <a:ea typeface="Microsoft JhengHei"/>
              <a:cs typeface="Calibri"/>
            </a:endParaRPr>
          </a:p>
          <a:p>
            <a:pPr marL="0"/>
            <a:r>
              <a:rPr lang="zh-TW" altLang="en-US">
                <a:latin typeface="Calibri"/>
                <a:ea typeface="Microsoft JhengHei"/>
                <a:cs typeface="Calibri"/>
              </a:rPr>
              <a:t>在每年的下半年須加強對抗類流感如疫苗、類流感用藥及衛生宣</a:t>
            </a:r>
          </a:p>
          <a:p>
            <a:pPr marL="0" indent="0">
              <a:buNone/>
            </a:pPr>
            <a:r>
              <a:rPr lang="zh-TW" altLang="en-US">
                <a:latin typeface="Calibri"/>
                <a:ea typeface="Microsoft JhengHei"/>
                <a:cs typeface="Calibri"/>
              </a:rPr>
              <a:t>   導等準備工作</a:t>
            </a:r>
            <a:r>
              <a:rPr lang="zh-TW">
                <a:latin typeface="Calibri"/>
                <a:ea typeface="Microsoft JhengHei"/>
                <a:cs typeface="Calibri"/>
              </a:rPr>
              <a:t>，</a:t>
            </a:r>
            <a:r>
              <a:rPr lang="zh-TW" altLang="en-US">
                <a:latin typeface="Calibri"/>
                <a:ea typeface="Microsoft JhengHei"/>
                <a:cs typeface="Calibri"/>
              </a:rPr>
              <a:t>降低罹病率</a:t>
            </a:r>
            <a:r>
              <a:rPr lang="zh-TW">
                <a:latin typeface="Calibri"/>
                <a:ea typeface="Microsoft JhengHei"/>
                <a:cs typeface="Calibri"/>
              </a:rPr>
              <a:t>，</a:t>
            </a:r>
            <a:r>
              <a:rPr lang="zh-TW" altLang="en-US">
                <a:latin typeface="Calibri"/>
                <a:ea typeface="Microsoft JhengHei"/>
                <a:cs typeface="Calibri"/>
              </a:rPr>
              <a:t>避免上半年急診的大量就診人次</a:t>
            </a:r>
            <a:endParaRPr lang="zh-TW">
              <a:cs typeface="Calibri" panose="020F0502020204030204"/>
            </a:endParaRPr>
          </a:p>
          <a:p>
            <a:endParaRPr lang="zh-TW" altLang="en-US">
              <a:latin typeface="Microsoft JhengHei"/>
              <a:ea typeface="Microsoft JhengHei"/>
            </a:endParaRPr>
          </a:p>
          <a:p>
            <a:pPr marL="0"/>
            <a:r>
              <a:rPr lang="zh-TW" altLang="en-US">
                <a:latin typeface="Calibri"/>
                <a:ea typeface="Microsoft JhengHei"/>
                <a:cs typeface="Calibri"/>
              </a:rPr>
              <a:t>0-6歲及65歲以上族群須投入較多類流感防治資源，</a:t>
            </a:r>
            <a:r>
              <a:rPr lang="en-US" altLang="zh-TW" dirty="0">
                <a:latin typeface="Calibri"/>
                <a:ea typeface="Microsoft JhengHei"/>
                <a:cs typeface="Calibri"/>
              </a:rPr>
              <a:t>19-64歲因族</a:t>
            </a:r>
          </a:p>
          <a:p>
            <a:pPr marL="0" indent="0">
              <a:buNone/>
            </a:pPr>
            <a:r>
              <a:rPr lang="en-US" altLang="zh-TW" dirty="0">
                <a:latin typeface="Calibri"/>
                <a:ea typeface="Microsoft JhengHei"/>
                <a:cs typeface="Calibri"/>
              </a:rPr>
              <a:t>   </a:t>
            </a:r>
            <a:r>
              <a:rPr lang="en-US" altLang="zh-TW" dirty="0" err="1">
                <a:latin typeface="Calibri"/>
                <a:ea typeface="Microsoft JhengHei"/>
                <a:cs typeface="Calibri"/>
              </a:rPr>
              <a:t>群較廣</a:t>
            </a:r>
            <a:r>
              <a:rPr lang="zh-TW" altLang="en-US">
                <a:latin typeface="Calibri"/>
                <a:ea typeface="Microsoft JhengHei"/>
                <a:cs typeface="Calibri"/>
              </a:rPr>
              <a:t>，需要較詳細的族群資料以得到更準確的分析</a:t>
            </a:r>
            <a:endParaRPr lang="zh-TW"/>
          </a:p>
          <a:p>
            <a:pPr marL="0"/>
            <a:endParaRPr lang="zh-TW" altLang="en-US">
              <a:latin typeface="Calibri"/>
              <a:ea typeface="Microsoft JhengHei"/>
              <a:cs typeface="Calibri"/>
            </a:endParaRPr>
          </a:p>
          <a:p>
            <a:endParaRPr lang="zh-TW" altLang="en-US">
              <a:latin typeface="Microsoft JhengHei"/>
              <a:ea typeface="Microsoft JhengHei"/>
            </a:endParaRPr>
          </a:p>
        </p:txBody>
      </p:sp>
    </p:spTree>
    <p:extLst>
      <p:ext uri="{BB962C8B-B14F-4D97-AF65-F5344CB8AC3E}">
        <p14:creationId xmlns:p14="http://schemas.microsoft.com/office/powerpoint/2010/main" val="352442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FEEB60-E33B-920D-DD1E-C1DADAE973A1}"/>
              </a:ext>
            </a:extLst>
          </p:cNvPr>
          <p:cNvSpPr>
            <a:spLocks noGrp="1"/>
          </p:cNvSpPr>
          <p:nvPr>
            <p:ph type="title"/>
          </p:nvPr>
        </p:nvSpPr>
        <p:spPr/>
        <p:txBody>
          <a:bodyPr>
            <a:normAutofit/>
          </a:bodyPr>
          <a:lstStyle/>
          <a:p>
            <a:r>
              <a:rPr lang="zh-TW" altLang="en-US" b="1">
                <a:latin typeface="Microsoft JhengHei"/>
                <a:ea typeface="Microsoft JhengHei"/>
                <a:cs typeface="Calibri Light"/>
              </a:rPr>
              <a:t>附錄</a:t>
            </a:r>
          </a:p>
        </p:txBody>
      </p:sp>
      <p:sp>
        <p:nvSpPr>
          <p:cNvPr id="3" name="內容版面配置區 2">
            <a:extLst>
              <a:ext uri="{FF2B5EF4-FFF2-40B4-BE49-F238E27FC236}">
                <a16:creationId xmlns:a16="http://schemas.microsoft.com/office/drawing/2014/main" id="{459B8C18-D85B-8EBA-D3FA-DC1D5165163C}"/>
              </a:ext>
            </a:extLst>
          </p:cNvPr>
          <p:cNvSpPr>
            <a:spLocks noGrp="1"/>
          </p:cNvSpPr>
          <p:nvPr>
            <p:ph idx="1"/>
          </p:nvPr>
        </p:nvSpPr>
        <p:spPr/>
        <p:txBody>
          <a:bodyPr vert="horz" lIns="91440" tIns="45720" rIns="91440" bIns="45720" rtlCol="0" anchor="t">
            <a:normAutofit/>
          </a:bodyPr>
          <a:lstStyle/>
          <a:p>
            <a:r>
              <a:rPr lang="zh-TW" altLang="en-US">
                <a:latin typeface="Microsoft JhengHei"/>
                <a:ea typeface="Microsoft JhengHei"/>
              </a:rPr>
              <a:t>資料來源:</a:t>
            </a:r>
          </a:p>
          <a:p>
            <a:pPr marL="0" indent="0">
              <a:buNone/>
            </a:pPr>
            <a:r>
              <a:rPr lang="zh-TW" dirty="0">
                <a:ea typeface="+mn-lt"/>
                <a:cs typeface="+mn-lt"/>
                <a:hlinkClick r:id="rId2"/>
              </a:rPr>
              <a:t>急診傳染病監測統計-類流感 | 政府資料開放平臺 (data.gov.tw)</a:t>
            </a:r>
            <a:endParaRPr lang="zh-TW">
              <a:ea typeface="新細明體" panose="02020500000000000000" pitchFamily="18" charset="-120"/>
              <a:cs typeface="+mn-lt"/>
            </a:endParaRPr>
          </a:p>
          <a:p>
            <a:pPr marL="0" indent="0">
              <a:buNone/>
            </a:pPr>
            <a:endParaRPr lang="zh-TW" dirty="0">
              <a:cs typeface="Calibri"/>
            </a:endParaRPr>
          </a:p>
          <a:p>
            <a:r>
              <a:rPr lang="en-US" altLang="zh-TW" dirty="0" err="1">
                <a:latin typeface="Microsoft JhengHei"/>
                <a:ea typeface="新細明體"/>
                <a:cs typeface="Calibri"/>
              </a:rPr>
              <a:t>Github連結</a:t>
            </a:r>
            <a:r>
              <a:rPr lang="en-US" altLang="zh-TW" dirty="0">
                <a:latin typeface="Microsoft JhengHei"/>
                <a:ea typeface="新細明體"/>
                <a:cs typeface="Calibri"/>
              </a:rPr>
              <a:t>(</a:t>
            </a:r>
            <a:r>
              <a:rPr lang="en-US" altLang="zh-TW" dirty="0" err="1">
                <a:latin typeface="Microsoft JhengHei"/>
                <a:ea typeface="新細明體"/>
                <a:cs typeface="Calibri"/>
              </a:rPr>
              <a:t>含圖表</a:t>
            </a:r>
            <a:r>
              <a:rPr lang="zh-TW" altLang="en-US">
                <a:latin typeface="Microsoft JhengHei"/>
                <a:ea typeface="Microsoft JhengHei"/>
                <a:cs typeface="Calibri"/>
              </a:rPr>
              <a:t>、Python程式碼及原始資料</a:t>
            </a:r>
            <a:r>
              <a:rPr lang="en-US" altLang="zh-TW" dirty="0">
                <a:latin typeface="Microsoft JhengHei"/>
                <a:ea typeface="新細明體"/>
                <a:cs typeface="Calibri"/>
              </a:rPr>
              <a:t>):</a:t>
            </a:r>
            <a:endParaRPr lang="zh-TW" dirty="0" err="1">
              <a:latin typeface="Microsoft JhengHei"/>
              <a:ea typeface="新細明體" panose="02020500000000000000" pitchFamily="18" charset="-120"/>
              <a:cs typeface="Calibri"/>
            </a:endParaRPr>
          </a:p>
          <a:p>
            <a:pPr marL="0" indent="0">
              <a:buNone/>
            </a:pPr>
            <a:r>
              <a:rPr lang="en-US" altLang="zh-TW" dirty="0">
                <a:ea typeface="+mn-lt"/>
                <a:cs typeface="+mn-lt"/>
                <a:hlinkClick r:id="rId3"/>
              </a:rPr>
              <a:t>huaiminhu/Data_Analysis</a:t>
            </a:r>
            <a:r>
              <a:rPr lang="zh-TW" altLang="en-US" dirty="0">
                <a:ea typeface="+mn-lt"/>
                <a:cs typeface="+mn-lt"/>
                <a:hlinkClick r:id="rId3"/>
              </a:rPr>
              <a:t> </a:t>
            </a:r>
            <a:r>
              <a:rPr lang="en-US" altLang="zh-TW" dirty="0">
                <a:ea typeface="+mn-lt"/>
                <a:cs typeface="+mn-lt"/>
                <a:hlinkClick r:id="rId3"/>
              </a:rPr>
              <a:t>(github.com)</a:t>
            </a:r>
            <a:endParaRPr lang="zh-TW"/>
          </a:p>
        </p:txBody>
      </p:sp>
    </p:spTree>
    <p:extLst>
      <p:ext uri="{BB962C8B-B14F-4D97-AF65-F5344CB8AC3E}">
        <p14:creationId xmlns:p14="http://schemas.microsoft.com/office/powerpoint/2010/main" val="3193373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D380CA-8015-3EE3-F66B-53359DF9AB00}"/>
              </a:ext>
            </a:extLst>
          </p:cNvPr>
          <p:cNvSpPr>
            <a:spLocks noGrp="1"/>
          </p:cNvSpPr>
          <p:nvPr>
            <p:ph type="title"/>
          </p:nvPr>
        </p:nvSpPr>
        <p:spPr/>
        <p:txBody>
          <a:bodyPr/>
          <a:lstStyle/>
          <a:p>
            <a:r>
              <a:rPr lang="zh-TW" altLang="en-US" b="1">
                <a:latin typeface="Microsoft JhengHei"/>
                <a:ea typeface="Microsoft JhengHei"/>
                <a:cs typeface="Calibri Light"/>
              </a:rPr>
              <a:t>目錄</a:t>
            </a:r>
            <a:endParaRPr lang="zh-TW" altLang="en-US" b="1">
              <a:latin typeface="Microsoft JhengHei"/>
              <a:ea typeface="Microsoft JhengHei"/>
            </a:endParaRPr>
          </a:p>
        </p:txBody>
      </p:sp>
      <p:sp>
        <p:nvSpPr>
          <p:cNvPr id="3" name="內容版面配置區 2">
            <a:extLst>
              <a:ext uri="{FF2B5EF4-FFF2-40B4-BE49-F238E27FC236}">
                <a16:creationId xmlns:a16="http://schemas.microsoft.com/office/drawing/2014/main" id="{8CFA0477-1556-E2A4-96FC-331BCB99CF49}"/>
              </a:ext>
            </a:extLst>
          </p:cNvPr>
          <p:cNvSpPr>
            <a:spLocks noGrp="1"/>
          </p:cNvSpPr>
          <p:nvPr>
            <p:ph idx="1"/>
          </p:nvPr>
        </p:nvSpPr>
        <p:spPr/>
        <p:txBody>
          <a:bodyPr vert="horz" lIns="91440" tIns="45720" rIns="91440" bIns="45720" rtlCol="0" anchor="t">
            <a:normAutofit/>
          </a:bodyPr>
          <a:lstStyle/>
          <a:p>
            <a:r>
              <a:rPr lang="zh-TW" altLang="en-US">
                <a:latin typeface="Microsoft JhengHei"/>
                <a:ea typeface="Microsoft JhengHei"/>
                <a:cs typeface="Calibri"/>
              </a:rPr>
              <a:t>確定問題 - 本次資料分析動機</a:t>
            </a:r>
            <a:endParaRPr lang="zh-TW">
              <a:latin typeface="Microsoft JhengHei"/>
              <a:ea typeface="Microsoft JhengHei"/>
              <a:cs typeface="Calibri"/>
            </a:endParaRPr>
          </a:p>
          <a:p>
            <a:r>
              <a:rPr lang="zh-TW" altLang="en-US">
                <a:latin typeface="Microsoft JhengHei"/>
                <a:ea typeface="Microsoft JhengHei"/>
                <a:cs typeface="Calibri" panose="020F0502020204030204"/>
              </a:rPr>
              <a:t>資料收</a:t>
            </a:r>
            <a:r>
              <a:rPr lang="zh-TW" altLang="en-US">
                <a:latin typeface="Microsoft JhengHei"/>
                <a:ea typeface="Microsoft JhengHei"/>
                <a:cs typeface="+mn-lt"/>
              </a:rPr>
              <a:t>集 - 資料的來源及概觀</a:t>
            </a:r>
            <a:endParaRPr lang="zh-TW" altLang="en-US">
              <a:latin typeface="Microsoft JhengHei"/>
              <a:ea typeface="Microsoft JhengHei"/>
              <a:cs typeface="Calibri" panose="020F0502020204030204"/>
            </a:endParaRPr>
          </a:p>
          <a:p>
            <a:r>
              <a:rPr lang="zh-TW" altLang="en-US">
                <a:latin typeface="Microsoft JhengHei"/>
                <a:ea typeface="Microsoft JhengHei"/>
                <a:cs typeface="Calibri" panose="020F0502020204030204"/>
              </a:rPr>
              <a:t>資料清洗</a:t>
            </a:r>
            <a:r>
              <a:rPr lang="zh-TW" altLang="en-US">
                <a:latin typeface="Microsoft JhengHei"/>
                <a:ea typeface="Microsoft JhengHei"/>
                <a:cs typeface="+mn-lt"/>
              </a:rPr>
              <a:t> </a:t>
            </a:r>
            <a:r>
              <a:rPr lang="en-US" altLang="zh-TW" dirty="0">
                <a:latin typeface="Microsoft JhengHei"/>
                <a:ea typeface="Microsoft JhengHei"/>
                <a:cs typeface="+mn-lt"/>
              </a:rPr>
              <a:t>-</a:t>
            </a:r>
            <a:r>
              <a:rPr lang="zh-TW" altLang="en-US">
                <a:latin typeface="Microsoft JhengHei"/>
                <a:ea typeface="Microsoft JhengHei"/>
                <a:cs typeface="+mn-lt"/>
              </a:rPr>
              <a:t> </a:t>
            </a:r>
            <a:r>
              <a:rPr lang="zh-TW">
                <a:latin typeface="Microsoft JhengHei"/>
                <a:ea typeface="Microsoft JhengHei"/>
                <a:cs typeface="+mn-lt"/>
              </a:rPr>
              <a:t>使用</a:t>
            </a:r>
            <a:r>
              <a:rPr lang="zh-TW" altLang="en-US">
                <a:latin typeface="Microsoft JhengHei"/>
                <a:ea typeface="Microsoft JhengHei"/>
                <a:cs typeface="+mn-lt"/>
              </a:rPr>
              <a:t>程式語言工具把原始資料處理成可分析的型態</a:t>
            </a:r>
            <a:endParaRPr lang="zh-TW" altLang="en-US">
              <a:latin typeface="Microsoft JhengHei"/>
              <a:ea typeface="Microsoft JhengHei"/>
              <a:cs typeface="Calibri"/>
            </a:endParaRPr>
          </a:p>
          <a:p>
            <a:r>
              <a:rPr lang="zh-TW" altLang="en-US">
                <a:latin typeface="Microsoft JhengHei"/>
                <a:ea typeface="Microsoft JhengHei"/>
                <a:cs typeface="Calibri"/>
              </a:rPr>
              <a:t>資料分析</a:t>
            </a:r>
            <a:r>
              <a:rPr lang="zh-TW" altLang="en-US">
                <a:latin typeface="Microsoft JhengHei"/>
                <a:ea typeface="Microsoft JhengHei"/>
                <a:cs typeface="+mn-lt"/>
              </a:rPr>
              <a:t> </a:t>
            </a:r>
            <a:r>
              <a:rPr lang="en-US" altLang="en-US" dirty="0">
                <a:latin typeface="Microsoft JhengHei"/>
                <a:ea typeface="Microsoft JhengHei"/>
                <a:cs typeface="+mn-lt"/>
              </a:rPr>
              <a:t>-</a:t>
            </a:r>
            <a:r>
              <a:rPr lang="zh-TW" altLang="en-US">
                <a:latin typeface="Microsoft JhengHei"/>
                <a:ea typeface="Microsoft JhengHei"/>
                <a:cs typeface="+mn-lt"/>
              </a:rPr>
              <a:t> 按不同變數項目(年分</a:t>
            </a:r>
            <a:r>
              <a:rPr lang="zh-TW">
                <a:latin typeface="Microsoft JhengHei"/>
                <a:ea typeface="Microsoft JhengHei"/>
                <a:cs typeface="+mn-lt"/>
              </a:rPr>
              <a:t>、</a:t>
            </a:r>
            <a:r>
              <a:rPr lang="zh-TW" altLang="en-US">
                <a:latin typeface="Microsoft JhengHei"/>
                <a:ea typeface="Microsoft JhengHei"/>
                <a:cs typeface="+mn-lt"/>
              </a:rPr>
              <a:t>週次及</a:t>
            </a:r>
            <a:r>
              <a:rPr lang="zh-TW">
                <a:latin typeface="Microsoft JhengHei"/>
                <a:ea typeface="Microsoft JhengHei"/>
                <a:cs typeface="+mn-lt"/>
              </a:rPr>
              <a:t>年</a:t>
            </a:r>
            <a:r>
              <a:rPr lang="zh-TW" altLang="en-US">
                <a:latin typeface="Microsoft JhengHei"/>
                <a:ea typeface="Microsoft JhengHei"/>
                <a:cs typeface="+mn-lt"/>
              </a:rPr>
              <a:t>齡)找出資料當中模</a:t>
            </a:r>
          </a:p>
          <a:p>
            <a:pPr marL="0" indent="0">
              <a:buNone/>
            </a:pPr>
            <a:r>
              <a:rPr lang="zh-TW" altLang="en-US">
                <a:latin typeface="Microsoft JhengHei"/>
                <a:ea typeface="Microsoft JhengHei"/>
                <a:cs typeface="+mn-lt"/>
              </a:rPr>
              <a:t>                     式並視覺化</a:t>
            </a:r>
            <a:endParaRPr lang="zh-TW" altLang="en-US">
              <a:latin typeface="Microsoft JhengHei"/>
              <a:ea typeface="Microsoft JhengHei"/>
              <a:cs typeface="Calibri"/>
            </a:endParaRPr>
          </a:p>
          <a:p>
            <a:r>
              <a:rPr lang="zh-TW" altLang="en-US">
                <a:latin typeface="Microsoft JhengHei"/>
                <a:ea typeface="Microsoft JhengHei"/>
                <a:cs typeface="Calibri"/>
              </a:rPr>
              <a:t>解釋</a:t>
            </a:r>
            <a:r>
              <a:rPr lang="zh-TW" altLang="en-US">
                <a:latin typeface="Microsoft JhengHei"/>
                <a:ea typeface="Microsoft JhengHei"/>
                <a:cs typeface="+mn-lt"/>
              </a:rPr>
              <a:t>結果 - </a:t>
            </a:r>
            <a:r>
              <a:rPr lang="zh-TW">
                <a:latin typeface="Microsoft JhengHei"/>
                <a:ea typeface="Microsoft JhengHei"/>
                <a:cs typeface="+mn-lt"/>
              </a:rPr>
              <a:t>說明</a:t>
            </a:r>
            <a:r>
              <a:rPr lang="zh-TW" altLang="en-US">
                <a:latin typeface="Microsoft JhengHei"/>
                <a:ea typeface="Microsoft JhengHei"/>
                <a:cs typeface="+mn-lt"/>
              </a:rPr>
              <a:t>資料當中見解作為分析結論</a:t>
            </a:r>
            <a:endParaRPr lang="zh-TW" altLang="en-US">
              <a:latin typeface="Microsoft JhengHei"/>
              <a:ea typeface="Microsoft JhengHei"/>
              <a:cs typeface="Calibri"/>
            </a:endParaRPr>
          </a:p>
          <a:p>
            <a:r>
              <a:rPr lang="zh-TW" altLang="en-US">
                <a:latin typeface="Microsoft JhengHei"/>
                <a:ea typeface="Microsoft JhengHei"/>
                <a:cs typeface="Calibri"/>
              </a:rPr>
              <a:t>附錄</a:t>
            </a:r>
          </a:p>
          <a:p>
            <a:endParaRPr lang="zh-TW" altLang="en-US" dirty="0">
              <a:latin typeface="PMingLiU"/>
              <a:ea typeface="PMingLiU"/>
              <a:cs typeface="Calibri"/>
            </a:endParaRPr>
          </a:p>
        </p:txBody>
      </p:sp>
    </p:spTree>
    <p:extLst>
      <p:ext uri="{BB962C8B-B14F-4D97-AF65-F5344CB8AC3E}">
        <p14:creationId xmlns:p14="http://schemas.microsoft.com/office/powerpoint/2010/main" val="211471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306E68-284E-DED1-280B-5ADF9C447DDA}"/>
              </a:ext>
            </a:extLst>
          </p:cNvPr>
          <p:cNvSpPr>
            <a:spLocks noGrp="1"/>
          </p:cNvSpPr>
          <p:nvPr>
            <p:ph type="title"/>
          </p:nvPr>
        </p:nvSpPr>
        <p:spPr/>
        <p:txBody>
          <a:bodyPr/>
          <a:lstStyle/>
          <a:p>
            <a:r>
              <a:rPr lang="zh-TW" altLang="en-US" b="1">
                <a:latin typeface="Microsoft JhengHei"/>
                <a:ea typeface="Microsoft JhengHei"/>
              </a:rPr>
              <a:t>一</a:t>
            </a:r>
            <a:r>
              <a:rPr lang="zh-TW">
                <a:ea typeface="+mj-lt"/>
                <a:cs typeface="+mj-lt"/>
              </a:rPr>
              <a:t>、</a:t>
            </a:r>
            <a:r>
              <a:rPr lang="zh-TW" altLang="en-US" b="1">
                <a:latin typeface="Microsoft JhengHei"/>
                <a:ea typeface="Microsoft JhengHei"/>
              </a:rPr>
              <a:t>確定問題</a:t>
            </a:r>
            <a:endParaRPr lang="zh-TW" altLang="en-US" b="1" dirty="0">
              <a:latin typeface="Microsoft JhengHei"/>
              <a:ea typeface="Microsoft JhengHei"/>
            </a:endParaRPr>
          </a:p>
        </p:txBody>
      </p:sp>
      <p:sp>
        <p:nvSpPr>
          <p:cNvPr id="3" name="內容版面配置區 2">
            <a:extLst>
              <a:ext uri="{FF2B5EF4-FFF2-40B4-BE49-F238E27FC236}">
                <a16:creationId xmlns:a16="http://schemas.microsoft.com/office/drawing/2014/main" id="{E775901F-6BD6-4F14-BF37-1AE82DB660E4}"/>
              </a:ext>
            </a:extLst>
          </p:cNvPr>
          <p:cNvSpPr>
            <a:spLocks noGrp="1"/>
          </p:cNvSpPr>
          <p:nvPr>
            <p:ph idx="1"/>
          </p:nvPr>
        </p:nvSpPr>
        <p:spPr>
          <a:xfrm>
            <a:off x="838200" y="1919875"/>
            <a:ext cx="10515600" cy="4257088"/>
          </a:xfrm>
        </p:spPr>
        <p:txBody>
          <a:bodyPr vert="horz" lIns="91440" tIns="45720" rIns="91440" bIns="45720" rtlCol="0" anchor="t">
            <a:normAutofit/>
          </a:bodyPr>
          <a:lstStyle/>
          <a:p>
            <a:pPr>
              <a:lnSpc>
                <a:spcPct val="100000"/>
              </a:lnSpc>
              <a:spcBef>
                <a:spcPts val="0"/>
              </a:spcBef>
            </a:pPr>
            <a:r>
              <a:rPr lang="zh-TW" altLang="en-US">
                <a:latin typeface="Microsoft JhengHei"/>
                <a:ea typeface="Microsoft JhengHei"/>
              </a:rPr>
              <a:t>本次分析</a:t>
            </a:r>
            <a:r>
              <a:rPr lang="zh-TW">
                <a:latin typeface="Microsoft JhengHei"/>
                <a:ea typeface="Microsoft JhengHei"/>
              </a:rPr>
              <a:t>要解決的</a:t>
            </a:r>
            <a:r>
              <a:rPr lang="zh-TW" altLang="en-US">
                <a:latin typeface="Microsoft JhengHei"/>
                <a:ea typeface="Microsoft JhengHei"/>
              </a:rPr>
              <a:t>問題</a:t>
            </a:r>
            <a:r>
              <a:rPr lang="zh-TW">
                <a:ea typeface="+mn-lt"/>
                <a:cs typeface="+mn-lt"/>
              </a:rPr>
              <a:t>：</a:t>
            </a:r>
            <a:r>
              <a:rPr lang="zh-TW" altLang="en-US">
                <a:ea typeface="+mn-lt"/>
                <a:cs typeface="+mn-lt"/>
              </a:rPr>
              <a:t>讓類流感急診的就診人次能夠減少</a:t>
            </a:r>
            <a:endParaRPr lang="zh-TW" altLang="en-US">
              <a:ea typeface="Microsoft JhengHei"/>
              <a:cs typeface="+mn-lt"/>
            </a:endParaRPr>
          </a:p>
          <a:p>
            <a:pPr>
              <a:lnSpc>
                <a:spcPct val="100000"/>
              </a:lnSpc>
              <a:spcBef>
                <a:spcPts val="0"/>
              </a:spcBef>
            </a:pPr>
            <a:endParaRPr lang="zh-TW" altLang="en-US" dirty="0">
              <a:latin typeface="Calibri"/>
              <a:ea typeface="Microsoft JhengHei"/>
              <a:cs typeface="Calibri"/>
            </a:endParaRPr>
          </a:p>
          <a:p>
            <a:pPr>
              <a:lnSpc>
                <a:spcPct val="100000"/>
              </a:lnSpc>
              <a:spcBef>
                <a:spcPts val="0"/>
              </a:spcBef>
            </a:pPr>
            <a:r>
              <a:rPr lang="zh-TW" altLang="en-US">
                <a:latin typeface="Calibri"/>
                <a:ea typeface="Microsoft JhengHei"/>
                <a:cs typeface="Calibri"/>
              </a:rPr>
              <a:t>需要的資料</a:t>
            </a:r>
            <a:r>
              <a:rPr lang="zh-TW">
                <a:ea typeface="+mn-lt"/>
                <a:cs typeface="+mn-lt"/>
              </a:rPr>
              <a:t>：</a:t>
            </a:r>
            <a:r>
              <a:rPr lang="zh-TW" altLang="en-US">
                <a:ea typeface="+mn-lt"/>
                <a:cs typeface="+mn-lt"/>
              </a:rPr>
              <a:t>不同變數項目(如年分或年齡)的就診人次資料</a:t>
            </a:r>
          </a:p>
          <a:p>
            <a:pPr>
              <a:lnSpc>
                <a:spcPct val="100000"/>
              </a:lnSpc>
              <a:spcBef>
                <a:spcPts val="0"/>
              </a:spcBef>
            </a:pPr>
            <a:endParaRPr lang="zh-TW" altLang="en-US" dirty="0">
              <a:ea typeface="+mn-lt"/>
              <a:cs typeface="+mn-lt"/>
            </a:endParaRPr>
          </a:p>
          <a:p>
            <a:pPr>
              <a:lnSpc>
                <a:spcPct val="100000"/>
              </a:lnSpc>
              <a:spcBef>
                <a:spcPts val="0"/>
              </a:spcBef>
            </a:pPr>
            <a:r>
              <a:rPr lang="zh-TW" altLang="en-US">
                <a:ea typeface="+mn-lt"/>
                <a:cs typeface="+mn-lt"/>
              </a:rPr>
              <a:t>獲得資料方法</a:t>
            </a:r>
            <a:r>
              <a:rPr lang="zh-TW">
                <a:ea typeface="+mn-lt"/>
                <a:cs typeface="+mn-lt"/>
              </a:rPr>
              <a:t>：</a:t>
            </a:r>
            <a:r>
              <a:rPr lang="zh-TW" altLang="en-US">
                <a:ea typeface="+mn-lt"/>
                <a:cs typeface="+mn-lt"/>
              </a:rPr>
              <a:t>公部門網站查詢</a:t>
            </a:r>
            <a:endParaRPr lang="zh-TW" altLang="en-US" dirty="0">
              <a:ea typeface="+mn-lt"/>
              <a:cs typeface="+mn-lt"/>
            </a:endParaRPr>
          </a:p>
        </p:txBody>
      </p:sp>
    </p:spTree>
    <p:extLst>
      <p:ext uri="{BB962C8B-B14F-4D97-AF65-F5344CB8AC3E}">
        <p14:creationId xmlns:p14="http://schemas.microsoft.com/office/powerpoint/2010/main" val="20139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159DE2-3267-6395-0F1D-50D242C4D7E1}"/>
              </a:ext>
            </a:extLst>
          </p:cNvPr>
          <p:cNvSpPr>
            <a:spLocks noGrp="1"/>
          </p:cNvSpPr>
          <p:nvPr>
            <p:ph type="title"/>
          </p:nvPr>
        </p:nvSpPr>
        <p:spPr/>
        <p:txBody>
          <a:bodyPr/>
          <a:lstStyle/>
          <a:p>
            <a:r>
              <a:rPr lang="zh-TW" b="1">
                <a:latin typeface="Microsoft JhengHei"/>
                <a:ea typeface="Microsoft JhengHei"/>
              </a:rPr>
              <a:t>二</a:t>
            </a:r>
            <a:r>
              <a:rPr lang="zh-TW">
                <a:latin typeface="calibri light"/>
                <a:cs typeface="calibri light"/>
              </a:rPr>
              <a:t>、</a:t>
            </a:r>
            <a:r>
              <a:rPr lang="zh-TW" b="1">
                <a:latin typeface="Microsoft JhengHei"/>
                <a:ea typeface="Microsoft JhengHei"/>
              </a:rPr>
              <a:t>資料收集</a:t>
            </a:r>
            <a:endParaRPr lang="zh-TW"/>
          </a:p>
        </p:txBody>
      </p:sp>
      <p:sp>
        <p:nvSpPr>
          <p:cNvPr id="3" name="內容版面配置區 2">
            <a:extLst>
              <a:ext uri="{FF2B5EF4-FFF2-40B4-BE49-F238E27FC236}">
                <a16:creationId xmlns:a16="http://schemas.microsoft.com/office/drawing/2014/main" id="{F0B200C9-C655-92EB-32EF-D4E3856CB19B}"/>
              </a:ext>
            </a:extLst>
          </p:cNvPr>
          <p:cNvSpPr>
            <a:spLocks noGrp="1"/>
          </p:cNvSpPr>
          <p:nvPr>
            <p:ph idx="1"/>
          </p:nvPr>
        </p:nvSpPr>
        <p:spPr/>
        <p:txBody>
          <a:bodyPr vert="horz" lIns="91440" tIns="45720" rIns="91440" bIns="45720" rtlCol="0" anchor="t">
            <a:normAutofit fontScale="92500" lnSpcReduction="10000"/>
          </a:bodyPr>
          <a:lstStyle/>
          <a:p>
            <a:r>
              <a:rPr lang="zh-TW" altLang="en-US">
                <a:latin typeface="Microsoft JhengHei"/>
                <a:ea typeface="Microsoft JhengHei"/>
                <a:cs typeface="Calibri"/>
              </a:rPr>
              <a:t>本次資料收集方法</a:t>
            </a:r>
            <a:r>
              <a:rPr lang="zh-TW">
                <a:latin typeface="Microsoft JhengHei"/>
                <a:ea typeface="Microsoft JhengHei"/>
                <a:cs typeface="+mn-lt"/>
              </a:rPr>
              <a:t>：</a:t>
            </a:r>
            <a:endParaRPr lang="zh-TW">
              <a:latin typeface="Microsoft JhengHei"/>
              <a:ea typeface="Microsoft JhengHei"/>
            </a:endParaRPr>
          </a:p>
          <a:p>
            <a:pPr marL="0" indent="0">
              <a:buNone/>
            </a:pPr>
            <a:r>
              <a:rPr lang="zh-TW" altLang="en-US">
                <a:latin typeface="Microsoft JhengHei"/>
                <a:ea typeface="Microsoft JhengHei"/>
                <a:cs typeface="+mn-lt"/>
              </a:rPr>
              <a:t>   至公部門網站下載資料集</a:t>
            </a:r>
            <a:endParaRPr lang="zh-TW">
              <a:latin typeface="Microsoft JhengHei"/>
              <a:ea typeface="Microsoft JhengHei"/>
            </a:endParaRPr>
          </a:p>
          <a:p>
            <a:endParaRPr lang="zh-TW" altLang="en-US" dirty="0">
              <a:latin typeface="Microsoft JhengHei"/>
              <a:ea typeface="Microsoft JhengHei"/>
              <a:cs typeface="Calibri"/>
            </a:endParaRPr>
          </a:p>
          <a:p>
            <a:r>
              <a:rPr lang="zh-TW" altLang="en-US">
                <a:latin typeface="Microsoft JhengHei"/>
                <a:ea typeface="Microsoft JhengHei"/>
                <a:cs typeface="Calibri"/>
              </a:rPr>
              <a:t>資料總筆數</a:t>
            </a:r>
            <a:r>
              <a:rPr lang="zh-TW">
                <a:latin typeface="Microsoft JhengHei"/>
                <a:ea typeface="Microsoft JhengHei"/>
                <a:cs typeface="Calibri"/>
              </a:rPr>
              <a:t>: 92182筆</a:t>
            </a:r>
            <a:endParaRPr lang="zh-TW" altLang="en-US">
              <a:latin typeface="Microsoft JhengHei"/>
              <a:ea typeface="Microsoft JhengHei"/>
              <a:cs typeface="Calibri"/>
            </a:endParaRPr>
          </a:p>
          <a:p>
            <a:endParaRPr lang="zh-TW" dirty="0">
              <a:latin typeface="Microsoft JhengHei"/>
              <a:ea typeface="Microsoft JhengHei"/>
              <a:cs typeface="Calibri"/>
            </a:endParaRPr>
          </a:p>
          <a:p>
            <a:pPr>
              <a:lnSpc>
                <a:spcPct val="100000"/>
              </a:lnSpc>
              <a:spcBef>
                <a:spcPts val="0"/>
              </a:spcBef>
            </a:pPr>
            <a:r>
              <a:rPr lang="zh-TW" altLang="en-US">
                <a:latin typeface="Microsoft JhengHei"/>
                <a:ea typeface="Microsoft JhengHei"/>
                <a:cs typeface="Calibri"/>
              </a:rPr>
              <a:t>欄位介紹</a:t>
            </a:r>
          </a:p>
          <a:p>
            <a:pPr marL="0" indent="0">
              <a:lnSpc>
                <a:spcPct val="100000"/>
              </a:lnSpc>
              <a:spcBef>
                <a:spcPts val="0"/>
              </a:spcBef>
              <a:buNone/>
            </a:pPr>
            <a:r>
              <a:rPr lang="zh-TW" altLang="en-US">
                <a:latin typeface="Microsoft JhengHei"/>
                <a:ea typeface="Microsoft JhengHei"/>
                <a:cs typeface="Calibri"/>
              </a:rPr>
              <a:t>第</a:t>
            </a:r>
            <a:r>
              <a:rPr lang="en-US" altLang="zh-TW" dirty="0">
                <a:latin typeface="Microsoft JhengHei"/>
                <a:ea typeface="Microsoft JhengHei"/>
                <a:cs typeface="Calibri"/>
              </a:rPr>
              <a:t>1</a:t>
            </a:r>
            <a:r>
              <a:rPr lang="zh-TW" altLang="en-US">
                <a:latin typeface="Microsoft JhengHei"/>
                <a:ea typeface="Microsoft JhengHei"/>
                <a:cs typeface="Calibri"/>
              </a:rPr>
              <a:t>欄：年</a:t>
            </a:r>
          </a:p>
          <a:p>
            <a:pPr marL="0" indent="0">
              <a:lnSpc>
                <a:spcPct val="100000"/>
              </a:lnSpc>
              <a:spcBef>
                <a:spcPts val="0"/>
              </a:spcBef>
              <a:buNone/>
            </a:pPr>
            <a:r>
              <a:rPr lang="zh-TW" altLang="en-US">
                <a:latin typeface="Microsoft JhengHei"/>
                <a:ea typeface="Microsoft JhengHei"/>
                <a:cs typeface="Calibri"/>
              </a:rPr>
              <a:t>第</a:t>
            </a:r>
            <a:r>
              <a:rPr lang="en-US" altLang="zh-TW" dirty="0">
                <a:latin typeface="Microsoft JhengHei"/>
                <a:ea typeface="Microsoft JhengHei"/>
                <a:cs typeface="Calibri"/>
              </a:rPr>
              <a:t>2</a:t>
            </a:r>
            <a:r>
              <a:rPr lang="zh-TW" altLang="en-US">
                <a:latin typeface="Microsoft JhengHei"/>
                <a:ea typeface="Microsoft JhengHei"/>
                <a:cs typeface="Calibri"/>
              </a:rPr>
              <a:t>欄：週</a:t>
            </a:r>
          </a:p>
          <a:p>
            <a:pPr marL="0" indent="0">
              <a:lnSpc>
                <a:spcPct val="100000"/>
              </a:lnSpc>
              <a:spcBef>
                <a:spcPts val="0"/>
              </a:spcBef>
              <a:buNone/>
            </a:pPr>
            <a:r>
              <a:rPr lang="zh-TW" altLang="en-US">
                <a:latin typeface="Microsoft JhengHei"/>
                <a:ea typeface="Microsoft JhengHei"/>
                <a:cs typeface="Calibri"/>
              </a:rPr>
              <a:t>第</a:t>
            </a:r>
            <a:r>
              <a:rPr lang="en-US" altLang="zh-TW" dirty="0">
                <a:latin typeface="Microsoft JhengHei"/>
                <a:ea typeface="Microsoft JhengHei"/>
                <a:cs typeface="Calibri"/>
              </a:rPr>
              <a:t>3</a:t>
            </a:r>
            <a:r>
              <a:rPr lang="zh-TW" altLang="en-US">
                <a:latin typeface="Microsoft JhengHei"/>
                <a:ea typeface="Microsoft JhengHei"/>
                <a:cs typeface="Calibri"/>
              </a:rPr>
              <a:t>欄：年齡</a:t>
            </a:r>
          </a:p>
          <a:p>
            <a:pPr marL="0" indent="0">
              <a:lnSpc>
                <a:spcPct val="100000"/>
              </a:lnSpc>
              <a:spcBef>
                <a:spcPts val="0"/>
              </a:spcBef>
              <a:buNone/>
            </a:pPr>
            <a:r>
              <a:rPr lang="zh-TW" altLang="en-US">
                <a:latin typeface="Microsoft JhengHei"/>
                <a:ea typeface="Microsoft JhengHei"/>
                <a:cs typeface="Calibri"/>
              </a:rPr>
              <a:t>第</a:t>
            </a:r>
            <a:r>
              <a:rPr lang="en-US" altLang="zh-TW" dirty="0">
                <a:latin typeface="Microsoft JhengHei"/>
                <a:ea typeface="Microsoft JhengHei"/>
                <a:cs typeface="Calibri"/>
              </a:rPr>
              <a:t>4</a:t>
            </a:r>
            <a:r>
              <a:rPr lang="zh-TW" altLang="en-US">
                <a:latin typeface="Microsoft JhengHei"/>
                <a:ea typeface="Microsoft JhengHei"/>
                <a:cs typeface="Calibri"/>
              </a:rPr>
              <a:t>欄：縣市</a:t>
            </a:r>
          </a:p>
          <a:p>
            <a:pPr marL="0" indent="0">
              <a:lnSpc>
                <a:spcPct val="100000"/>
              </a:lnSpc>
              <a:spcBef>
                <a:spcPts val="0"/>
              </a:spcBef>
              <a:buNone/>
            </a:pPr>
            <a:r>
              <a:rPr lang="zh-TW" altLang="en-US">
                <a:latin typeface="Microsoft JhengHei"/>
                <a:ea typeface="Microsoft JhengHei"/>
                <a:cs typeface="Calibri"/>
              </a:rPr>
              <a:t>第</a:t>
            </a:r>
            <a:r>
              <a:rPr lang="en-US" altLang="zh-TW" dirty="0">
                <a:latin typeface="Microsoft JhengHei"/>
                <a:ea typeface="Microsoft JhengHei"/>
                <a:cs typeface="Calibri"/>
              </a:rPr>
              <a:t>5</a:t>
            </a:r>
            <a:r>
              <a:rPr lang="zh-TW" altLang="en-US">
                <a:latin typeface="Microsoft JhengHei"/>
                <a:ea typeface="Microsoft JhengHei"/>
                <a:cs typeface="Calibri"/>
              </a:rPr>
              <a:t>欄：類流感急診就診人次</a:t>
            </a:r>
          </a:p>
          <a:p>
            <a:endParaRPr lang="zh-TW" dirty="0">
              <a:latin typeface="Microsoft JhengHei"/>
              <a:ea typeface="Microsoft JhengHei"/>
              <a:cs typeface="Calibri"/>
            </a:endParaRPr>
          </a:p>
          <a:p>
            <a:endParaRPr lang="zh-TW" dirty="0">
              <a:latin typeface="Microsoft JhengHei"/>
              <a:ea typeface="Microsoft JhengHei"/>
              <a:cs typeface="Calibri"/>
            </a:endParaRPr>
          </a:p>
          <a:p>
            <a:endParaRPr lang="zh-TW" dirty="0">
              <a:latin typeface="Microsoft JhengHei"/>
              <a:ea typeface="Microsoft JhengHei"/>
              <a:cs typeface="Calibri"/>
            </a:endParaRPr>
          </a:p>
          <a:p>
            <a:endParaRPr lang="zh-TW" altLang="en-US" dirty="0">
              <a:ea typeface="新細明體" panose="02020500000000000000" pitchFamily="18" charset="-120"/>
              <a:cs typeface="Calibri"/>
            </a:endParaRPr>
          </a:p>
          <a:p>
            <a:endParaRPr lang="zh-TW" altLang="en-US" dirty="0">
              <a:ea typeface="新細明體" panose="02020500000000000000" pitchFamily="18" charset="-120"/>
              <a:cs typeface="Calibri"/>
            </a:endParaRPr>
          </a:p>
          <a:p>
            <a:endParaRPr lang="zh-TW" altLang="en-US" dirty="0">
              <a:ea typeface="新細明體" panose="02020500000000000000" pitchFamily="18" charset="-120"/>
              <a:cs typeface="Calibri"/>
            </a:endParaRPr>
          </a:p>
          <a:p>
            <a:endParaRPr lang="zh-TW" altLang="en-US" dirty="0">
              <a:ea typeface="新細明體"/>
              <a:cs typeface="Calibri"/>
            </a:endParaRPr>
          </a:p>
        </p:txBody>
      </p:sp>
      <p:pic>
        <p:nvPicPr>
          <p:cNvPr id="5" name="圖片 4" descr="一張含有 文字, 螢幕擷取畫面, 功能表, 陳列 的圖片&#10;&#10;自動產生的描述">
            <a:extLst>
              <a:ext uri="{FF2B5EF4-FFF2-40B4-BE49-F238E27FC236}">
                <a16:creationId xmlns:a16="http://schemas.microsoft.com/office/drawing/2014/main" id="{AFB44B2D-77B0-3CA3-4118-82B8E72973F2}"/>
              </a:ext>
            </a:extLst>
          </p:cNvPr>
          <p:cNvPicPr>
            <a:picLocks noChangeAspect="1"/>
          </p:cNvPicPr>
          <p:nvPr/>
        </p:nvPicPr>
        <p:blipFill>
          <a:blip r:embed="rId2"/>
          <a:stretch>
            <a:fillRect/>
          </a:stretch>
        </p:blipFill>
        <p:spPr>
          <a:xfrm>
            <a:off x="6380921" y="303906"/>
            <a:ext cx="5040244" cy="6261231"/>
          </a:xfrm>
          <a:prstGeom prst="rect">
            <a:avLst/>
          </a:prstGeom>
        </p:spPr>
      </p:pic>
    </p:spTree>
    <p:extLst>
      <p:ext uri="{BB962C8B-B14F-4D97-AF65-F5344CB8AC3E}">
        <p14:creationId xmlns:p14="http://schemas.microsoft.com/office/powerpoint/2010/main" val="181461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DA415A-2FB6-6C66-69AF-FC7CA0C330CC}"/>
              </a:ext>
            </a:extLst>
          </p:cNvPr>
          <p:cNvSpPr>
            <a:spLocks noGrp="1"/>
          </p:cNvSpPr>
          <p:nvPr>
            <p:ph type="title"/>
          </p:nvPr>
        </p:nvSpPr>
        <p:spPr/>
        <p:txBody>
          <a:bodyPr/>
          <a:lstStyle/>
          <a:p>
            <a:r>
              <a:rPr lang="zh-TW" altLang="en-US" b="1">
                <a:latin typeface="Microsoft JhengHei"/>
                <a:ea typeface="Microsoft JhengHei"/>
                <a:cs typeface="Calibri Light"/>
              </a:rPr>
              <a:t>三</a:t>
            </a:r>
            <a:r>
              <a:rPr lang="zh-TW" b="1">
                <a:latin typeface="Microsoft JhengHei"/>
                <a:ea typeface="Microsoft JhengHei"/>
                <a:cs typeface="calibri light"/>
              </a:rPr>
              <a:t>、</a:t>
            </a:r>
            <a:r>
              <a:rPr lang="zh-TW" altLang="en-US" b="1">
                <a:latin typeface="Microsoft JhengHei"/>
                <a:ea typeface="Microsoft JhengHei"/>
                <a:cs typeface="calibri light"/>
              </a:rPr>
              <a:t>資料清洗</a:t>
            </a:r>
            <a:endParaRPr lang="zh-TW" altLang="en-US" b="1">
              <a:latin typeface="Microsoft JhengHei"/>
              <a:ea typeface="Microsoft JhengHei"/>
            </a:endParaRPr>
          </a:p>
        </p:txBody>
      </p:sp>
      <p:sp>
        <p:nvSpPr>
          <p:cNvPr id="3" name="內容版面配置區 2">
            <a:extLst>
              <a:ext uri="{FF2B5EF4-FFF2-40B4-BE49-F238E27FC236}">
                <a16:creationId xmlns:a16="http://schemas.microsoft.com/office/drawing/2014/main" id="{CB71B883-32CD-0080-287C-D92B193A7364}"/>
              </a:ext>
            </a:extLst>
          </p:cNvPr>
          <p:cNvSpPr>
            <a:spLocks noGrp="1"/>
          </p:cNvSpPr>
          <p:nvPr>
            <p:ph idx="1"/>
          </p:nvPr>
        </p:nvSpPr>
        <p:spPr>
          <a:xfrm>
            <a:off x="838200" y="1825625"/>
            <a:ext cx="4353339" cy="4351338"/>
          </a:xfrm>
        </p:spPr>
        <p:txBody>
          <a:bodyPr vert="horz" lIns="91440" tIns="45720" rIns="91440" bIns="45720" rtlCol="0" anchor="t">
            <a:normAutofit/>
          </a:bodyPr>
          <a:lstStyle/>
          <a:p>
            <a:r>
              <a:rPr lang="zh-TW" altLang="en-US">
                <a:latin typeface="Microsoft JhengHei"/>
                <a:ea typeface="Microsoft JhengHei"/>
                <a:cs typeface="Calibri"/>
              </a:rPr>
              <a:t>檢查資料有無遺失值</a:t>
            </a:r>
          </a:p>
          <a:p>
            <a:pPr marL="0" indent="0">
              <a:buNone/>
            </a:pPr>
            <a:endParaRPr lang="zh-TW" altLang="en-US" dirty="0">
              <a:latin typeface="Microsoft JhengHei"/>
              <a:ea typeface="Microsoft JhengHei"/>
              <a:cs typeface="Calibri"/>
            </a:endParaRPr>
          </a:p>
          <a:p>
            <a:r>
              <a:rPr lang="zh-TW" altLang="en-US">
                <a:latin typeface="Microsoft JhengHei"/>
                <a:ea typeface="Microsoft JhengHei"/>
                <a:cs typeface="Calibri"/>
              </a:rPr>
              <a:t>按不同分析方式整理出所需要的變數項</a:t>
            </a:r>
          </a:p>
          <a:p>
            <a:pPr marL="0" indent="0">
              <a:buNone/>
            </a:pPr>
            <a:endParaRPr lang="zh-TW" altLang="en-US" dirty="0">
              <a:ea typeface="新細明體"/>
              <a:cs typeface="Calibri"/>
            </a:endParaRPr>
          </a:p>
        </p:txBody>
      </p:sp>
      <p:pic>
        <p:nvPicPr>
          <p:cNvPr id="6" name="圖片 5" descr="一張含有 文字, 螢幕擷取畫面, 字型, 數字 的圖片&#10;&#10;自動產生的描述">
            <a:extLst>
              <a:ext uri="{FF2B5EF4-FFF2-40B4-BE49-F238E27FC236}">
                <a16:creationId xmlns:a16="http://schemas.microsoft.com/office/drawing/2014/main" id="{3EA95E3E-300D-0958-5B38-CE07DD10F0FA}"/>
              </a:ext>
            </a:extLst>
          </p:cNvPr>
          <p:cNvPicPr>
            <a:picLocks noChangeAspect="1"/>
          </p:cNvPicPr>
          <p:nvPr/>
        </p:nvPicPr>
        <p:blipFill>
          <a:blip r:embed="rId2"/>
          <a:stretch>
            <a:fillRect/>
          </a:stretch>
        </p:blipFill>
        <p:spPr>
          <a:xfrm>
            <a:off x="6098372" y="67578"/>
            <a:ext cx="4534886" cy="2829254"/>
          </a:xfrm>
          <a:prstGeom prst="rect">
            <a:avLst/>
          </a:prstGeom>
        </p:spPr>
      </p:pic>
      <p:pic>
        <p:nvPicPr>
          <p:cNvPr id="4" name="圖片 3" descr="一張含有 文字, 電子產品, 螢幕擷取畫面, 陳列 的圖片&#10;&#10;自動產生的描述">
            <a:extLst>
              <a:ext uri="{FF2B5EF4-FFF2-40B4-BE49-F238E27FC236}">
                <a16:creationId xmlns:a16="http://schemas.microsoft.com/office/drawing/2014/main" id="{16267580-C083-FE3B-4BFD-536AFEF1D210}"/>
              </a:ext>
            </a:extLst>
          </p:cNvPr>
          <p:cNvPicPr>
            <a:picLocks noChangeAspect="1"/>
          </p:cNvPicPr>
          <p:nvPr/>
        </p:nvPicPr>
        <p:blipFill>
          <a:blip r:embed="rId3"/>
          <a:stretch>
            <a:fillRect/>
          </a:stretch>
        </p:blipFill>
        <p:spPr>
          <a:xfrm>
            <a:off x="5190434" y="2976075"/>
            <a:ext cx="6414546" cy="3875594"/>
          </a:xfrm>
          <a:prstGeom prst="rect">
            <a:avLst/>
          </a:prstGeom>
        </p:spPr>
      </p:pic>
    </p:spTree>
    <p:extLst>
      <p:ext uri="{BB962C8B-B14F-4D97-AF65-F5344CB8AC3E}">
        <p14:creationId xmlns:p14="http://schemas.microsoft.com/office/powerpoint/2010/main" val="94495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2E29F9-DBED-01E7-BAD6-0A8DC0D09B36}"/>
              </a:ext>
            </a:extLst>
          </p:cNvPr>
          <p:cNvSpPr>
            <a:spLocks noGrp="1"/>
          </p:cNvSpPr>
          <p:nvPr>
            <p:ph type="title"/>
          </p:nvPr>
        </p:nvSpPr>
        <p:spPr/>
        <p:txBody>
          <a:bodyPr/>
          <a:lstStyle/>
          <a:p>
            <a:r>
              <a:rPr lang="zh-TW" altLang="en-US" b="1">
                <a:latin typeface="Microsoft JhengHei"/>
                <a:ea typeface="Microsoft JhengHei"/>
                <a:cs typeface="Calibri Light"/>
              </a:rPr>
              <a:t>四</a:t>
            </a:r>
            <a:r>
              <a:rPr lang="zh-TW" b="1">
                <a:latin typeface="Microsoft JhengHei"/>
                <a:ea typeface="Microsoft JhengHei"/>
                <a:cs typeface="calibri light"/>
              </a:rPr>
              <a:t>、</a:t>
            </a:r>
            <a:r>
              <a:rPr lang="zh-TW" altLang="en-US" b="1">
                <a:latin typeface="Microsoft JhengHei"/>
                <a:ea typeface="Microsoft JhengHei"/>
                <a:cs typeface="calibri light"/>
              </a:rPr>
              <a:t>資料</a:t>
            </a:r>
            <a:r>
              <a:rPr lang="zh-TW" b="1">
                <a:latin typeface="Microsoft JhengHei"/>
                <a:ea typeface="Microsoft JhengHei"/>
                <a:cs typeface="calibri light"/>
              </a:rPr>
              <a:t>分析 -</a:t>
            </a:r>
            <a:r>
              <a:rPr lang="zh-TW" altLang="en-US" b="1">
                <a:latin typeface="Microsoft JhengHei"/>
                <a:ea typeface="Microsoft JhengHei"/>
                <a:cs typeface="calibri light"/>
              </a:rPr>
              <a:t> 依年分</a:t>
            </a:r>
            <a:endParaRPr lang="en-US" altLang="zh-TW" b="1">
              <a:latin typeface="Microsoft JhengHei"/>
              <a:ea typeface="Microsoft JhengHei"/>
              <a:cs typeface="calibri light"/>
            </a:endParaRPr>
          </a:p>
        </p:txBody>
      </p:sp>
      <p:sp>
        <p:nvSpPr>
          <p:cNvPr id="3" name="內容版面配置區 2">
            <a:extLst>
              <a:ext uri="{FF2B5EF4-FFF2-40B4-BE49-F238E27FC236}">
                <a16:creationId xmlns:a16="http://schemas.microsoft.com/office/drawing/2014/main" id="{E76B57A2-5489-F697-540E-3C5CCCE6F4BE}"/>
              </a:ext>
            </a:extLst>
          </p:cNvPr>
          <p:cNvSpPr>
            <a:spLocks noGrp="1"/>
          </p:cNvSpPr>
          <p:nvPr>
            <p:ph idx="1"/>
          </p:nvPr>
        </p:nvSpPr>
        <p:spPr>
          <a:xfrm>
            <a:off x="838200" y="1720522"/>
            <a:ext cx="10515600" cy="894730"/>
          </a:xfrm>
        </p:spPr>
        <p:txBody>
          <a:bodyPr vert="horz" lIns="91440" tIns="45720" rIns="91440" bIns="45720" rtlCol="0" anchor="t">
            <a:noAutofit/>
          </a:bodyPr>
          <a:lstStyle/>
          <a:p>
            <a:r>
              <a:rPr lang="zh-TW">
                <a:latin typeface="Microsoft JhengHei"/>
                <a:ea typeface="Microsoft JhengHei"/>
              </a:rPr>
              <a:t>透過折線圖，觀察全臺22縣市從2007年至2022年間類流感急診</a:t>
            </a:r>
            <a:endParaRPr lang="zh-TW" altLang="en-US">
              <a:latin typeface="Microsoft JhengHei"/>
              <a:ea typeface="Microsoft JhengHei"/>
              <a:cs typeface="Calibri"/>
            </a:endParaRPr>
          </a:p>
          <a:p>
            <a:pPr marL="0" indent="0">
              <a:buNone/>
            </a:pPr>
            <a:r>
              <a:rPr lang="zh-TW" altLang="en-US" dirty="0">
                <a:latin typeface="Microsoft JhengHei"/>
                <a:ea typeface="Microsoft JhengHei"/>
              </a:rPr>
              <a:t>   </a:t>
            </a:r>
            <a:r>
              <a:rPr lang="zh-TW">
                <a:latin typeface="Microsoft JhengHei"/>
                <a:ea typeface="Microsoft JhengHei"/>
              </a:rPr>
              <a:t>就診人次的趨勢</a:t>
            </a:r>
            <a:r>
              <a:rPr lang="en-US" altLang="zh-TW" dirty="0">
                <a:latin typeface="Microsoft JhengHei"/>
                <a:ea typeface="新細明體"/>
              </a:rPr>
              <a:t>(</a:t>
            </a:r>
            <a:r>
              <a:rPr lang="zh-TW" altLang="en-US">
                <a:latin typeface="Microsoft JhengHei"/>
                <a:ea typeface="Microsoft JhengHei"/>
              </a:rPr>
              <a:t>本次分析圖表眾多</a:t>
            </a:r>
            <a:r>
              <a:rPr lang="zh-TW">
                <a:latin typeface="Microsoft JhengHei"/>
                <a:ea typeface="Microsoft JhengHei"/>
              </a:rPr>
              <a:t>，詳見附錄Github連結</a:t>
            </a:r>
            <a:r>
              <a:rPr lang="en-US" altLang="zh-TW" dirty="0">
                <a:latin typeface="Microsoft JhengHei"/>
                <a:ea typeface="新細明體"/>
              </a:rPr>
              <a:t>)</a:t>
            </a:r>
            <a:endParaRPr lang="zh-TW">
              <a:latin typeface="Microsoft JhengHei"/>
              <a:ea typeface="Microsoft JhengHei"/>
              <a:cs typeface="Calibri"/>
            </a:endParaRPr>
          </a:p>
        </p:txBody>
      </p:sp>
      <p:pic>
        <p:nvPicPr>
          <p:cNvPr id="4" name="圖片 3" descr="一張含有 文字, 行, 圖表, 繪圖 的圖片&#10;&#10;自動產生的描述">
            <a:extLst>
              <a:ext uri="{FF2B5EF4-FFF2-40B4-BE49-F238E27FC236}">
                <a16:creationId xmlns:a16="http://schemas.microsoft.com/office/drawing/2014/main" id="{D1BA3A7F-69DF-F3BC-7580-EBD37653734F}"/>
              </a:ext>
            </a:extLst>
          </p:cNvPr>
          <p:cNvPicPr>
            <a:picLocks noChangeAspect="1"/>
          </p:cNvPicPr>
          <p:nvPr/>
        </p:nvPicPr>
        <p:blipFill>
          <a:blip r:embed="rId2"/>
          <a:stretch>
            <a:fillRect/>
          </a:stretch>
        </p:blipFill>
        <p:spPr>
          <a:xfrm>
            <a:off x="837096" y="2725610"/>
            <a:ext cx="10512477" cy="4037413"/>
          </a:xfrm>
          <a:prstGeom prst="rect">
            <a:avLst/>
          </a:prstGeom>
        </p:spPr>
      </p:pic>
    </p:spTree>
    <p:extLst>
      <p:ext uri="{BB962C8B-B14F-4D97-AF65-F5344CB8AC3E}">
        <p14:creationId xmlns:p14="http://schemas.microsoft.com/office/powerpoint/2010/main" val="380520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8AA3B9-8990-1305-CF4B-59F5DF4537F5}"/>
              </a:ext>
            </a:extLst>
          </p:cNvPr>
          <p:cNvSpPr>
            <a:spLocks noGrp="1"/>
          </p:cNvSpPr>
          <p:nvPr>
            <p:ph type="title"/>
          </p:nvPr>
        </p:nvSpPr>
        <p:spPr/>
        <p:txBody>
          <a:bodyPr/>
          <a:lstStyle/>
          <a:p>
            <a:r>
              <a:rPr lang="zh-TW" b="1">
                <a:latin typeface="Microsoft JhengHei"/>
                <a:ea typeface="Microsoft JhengHei"/>
                <a:cs typeface="calibri light"/>
              </a:rPr>
              <a:t>四、資料分析 - 依年分</a:t>
            </a:r>
          </a:p>
        </p:txBody>
      </p:sp>
      <p:sp>
        <p:nvSpPr>
          <p:cNvPr id="3" name="內容版面配置區 2">
            <a:extLst>
              <a:ext uri="{FF2B5EF4-FFF2-40B4-BE49-F238E27FC236}">
                <a16:creationId xmlns:a16="http://schemas.microsoft.com/office/drawing/2014/main" id="{60F13FFF-9758-DA64-BBD3-A350D1F41FD8}"/>
              </a:ext>
            </a:extLst>
          </p:cNvPr>
          <p:cNvSpPr>
            <a:spLocks noGrp="1"/>
          </p:cNvSpPr>
          <p:nvPr>
            <p:ph idx="1"/>
          </p:nvPr>
        </p:nvSpPr>
        <p:spPr/>
        <p:txBody>
          <a:bodyPr vert="horz" lIns="91440" tIns="45720" rIns="91440" bIns="45720" rtlCol="0" anchor="t">
            <a:normAutofit/>
          </a:bodyPr>
          <a:lstStyle/>
          <a:p>
            <a:r>
              <a:rPr lang="zh-TW">
                <a:latin typeface="Microsoft JhengHei"/>
                <a:ea typeface="Microsoft JhengHei"/>
              </a:rPr>
              <a:t>在折線圖中發現</a:t>
            </a:r>
            <a:r>
              <a:rPr lang="en-US" altLang="zh-TW" dirty="0">
                <a:latin typeface="Microsoft JhengHei"/>
                <a:ea typeface="新細明體"/>
              </a:rPr>
              <a:t>2021</a:t>
            </a:r>
            <a:r>
              <a:rPr lang="zh-TW">
                <a:latin typeface="Microsoft JhengHei"/>
                <a:ea typeface="Microsoft JhengHei"/>
              </a:rPr>
              <a:t>年就診人次特別低，判定受</a:t>
            </a:r>
            <a:r>
              <a:rPr lang="en-US" altLang="zh-TW" dirty="0">
                <a:latin typeface="Microsoft JhengHei"/>
                <a:ea typeface="新細明體"/>
              </a:rPr>
              <a:t>COVID-19</a:t>
            </a:r>
            <a:r>
              <a:rPr lang="zh-TW">
                <a:latin typeface="Microsoft JhengHei"/>
                <a:ea typeface="Microsoft JhengHei"/>
              </a:rPr>
              <a:t>疫情</a:t>
            </a:r>
          </a:p>
          <a:p>
            <a:pPr marL="0" indent="0">
              <a:buNone/>
            </a:pPr>
            <a:r>
              <a:rPr lang="zh-TW">
                <a:latin typeface="Microsoft JhengHei"/>
                <a:ea typeface="Microsoft JhengHei"/>
              </a:rPr>
              <a:t>影響，視為離群值而拔除，再將趨勢線從折線換成最小平方迴歸直</a:t>
            </a:r>
          </a:p>
          <a:p>
            <a:pPr marL="0" indent="0">
              <a:buNone/>
            </a:pPr>
            <a:r>
              <a:rPr lang="zh-TW">
                <a:latin typeface="Microsoft JhengHei"/>
                <a:ea typeface="Microsoft JhengHei"/>
              </a:rPr>
              <a:t>線，觀察整體趨勢變化並計算平均增加率</a:t>
            </a:r>
          </a:p>
          <a:p>
            <a:endParaRPr lang="zh-TW" altLang="en-US" dirty="0">
              <a:ea typeface="新細明體"/>
              <a:cs typeface="Calibri"/>
            </a:endParaRPr>
          </a:p>
        </p:txBody>
      </p:sp>
      <p:pic>
        <p:nvPicPr>
          <p:cNvPr id="4" name="圖片 3" descr="一張含有 文字, 螢幕擷取畫面, 行, 繪圖 的圖片&#10;&#10;自動產生的描述">
            <a:extLst>
              <a:ext uri="{FF2B5EF4-FFF2-40B4-BE49-F238E27FC236}">
                <a16:creationId xmlns:a16="http://schemas.microsoft.com/office/drawing/2014/main" id="{FFFBD830-978F-1B47-B65B-28622AA349C4}"/>
              </a:ext>
            </a:extLst>
          </p:cNvPr>
          <p:cNvPicPr>
            <a:picLocks noChangeAspect="1"/>
          </p:cNvPicPr>
          <p:nvPr/>
        </p:nvPicPr>
        <p:blipFill>
          <a:blip r:embed="rId2"/>
          <a:stretch>
            <a:fillRect/>
          </a:stretch>
        </p:blipFill>
        <p:spPr>
          <a:xfrm>
            <a:off x="1623848" y="3425866"/>
            <a:ext cx="8734096" cy="3369577"/>
          </a:xfrm>
          <a:prstGeom prst="rect">
            <a:avLst/>
          </a:prstGeom>
        </p:spPr>
      </p:pic>
    </p:spTree>
    <p:extLst>
      <p:ext uri="{BB962C8B-B14F-4D97-AF65-F5344CB8AC3E}">
        <p14:creationId xmlns:p14="http://schemas.microsoft.com/office/powerpoint/2010/main" val="231409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6FD4B1-145C-32EB-D21E-935C0C41CF75}"/>
              </a:ext>
            </a:extLst>
          </p:cNvPr>
          <p:cNvSpPr>
            <a:spLocks noGrp="1"/>
          </p:cNvSpPr>
          <p:nvPr>
            <p:ph type="title"/>
          </p:nvPr>
        </p:nvSpPr>
        <p:spPr/>
        <p:txBody>
          <a:bodyPr/>
          <a:lstStyle/>
          <a:p>
            <a:r>
              <a:rPr lang="zh-TW" b="1">
                <a:latin typeface="Microsoft JhengHei"/>
                <a:ea typeface="Microsoft JhengHei"/>
                <a:cs typeface="calibri light"/>
              </a:rPr>
              <a:t>四、資料分析 - 依</a:t>
            </a:r>
            <a:r>
              <a:rPr lang="zh-TW" altLang="en-US" b="1">
                <a:latin typeface="Microsoft JhengHei"/>
                <a:ea typeface="Microsoft JhengHei"/>
                <a:cs typeface="calibri light"/>
              </a:rPr>
              <a:t>週</a:t>
            </a:r>
            <a:r>
              <a:rPr lang="zh-TW" b="1">
                <a:latin typeface="Microsoft JhengHei"/>
                <a:ea typeface="Microsoft JhengHei"/>
                <a:cs typeface="calibri light"/>
              </a:rPr>
              <a:t>次</a:t>
            </a:r>
          </a:p>
        </p:txBody>
      </p:sp>
      <p:sp>
        <p:nvSpPr>
          <p:cNvPr id="3" name="內容版面配置區 2">
            <a:extLst>
              <a:ext uri="{FF2B5EF4-FFF2-40B4-BE49-F238E27FC236}">
                <a16:creationId xmlns:a16="http://schemas.microsoft.com/office/drawing/2014/main" id="{6CE93478-8CA4-9401-21D2-DE77AE73AEC8}"/>
              </a:ext>
            </a:extLst>
          </p:cNvPr>
          <p:cNvSpPr>
            <a:spLocks noGrp="1"/>
          </p:cNvSpPr>
          <p:nvPr>
            <p:ph idx="1"/>
          </p:nvPr>
        </p:nvSpPr>
        <p:spPr/>
        <p:txBody>
          <a:bodyPr vert="horz" lIns="91440" tIns="45720" rIns="91440" bIns="45720" rtlCol="0" anchor="t">
            <a:normAutofit/>
          </a:bodyPr>
          <a:lstStyle/>
          <a:p>
            <a:r>
              <a:rPr lang="zh-TW">
                <a:latin typeface="Microsoft JhengHei"/>
                <a:ea typeface="Microsoft JhengHei"/>
                <a:cs typeface="Calibri"/>
              </a:rPr>
              <a:t>在依年</a:t>
            </a:r>
            <a:r>
              <a:rPr lang="zh-TW" altLang="en-US">
                <a:latin typeface="Microsoft JhengHei"/>
                <a:ea typeface="Microsoft JhengHei"/>
                <a:cs typeface="Calibri"/>
              </a:rPr>
              <a:t>分</a:t>
            </a:r>
            <a:r>
              <a:rPr lang="zh-TW">
                <a:latin typeface="Microsoft JhengHei"/>
                <a:ea typeface="Microsoft JhengHei"/>
                <a:cs typeface="Calibri"/>
              </a:rPr>
              <a:t>分析中，有15縣市就診人次呈上升趨勢，在</a:t>
            </a:r>
            <a:r>
              <a:rPr lang="zh-TW" altLang="en-US">
                <a:latin typeface="Microsoft JhengHei"/>
                <a:ea typeface="Microsoft JhengHei"/>
                <a:cs typeface="Calibri"/>
              </a:rPr>
              <a:t>依週次</a:t>
            </a:r>
            <a:r>
              <a:rPr lang="zh-TW">
                <a:latin typeface="Microsoft JhengHei"/>
                <a:ea typeface="Microsoft JhengHei"/>
                <a:cs typeface="Calibri"/>
              </a:rPr>
              <a:t>分析中把這些縣市就診人次依照週次累計後取平均，再繪製長條圖觀察</a:t>
            </a:r>
          </a:p>
        </p:txBody>
      </p:sp>
      <p:pic>
        <p:nvPicPr>
          <p:cNvPr id="5" name="圖片 4" descr="一張含有 文字, 螢幕擷取畫面, 繪圖, 圖表 的圖片&#10;&#10;自動產生的描述">
            <a:extLst>
              <a:ext uri="{FF2B5EF4-FFF2-40B4-BE49-F238E27FC236}">
                <a16:creationId xmlns:a16="http://schemas.microsoft.com/office/drawing/2014/main" id="{547FC905-F81E-8EBD-2207-B8B9809C6B24}"/>
              </a:ext>
            </a:extLst>
          </p:cNvPr>
          <p:cNvPicPr>
            <a:picLocks noChangeAspect="1"/>
          </p:cNvPicPr>
          <p:nvPr/>
        </p:nvPicPr>
        <p:blipFill>
          <a:blip r:embed="rId2"/>
          <a:stretch>
            <a:fillRect/>
          </a:stretch>
        </p:blipFill>
        <p:spPr>
          <a:xfrm>
            <a:off x="2838174" y="2882403"/>
            <a:ext cx="6096000" cy="3920323"/>
          </a:xfrm>
          <a:prstGeom prst="rect">
            <a:avLst/>
          </a:prstGeom>
        </p:spPr>
      </p:pic>
    </p:spTree>
    <p:extLst>
      <p:ext uri="{BB962C8B-B14F-4D97-AF65-F5344CB8AC3E}">
        <p14:creationId xmlns:p14="http://schemas.microsoft.com/office/powerpoint/2010/main" val="28552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ABDE73-30F9-B440-5AAA-64E13D08E127}"/>
              </a:ext>
            </a:extLst>
          </p:cNvPr>
          <p:cNvSpPr>
            <a:spLocks noGrp="1"/>
          </p:cNvSpPr>
          <p:nvPr>
            <p:ph type="title"/>
          </p:nvPr>
        </p:nvSpPr>
        <p:spPr/>
        <p:txBody>
          <a:bodyPr/>
          <a:lstStyle/>
          <a:p>
            <a:r>
              <a:rPr lang="zh-TW" b="1">
                <a:latin typeface="Microsoft JhengHei"/>
                <a:ea typeface="Microsoft JhengHei"/>
                <a:cs typeface="calibri light"/>
              </a:rPr>
              <a:t>四、資料分析 - 依</a:t>
            </a:r>
            <a:r>
              <a:rPr lang="zh-TW" altLang="en-US" b="1">
                <a:latin typeface="Microsoft JhengHei"/>
                <a:ea typeface="Microsoft JhengHei"/>
                <a:cs typeface="calibri light"/>
              </a:rPr>
              <a:t>週</a:t>
            </a:r>
            <a:r>
              <a:rPr lang="zh-TW" b="1">
                <a:latin typeface="Microsoft JhengHei"/>
                <a:ea typeface="Microsoft JhengHei"/>
                <a:cs typeface="calibri light"/>
              </a:rPr>
              <a:t>次</a:t>
            </a:r>
            <a:endParaRPr lang="en-US" altLang="zh-TW" b="1">
              <a:latin typeface="Microsoft JhengHei"/>
              <a:ea typeface="Microsoft JhengHei"/>
              <a:cs typeface="calibri light"/>
            </a:endParaRPr>
          </a:p>
        </p:txBody>
      </p:sp>
      <p:sp>
        <p:nvSpPr>
          <p:cNvPr id="3" name="內容版面配置區 2">
            <a:extLst>
              <a:ext uri="{FF2B5EF4-FFF2-40B4-BE49-F238E27FC236}">
                <a16:creationId xmlns:a16="http://schemas.microsoft.com/office/drawing/2014/main" id="{99ABDC66-E58B-6529-E2FE-7880DF6ACF05}"/>
              </a:ext>
            </a:extLst>
          </p:cNvPr>
          <p:cNvSpPr>
            <a:spLocks noGrp="1"/>
          </p:cNvSpPr>
          <p:nvPr>
            <p:ph idx="1"/>
          </p:nvPr>
        </p:nvSpPr>
        <p:spPr/>
        <p:txBody>
          <a:bodyPr vert="horz" lIns="91440" tIns="45720" rIns="91440" bIns="45720" rtlCol="0" anchor="t">
            <a:normAutofit/>
          </a:bodyPr>
          <a:lstStyle/>
          <a:p>
            <a:r>
              <a:rPr lang="zh-TW">
                <a:latin typeface="Microsoft JhengHei"/>
                <a:ea typeface="Microsoft JhengHei"/>
                <a:cs typeface="Calibri"/>
              </a:rPr>
              <a:t>從</a:t>
            </a:r>
            <a:r>
              <a:rPr lang="en-US" altLang="zh-TW" dirty="0">
                <a:latin typeface="Microsoft JhengHei"/>
                <a:ea typeface="新細明體"/>
                <a:cs typeface="Calibri"/>
              </a:rPr>
              <a:t>15</a:t>
            </a:r>
            <a:r>
              <a:rPr lang="zh-TW">
                <a:latin typeface="Microsoft JhengHei"/>
                <a:ea typeface="Microsoft JhengHei"/>
                <a:cs typeface="Calibri"/>
              </a:rPr>
              <a:t>縣市的長條圖中，找出超出平均值的週次並累計，另外再繪製一個超出平均值的次數長條圖</a:t>
            </a:r>
            <a:endParaRPr lang="zh-TW">
              <a:latin typeface="Microsoft JhengHei"/>
              <a:ea typeface="Microsoft JhengHei"/>
            </a:endParaRPr>
          </a:p>
        </p:txBody>
      </p:sp>
      <p:pic>
        <p:nvPicPr>
          <p:cNvPr id="5" name="圖片 4" descr="一張含有 文字, 螢幕擷取畫面, 圖表, 繪圖 的圖片&#10;&#10;自動產生的描述">
            <a:extLst>
              <a:ext uri="{FF2B5EF4-FFF2-40B4-BE49-F238E27FC236}">
                <a16:creationId xmlns:a16="http://schemas.microsoft.com/office/drawing/2014/main" id="{AA7DEB72-ADED-1C36-AD10-184091FD7823}"/>
              </a:ext>
            </a:extLst>
          </p:cNvPr>
          <p:cNvPicPr>
            <a:picLocks noChangeAspect="1"/>
          </p:cNvPicPr>
          <p:nvPr/>
        </p:nvPicPr>
        <p:blipFill>
          <a:blip r:embed="rId2"/>
          <a:stretch>
            <a:fillRect/>
          </a:stretch>
        </p:blipFill>
        <p:spPr>
          <a:xfrm>
            <a:off x="2849217" y="2804631"/>
            <a:ext cx="6096000" cy="4053781"/>
          </a:xfrm>
          <a:prstGeom prst="rect">
            <a:avLst/>
          </a:prstGeom>
        </p:spPr>
      </p:pic>
    </p:spTree>
    <p:extLst>
      <p:ext uri="{BB962C8B-B14F-4D97-AF65-F5344CB8AC3E}">
        <p14:creationId xmlns:p14="http://schemas.microsoft.com/office/powerpoint/2010/main" val="87924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寬螢幕</PresentationFormat>
  <Slides>14</Slides>
  <Notes>0</Notes>
  <HiddenSlides>0</HiddenSlides>
  <ScaleCrop>false</ScaleCrop>
  <HeadingPairs>
    <vt:vector size="4" baseType="variant">
      <vt:variant>
        <vt:lpstr>佈景主題</vt:lpstr>
      </vt:variant>
      <vt:variant>
        <vt:i4>1</vt:i4>
      </vt:variant>
      <vt:variant>
        <vt:lpstr>投影片標題</vt:lpstr>
      </vt:variant>
      <vt:variant>
        <vt:i4>14</vt:i4>
      </vt:variant>
    </vt:vector>
  </HeadingPairs>
  <TitlesOfParts>
    <vt:vector size="15" baseType="lpstr">
      <vt:lpstr>Office 佈景主題</vt:lpstr>
      <vt:lpstr>類流感急診就診人次資料分析 </vt:lpstr>
      <vt:lpstr>目錄</vt:lpstr>
      <vt:lpstr>一、確定問題</vt:lpstr>
      <vt:lpstr>二、資料收集</vt:lpstr>
      <vt:lpstr>三、資料清洗</vt:lpstr>
      <vt:lpstr>四、資料分析 - 依年分</vt:lpstr>
      <vt:lpstr>四、資料分析 - 依年分</vt:lpstr>
      <vt:lpstr>四、資料分析 - 依週次</vt:lpstr>
      <vt:lpstr>四、資料分析 - 依週次</vt:lpstr>
      <vt:lpstr>四、資料分析 - 依週次</vt:lpstr>
      <vt:lpstr>四、資料分析 - 依年齡別</vt:lpstr>
      <vt:lpstr>四、資料分析 - 依年齡別</vt:lpstr>
      <vt:lpstr>五、解釋結果</vt:lpstr>
      <vt:lpstr>附錄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revision>1130</cp:revision>
  <dcterms:created xsi:type="dcterms:W3CDTF">2023-07-09T05:44:09Z</dcterms:created>
  <dcterms:modified xsi:type="dcterms:W3CDTF">2023-10-18T11:46:45Z</dcterms:modified>
</cp:coreProperties>
</file>