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396" r:id="rId3"/>
    <p:sldId id="397" r:id="rId4"/>
    <p:sldId id="398" r:id="rId5"/>
    <p:sldId id="39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eting" id="{D67C576B-35F9-47AC-9903-4FCD43F9C3FF}">
          <p14:sldIdLst>
            <p14:sldId id="256"/>
          </p14:sldIdLst>
        </p14:section>
        <p14:section name="Meeting notes" id="{64C8267B-5176-4188-81B0-86DED9A662EF}">
          <p14:sldIdLst>
            <p14:sldId id="396"/>
            <p14:sldId id="397"/>
            <p14:sldId id="398"/>
            <p14:sldId id="399"/>
          </p14:sldIdLst>
        </p14:section>
        <p14:section name=" Current Progress" id="{710F1B56-B0BE-4A2A-BC1E-710038AC0086}">
          <p14:sldIdLst/>
        </p14:section>
        <p14:section name="Paper review" id="{A2F3DE89-A2FC-405D-B20D-B3A99FC125BD}">
          <p14:sldIdLst/>
        </p14:section>
        <p14:section name="Future works" id="{5A530B3E-0A57-4F3E-8DA7-2D213C38F2A6}">
          <p14:sldIdLst/>
        </p14:section>
        <p14:section name="Simulation Method" id="{2CBA3744-6D5D-414F-809F-3EA0B5775C76}">
          <p14:sldIdLst/>
        </p14:section>
        <p14:section name="Result" id="{BC83354E-C55D-413B-8E7D-66C0B71E533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祖勛" initials="侯祖勛" lastIdx="2" clrIdx="0"/>
  <p:cmAuthor id="2" name="M093020101@o365.student.nsysu.edu.tw" initials="M" lastIdx="1" clrIdx="1">
    <p:extLst>
      <p:ext uri="{19B8F6BF-5375-455C-9EA6-DF929625EA0E}">
        <p15:presenceInfo xmlns:p15="http://schemas.microsoft.com/office/powerpoint/2012/main" userId="M093020101@o365.student.nsysu.edu.tw" providerId="None"/>
      </p:ext>
    </p:extLst>
  </p:cmAuthor>
  <p:cmAuthor id="3" name="M093020101" initials="M" lastIdx="3" clrIdx="2">
    <p:extLst>
      <p:ext uri="{19B8F6BF-5375-455C-9EA6-DF929625EA0E}">
        <p15:presenceInfo xmlns:p15="http://schemas.microsoft.com/office/powerpoint/2012/main" userId="M0930201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9" autoAdjust="0"/>
    <p:restoredTop sz="82298" autoAdjust="0"/>
  </p:normalViewPr>
  <p:slideViewPr>
    <p:cSldViewPr>
      <p:cViewPr varScale="1">
        <p:scale>
          <a:sx n="91" d="100"/>
          <a:sy n="91" d="100"/>
        </p:scale>
        <p:origin x="54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5B19-7071-4C83-85FF-D9D2BA2E537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8D9AC-FCCE-4D70-932F-366495979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4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1439" y="6054317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215680" y="2492896"/>
            <a:ext cx="8636000" cy="1828800"/>
          </a:xfrm>
        </p:spPr>
        <p:txBody>
          <a:bodyPr anchor="b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94271" y="4365104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1077376" y="6053328"/>
            <a:ext cx="11176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385474" y="313102"/>
            <a:ext cx="10223028" cy="1388842"/>
            <a:chOff x="289105" y="313102"/>
            <a:chExt cx="7667271" cy="1388842"/>
          </a:xfrm>
        </p:grpSpPr>
        <p:sp>
          <p:nvSpPr>
            <p:cNvPr id="13" name="圓角矩形 12"/>
            <p:cNvSpPr/>
            <p:nvPr/>
          </p:nvSpPr>
          <p:spPr>
            <a:xfrm>
              <a:off x="4608004" y="1044000"/>
              <a:ext cx="3348372" cy="5040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pic>
          <p:nvPicPr>
            <p:cNvPr id="14" name="Picture 2" descr="http://www2.nsysu.edu.tw/etrpc/imgs/NSYSU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05" y="313102"/>
              <a:ext cx="1981064" cy="1388842"/>
            </a:xfrm>
            <a:prstGeom prst="rect">
              <a:avLst/>
            </a:prstGeom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圓角矩形 14"/>
            <p:cNvSpPr/>
            <p:nvPr/>
          </p:nvSpPr>
          <p:spPr>
            <a:xfrm>
              <a:off x="3491880" y="655821"/>
              <a:ext cx="2232248" cy="5040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23728" y="332656"/>
              <a:ext cx="2215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國立中山大學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666496" y="1044000"/>
              <a:ext cx="3254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機械與機電工程學系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987040" y="825098"/>
            <a:ext cx="66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  <a:cs typeface="+mn-cs"/>
              </a:rPr>
              <a:t>National Sun </a:t>
            </a:r>
            <a:r>
              <a:rPr lang="en-US" altLang="zh-TW" sz="1400" b="1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  <a:cs typeface="+mn-cs"/>
              </a:rPr>
              <a:t>Yat-sen</a:t>
            </a:r>
            <a:r>
              <a:rPr lang="en-US" altLang="zh-TW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  <a:cs typeface="+mn-cs"/>
              </a:rPr>
              <a:t> University</a:t>
            </a:r>
            <a:endParaRPr lang="zh-TW" alt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標楷體" pitchFamily="65" charset="-120"/>
              <a:cs typeface="+mn-cs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101544" y="6093297"/>
            <a:ext cx="5542443" cy="686969"/>
            <a:chOff x="4576158" y="6093296"/>
            <a:chExt cx="4156832" cy="686969"/>
          </a:xfrm>
        </p:grpSpPr>
        <p:sp>
          <p:nvSpPr>
            <p:cNvPr id="21" name="文字方塊 20"/>
            <p:cNvSpPr txBox="1"/>
            <p:nvPr/>
          </p:nvSpPr>
          <p:spPr>
            <a:xfrm>
              <a:off x="4576158" y="6093296"/>
              <a:ext cx="1485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分子工程實驗室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266930" y="6410933"/>
              <a:ext cx="2466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55841" y="1548057"/>
            <a:ext cx="7296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TW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  <a:cs typeface="+mn-cs"/>
              </a:rPr>
              <a:t>Department of Mechanical and Electro-Mechanical Engineering</a:t>
            </a:r>
            <a:endParaRPr lang="zh-TW" alt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標楷體" pitchFamily="65" charset="-120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11" name="矩形 10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14" name="矩形 13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9" name="矩形 8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92544" y="6239651"/>
            <a:ext cx="711200" cy="2444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17" name="矩形 16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21" name="矩形 20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10" name="矩形 9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049429" y="6165304"/>
            <a:ext cx="7112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9" name="矩形 8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13" name="矩形 12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1000"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9349" y="5671909"/>
            <a:ext cx="7338624" cy="1171902"/>
            <a:chOff x="179512" y="5671909"/>
            <a:chExt cx="5503968" cy="1171902"/>
          </a:xfrm>
        </p:grpSpPr>
        <p:sp>
          <p:nvSpPr>
            <p:cNvPr id="16" name="矩形 15"/>
            <p:cNvSpPr/>
            <p:nvPr/>
          </p:nvSpPr>
          <p:spPr>
            <a:xfrm>
              <a:off x="1440083" y="6474479"/>
              <a:ext cx="424339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800" b="0" cap="none" spc="0" dirty="0">
                  <a:ln w="18415" cmpd="sng">
                    <a:solidFill>
                      <a:schemeClr val="bg1">
                        <a:alpha val="8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8100000" algn="tr" rotWithShape="0">
                      <a:schemeClr val="accent2">
                        <a:lumMod val="75000"/>
                      </a:scheme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Molecular engineering laboratory</a:t>
              </a:r>
              <a:endParaRPr lang="zh-TW" altLang="en-US" sz="1800" b="0" cap="none" spc="0" dirty="0">
                <a:ln w="18415" cmpd="sng">
                  <a:solidFill>
                    <a:schemeClr val="bg1">
                      <a:alpha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7" name="Picture 2" descr="http://www2.nsysu.edu.tw/etrpc/imgs/NSYSU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1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671909"/>
              <a:ext cx="1619672" cy="113548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7808" y="3212976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DeepMD</a:t>
            </a:r>
            <a:r>
              <a:rPr lang="en-US" altLang="zh-TW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</a:t>
            </a:r>
            <a:endParaRPr lang="zh-TW" altLang="en-US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1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92931-62C3-4C3D-A2EA-0F83BCDE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conda</a:t>
            </a:r>
            <a:r>
              <a:rPr lang="en-US" altLang="zh-TW" dirty="0"/>
              <a:t>(</a:t>
            </a:r>
            <a:r>
              <a:rPr lang="zh-TW" altLang="en-US" dirty="0"/>
              <a:t>先到官網下載</a:t>
            </a:r>
            <a:r>
              <a:rPr lang="en-US" altLang="zh-TW" dirty="0"/>
              <a:t>Anaconda</a:t>
            </a:r>
            <a:r>
              <a:rPr lang="zh-TW" altLang="en-US" dirty="0"/>
              <a:t>安裝檔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D1EE002-C70B-40B1-89B5-8DD63FB91E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8392" t="35873" r="12325" b="9670"/>
          <a:stretch/>
        </p:blipFill>
        <p:spPr>
          <a:xfrm>
            <a:off x="407368" y="1772816"/>
            <a:ext cx="10378825" cy="4010000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5DA9DAF-0989-4573-AA57-066FA02FE656}"/>
              </a:ext>
            </a:extLst>
          </p:cNvPr>
          <p:cNvSpPr txBox="1"/>
          <p:nvPr/>
        </p:nvSpPr>
        <p:spPr>
          <a:xfrm>
            <a:off x="4583832" y="5946822"/>
            <a:ext cx="681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官網網址</a:t>
            </a:r>
            <a:r>
              <a:rPr lang="en-US" altLang="zh-TW" dirty="0"/>
              <a:t>:</a:t>
            </a:r>
            <a:r>
              <a:rPr lang="zh-TW" altLang="en-US" dirty="0"/>
              <a:t>https://www.anaconda.com/products/individual-b#linux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0524B87-1AD4-43C1-BE75-D33928A9300A}"/>
              </a:ext>
            </a:extLst>
          </p:cNvPr>
          <p:cNvSpPr/>
          <p:nvPr/>
        </p:nvSpPr>
        <p:spPr>
          <a:xfrm rot="10800000">
            <a:off x="9922096" y="4221088"/>
            <a:ext cx="1765967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3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8E0-0A70-45F5-81D2-2B014140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8000" dirty="0"/>
              <a:t>執行安裝檔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00743A-652D-4CA0-B292-A96D855D00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安裝檔名如</a:t>
            </a:r>
            <a:r>
              <a:rPr lang="en-US" altLang="zh-TW" dirty="0"/>
              <a:t>: Anaconda3-2020.11-Linux-x86_64.sh</a:t>
            </a:r>
            <a:r>
              <a:rPr lang="zh-TW" altLang="en-US" dirty="0"/>
              <a:t> ，將安裝檔放到</a:t>
            </a:r>
            <a:r>
              <a:rPr lang="en-US" altLang="zh-TW" dirty="0"/>
              <a:t>opt</a:t>
            </a:r>
            <a:r>
              <a:rPr lang="zh-TW" altLang="en-US" dirty="0"/>
              <a:t>執行指令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bash (</a:t>
            </a:r>
            <a:r>
              <a:rPr lang="zh-TW" altLang="en-US" dirty="0"/>
              <a:t>安裝檔名</a:t>
            </a:r>
            <a:r>
              <a:rPr lang="en-US" altLang="zh-TW" dirty="0"/>
              <a:t>).</a:t>
            </a:r>
            <a:r>
              <a:rPr lang="en-US" altLang="zh-TW" dirty="0" err="1"/>
              <a:t>sh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執行完會出現</a:t>
            </a:r>
            <a:r>
              <a:rPr lang="en-US" altLang="zh-TW" dirty="0"/>
              <a:t>anaconda</a:t>
            </a:r>
            <a:r>
              <a:rPr lang="zh-TW" altLang="en-US" dirty="0"/>
              <a:t>資料夾，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表示安裝完成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B2200F-F6D7-4C55-8E76-0F78BC34D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" t="17778" r="62403" b="36350"/>
          <a:stretch/>
        </p:blipFill>
        <p:spPr>
          <a:xfrm>
            <a:off x="6474035" y="2357650"/>
            <a:ext cx="5517544" cy="395167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CD594F6-0CAA-41B3-ACB3-10D2B169FD67}"/>
              </a:ext>
            </a:extLst>
          </p:cNvPr>
          <p:cNvCxnSpPr>
            <a:cxnSpLocks/>
          </p:cNvCxnSpPr>
          <p:nvPr/>
        </p:nvCxnSpPr>
        <p:spPr>
          <a:xfrm flipV="1">
            <a:off x="3719736" y="3068960"/>
            <a:ext cx="3024336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8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C6749-1BB6-4D79-B3C7-B506463F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DeepMD</a:t>
            </a:r>
            <a:r>
              <a:rPr lang="en-US" altLang="zh-TW" dirty="0"/>
              <a:t>(</a:t>
            </a:r>
            <a:r>
              <a:rPr lang="zh-TW" altLang="en-US" dirty="0"/>
              <a:t>需在</a:t>
            </a:r>
            <a:r>
              <a:rPr lang="en-US" altLang="zh-TW" dirty="0"/>
              <a:t>anaconda</a:t>
            </a:r>
            <a:r>
              <a:rPr lang="zh-TW" altLang="en-US" dirty="0"/>
              <a:t>環境才能安裝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6AE8B5-C794-41C6-90EF-84BF943F95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先進到</a:t>
            </a:r>
            <a:r>
              <a:rPr lang="en-US" altLang="zh-TW" dirty="0"/>
              <a:t>anaconda</a:t>
            </a:r>
            <a:r>
              <a:rPr lang="zh-TW" altLang="en-US" dirty="0"/>
              <a:t>環境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sz="2400" dirty="0"/>
              <a:t> cd /anaconda3/bin/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400" dirty="0"/>
              <a:t>source activate</a:t>
            </a:r>
          </a:p>
          <a:p>
            <a:pPr marL="0" indent="0">
              <a:buNone/>
            </a:pPr>
            <a:r>
              <a:rPr lang="zh-TW" altLang="en-US" dirty="0"/>
              <a:t>    下載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GPU</a:t>
            </a:r>
            <a:r>
              <a:rPr lang="zh-TW" altLang="en-US" dirty="0"/>
              <a:t>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sz="2400" dirty="0" err="1"/>
              <a:t>conda</a:t>
            </a:r>
            <a:r>
              <a:rPr lang="en-US" altLang="zh-TW" sz="2400" dirty="0"/>
              <a:t> install </a:t>
            </a:r>
            <a:r>
              <a:rPr lang="en-US" altLang="zh-TW" sz="2400" dirty="0" err="1"/>
              <a:t>deepmd</a:t>
            </a:r>
            <a:r>
              <a:rPr lang="en-US" altLang="zh-TW" sz="2400" dirty="0"/>
              <a:t>-kit=*=*</a:t>
            </a:r>
            <a:r>
              <a:rPr lang="en-US" altLang="zh-TW" sz="2400" dirty="0" err="1"/>
              <a:t>gpu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lammps-dp</a:t>
            </a:r>
            <a:r>
              <a:rPr lang="en-US" altLang="zh-TW" sz="2400" dirty="0"/>
              <a:t>=*=*</a:t>
            </a:r>
            <a:r>
              <a:rPr lang="en-US" altLang="zh-TW" sz="2400" dirty="0" err="1"/>
              <a:t>gpu</a:t>
            </a:r>
            <a:r>
              <a:rPr lang="en-US" altLang="zh-TW" sz="2400" dirty="0"/>
              <a:t> -c </a:t>
            </a:r>
            <a:r>
              <a:rPr lang="en-US" altLang="zh-TW" sz="2400" dirty="0" err="1"/>
              <a:t>deepmodeling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CPU</a:t>
            </a:r>
            <a:r>
              <a:rPr lang="zh-TW" altLang="en-US" dirty="0"/>
              <a:t>版</a:t>
            </a:r>
            <a:r>
              <a:rPr lang="en-US" altLang="zh-TW" dirty="0"/>
              <a:t>: </a:t>
            </a:r>
            <a:r>
              <a:rPr lang="en-US" altLang="zh-TW" sz="2400" dirty="0" err="1"/>
              <a:t>conda</a:t>
            </a:r>
            <a:r>
              <a:rPr lang="en-US" altLang="zh-TW" sz="2400" dirty="0"/>
              <a:t> install </a:t>
            </a:r>
            <a:r>
              <a:rPr lang="en-US" altLang="zh-TW" sz="2400" dirty="0" err="1"/>
              <a:t>deepmd</a:t>
            </a:r>
            <a:r>
              <a:rPr lang="en-US" altLang="zh-TW" sz="2400" dirty="0"/>
              <a:t>-kit=*=*</a:t>
            </a:r>
            <a:r>
              <a:rPr lang="en-US" altLang="zh-TW" sz="2400" dirty="0" err="1"/>
              <a:t>cpu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lammps-dp</a:t>
            </a:r>
            <a:r>
              <a:rPr lang="en-US" altLang="zh-TW" sz="2400" dirty="0"/>
              <a:t>=*=*</a:t>
            </a:r>
            <a:r>
              <a:rPr lang="en-US" altLang="zh-TW" sz="2400" dirty="0" err="1"/>
              <a:t>cpu</a:t>
            </a:r>
            <a:r>
              <a:rPr lang="en-US" altLang="zh-TW" sz="2400" dirty="0"/>
              <a:t> -c </a:t>
            </a:r>
            <a:r>
              <a:rPr lang="en-US" altLang="zh-TW" sz="2400" dirty="0" err="1"/>
              <a:t>deepmodeling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若要離開</a:t>
            </a:r>
            <a:r>
              <a:rPr lang="en-US" altLang="zh-TW" sz="2400" dirty="0"/>
              <a:t>anaconda</a:t>
            </a:r>
            <a:r>
              <a:rPr lang="zh-TW" altLang="en-US" sz="2400" dirty="0"/>
              <a:t>執行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400" dirty="0"/>
              <a:t>source deactivate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90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56D60-F728-4D76-80BE-AAD9DF0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相關指令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47DE7BB-773A-4B5F-A737-45A098820E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訓練數據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dp</a:t>
            </a:r>
            <a:r>
              <a:rPr lang="en-US" altLang="zh-TW" sz="2000" dirty="0"/>
              <a:t> train </a:t>
            </a:r>
            <a:r>
              <a:rPr lang="en-US" altLang="zh-TW" sz="2000" dirty="0" err="1"/>
              <a:t>Cu.json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凍結模型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dp</a:t>
            </a:r>
            <a:r>
              <a:rPr lang="en-US" altLang="zh-TW" sz="2000" dirty="0"/>
              <a:t> freeze - o </a:t>
            </a:r>
            <a:r>
              <a:rPr lang="en-US" altLang="zh-TW" sz="2000" dirty="0" err="1"/>
              <a:t>graph.pb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測試模型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dp</a:t>
            </a:r>
            <a:r>
              <a:rPr lang="en-US" altLang="zh-TW" sz="2000" dirty="0"/>
              <a:t> test –m </a:t>
            </a:r>
            <a:r>
              <a:rPr lang="en-US" altLang="zh-TW" sz="2000" dirty="0" err="1"/>
              <a:t>graph.pb</a:t>
            </a:r>
            <a:r>
              <a:rPr lang="en-US" altLang="zh-TW" sz="2000" dirty="0"/>
              <a:t> –s /(</a:t>
            </a:r>
            <a:r>
              <a:rPr lang="en-US" altLang="zh-TW" sz="2000" dirty="0" err="1"/>
              <a:t>refdata</a:t>
            </a:r>
            <a:r>
              <a:rPr lang="en-US" altLang="zh-TW" sz="2000" dirty="0"/>
              <a:t> path) </a:t>
            </a:r>
          </a:p>
          <a:p>
            <a:pPr marL="0" indent="0">
              <a:buNone/>
            </a:pPr>
            <a:r>
              <a:rPr lang="zh-TW" altLang="en-US" sz="2000" dirty="0"/>
              <a:t>從斷掉地方開始</a:t>
            </a:r>
            <a:r>
              <a:rPr lang="en-US" altLang="zh-TW" sz="2000" dirty="0"/>
              <a:t>rerun: </a:t>
            </a:r>
          </a:p>
          <a:p>
            <a:pPr marL="0" indent="0">
              <a:buNone/>
            </a:pPr>
            <a:r>
              <a:rPr lang="en-US" altLang="zh-TW" sz="2000" dirty="0" err="1"/>
              <a:t>dp</a:t>
            </a:r>
            <a:r>
              <a:rPr lang="en-US" altLang="zh-TW" sz="2000" dirty="0"/>
              <a:t> train - -restart </a:t>
            </a:r>
            <a:r>
              <a:rPr lang="en-US" altLang="zh-TW" sz="2000" dirty="0" err="1"/>
              <a:t>model.ckpt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Cu.json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從斷掉地方開始</a:t>
            </a:r>
            <a:r>
              <a:rPr lang="en-US" altLang="zh-TW" sz="2000" dirty="0"/>
              <a:t>rerun(</a:t>
            </a:r>
            <a:r>
              <a:rPr lang="zh-TW" altLang="en-US" sz="2000" dirty="0"/>
              <a:t>可以更改</a:t>
            </a:r>
            <a:r>
              <a:rPr lang="en-US" altLang="zh-TW" sz="2000" dirty="0"/>
              <a:t>input</a:t>
            </a:r>
            <a:r>
              <a:rPr lang="zh-TW" altLang="en-US" sz="2000" dirty="0"/>
              <a:t>設定</a:t>
            </a:r>
            <a:r>
              <a:rPr lang="en-US" altLang="zh-TW" sz="2000" dirty="0"/>
              <a:t>):</a:t>
            </a:r>
          </a:p>
          <a:p>
            <a:pPr marL="0" indent="0">
              <a:buNone/>
            </a:pPr>
            <a:r>
              <a:rPr lang="en-US" altLang="zh-TW" sz="2000" dirty="0" err="1"/>
              <a:t>dp</a:t>
            </a:r>
            <a:r>
              <a:rPr lang="en-US" altLang="zh-TW" sz="2000" dirty="0"/>
              <a:t> train - -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-model </a:t>
            </a:r>
            <a:r>
              <a:rPr lang="en-US" altLang="zh-TW" sz="2000" dirty="0" err="1"/>
              <a:t>model.ckpt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Cu.json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453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自訂 3">
      <a:dk1>
        <a:sysClr val="windowText" lastClr="000000"/>
      </a:dk1>
      <a:lt1>
        <a:sysClr val="window" lastClr="FFFFFF"/>
      </a:lt1>
      <a:dk2>
        <a:srgbClr val="FFFFFF"/>
      </a:dk2>
      <a:lt2>
        <a:srgbClr val="EBDDC3"/>
      </a:lt2>
      <a:accent1>
        <a:srgbClr val="94B6D2"/>
      </a:accent1>
      <a:accent2>
        <a:srgbClr val="00B0F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澎澎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340412</TotalTime>
  <Words>234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Calibri</vt:lpstr>
      <vt:lpstr>Times New Roman</vt:lpstr>
      <vt:lpstr>Wingdings</vt:lpstr>
      <vt:lpstr>Wingdings 2</vt:lpstr>
      <vt:lpstr>佈景主題1</vt:lpstr>
      <vt:lpstr>PowerPoint 簡報</vt:lpstr>
      <vt:lpstr>安裝conda(先到官網下載Anaconda安裝檔)</vt:lpstr>
      <vt:lpstr>執行安裝檔</vt:lpstr>
      <vt:lpstr>安裝DeepMD(需在anaconda環境才能安裝)</vt:lpstr>
      <vt:lpstr>相關指令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stk</dc:creator>
  <cp:lastModifiedBy>M093020101</cp:lastModifiedBy>
  <cp:revision>2770</cp:revision>
  <dcterms:created xsi:type="dcterms:W3CDTF">2014-03-05T09:52:13Z</dcterms:created>
  <dcterms:modified xsi:type="dcterms:W3CDTF">2021-06-05T08:43:28Z</dcterms:modified>
</cp:coreProperties>
</file>