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76" r:id="rId4"/>
    <p:sldId id="258" r:id="rId5"/>
    <p:sldId id="293" r:id="rId6"/>
    <p:sldId id="259" r:id="rId7"/>
    <p:sldId id="261" r:id="rId8"/>
    <p:sldId id="285" r:id="rId9"/>
    <p:sldId id="265" r:id="rId10"/>
    <p:sldId id="263" r:id="rId11"/>
    <p:sldId id="264" r:id="rId12"/>
    <p:sldId id="281" r:id="rId13"/>
    <p:sldId id="294" r:id="rId14"/>
    <p:sldId id="286" r:id="rId15"/>
    <p:sldId id="262" r:id="rId16"/>
    <p:sldId id="266" r:id="rId17"/>
    <p:sldId id="282" r:id="rId18"/>
    <p:sldId id="267" r:id="rId19"/>
    <p:sldId id="284" r:id="rId20"/>
    <p:sldId id="268" r:id="rId21"/>
    <p:sldId id="283" r:id="rId22"/>
    <p:sldId id="270" r:id="rId23"/>
    <p:sldId id="271" r:id="rId24"/>
    <p:sldId id="272" r:id="rId25"/>
    <p:sldId id="273" r:id="rId26"/>
    <p:sldId id="287" r:id="rId27"/>
    <p:sldId id="288" r:id="rId28"/>
    <p:sldId id="289" r:id="rId29"/>
    <p:sldId id="290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Sub01</c:v>
                </c:pt>
              </c:strCache>
            </c:strRef>
          </c:tx>
          <c:cat>
            <c:numRef>
              <c:f>Sheet1!$A$2:$A$281</c:f>
              <c:numCache>
                <c:formatCode>General</c:formatCode>
                <c:ptCount val="280"/>
              </c:numCache>
            </c:numRef>
          </c:cat>
          <c:val>
            <c:numRef>
              <c:f>Sheet1!$B$2:$B$281</c:f>
              <c:numCache>
                <c:formatCode>General</c:formatCode>
                <c:ptCount val="280"/>
                <c:pt idx="0">
                  <c:v>0.93645</c:v>
                </c:pt>
                <c:pt idx="1">
                  <c:v>0.92135</c:v>
                </c:pt>
                <c:pt idx="2">
                  <c:v>0.91368000000000005</c:v>
                </c:pt>
                <c:pt idx="3">
                  <c:v>0.88729999999999998</c:v>
                </c:pt>
                <c:pt idx="4">
                  <c:v>0.91359000000000001</c:v>
                </c:pt>
                <c:pt idx="5">
                  <c:v>0.88139000000000001</c:v>
                </c:pt>
                <c:pt idx="6">
                  <c:v>0.90029999999999999</c:v>
                </c:pt>
                <c:pt idx="7">
                  <c:v>0.98307999999999995</c:v>
                </c:pt>
                <c:pt idx="8">
                  <c:v>0.92315000000000003</c:v>
                </c:pt>
                <c:pt idx="9">
                  <c:v>0.99912000000000001</c:v>
                </c:pt>
                <c:pt idx="10">
                  <c:v>0.81708999999999998</c:v>
                </c:pt>
                <c:pt idx="11">
                  <c:v>0.97724999999999995</c:v>
                </c:pt>
                <c:pt idx="12">
                  <c:v>0.92744000000000004</c:v>
                </c:pt>
                <c:pt idx="13">
                  <c:v>0.77363999999999999</c:v>
                </c:pt>
                <c:pt idx="14">
                  <c:v>0.78513999999999995</c:v>
                </c:pt>
                <c:pt idx="15">
                  <c:v>0.93162</c:v>
                </c:pt>
                <c:pt idx="16">
                  <c:v>0.87031999999999998</c:v>
                </c:pt>
                <c:pt idx="17">
                  <c:v>0.89217999999999997</c:v>
                </c:pt>
                <c:pt idx="18">
                  <c:v>0.77798</c:v>
                </c:pt>
                <c:pt idx="19">
                  <c:v>0.81388000000000005</c:v>
                </c:pt>
                <c:pt idx="20">
                  <c:v>0.76105</c:v>
                </c:pt>
                <c:pt idx="21">
                  <c:v>0.78778999999999999</c:v>
                </c:pt>
                <c:pt idx="22">
                  <c:v>0.99302000000000001</c:v>
                </c:pt>
                <c:pt idx="23">
                  <c:v>0.87314999999999998</c:v>
                </c:pt>
                <c:pt idx="24">
                  <c:v>0.86106000000000005</c:v>
                </c:pt>
                <c:pt idx="25">
                  <c:v>0.89715</c:v>
                </c:pt>
                <c:pt idx="26">
                  <c:v>0.84628999999999999</c:v>
                </c:pt>
                <c:pt idx="27">
                  <c:v>0.85697999999999996</c:v>
                </c:pt>
                <c:pt idx="28">
                  <c:v>0.71130000000000004</c:v>
                </c:pt>
                <c:pt idx="29">
                  <c:v>0.92862999999999996</c:v>
                </c:pt>
                <c:pt idx="30">
                  <c:v>0.75727999999999995</c:v>
                </c:pt>
                <c:pt idx="31">
                  <c:v>0.81210000000000004</c:v>
                </c:pt>
                <c:pt idx="32">
                  <c:v>0.84889000000000003</c:v>
                </c:pt>
                <c:pt idx="33">
                  <c:v>0.78486999999999996</c:v>
                </c:pt>
                <c:pt idx="34">
                  <c:v>0.83784999999999998</c:v>
                </c:pt>
                <c:pt idx="35">
                  <c:v>0.70120000000000005</c:v>
                </c:pt>
                <c:pt idx="36">
                  <c:v>0.87846999999999997</c:v>
                </c:pt>
                <c:pt idx="37">
                  <c:v>0.74983</c:v>
                </c:pt>
                <c:pt idx="38">
                  <c:v>0.73911000000000004</c:v>
                </c:pt>
                <c:pt idx="39">
                  <c:v>0.90366000000000002</c:v>
                </c:pt>
                <c:pt idx="40">
                  <c:v>0.67384999999999995</c:v>
                </c:pt>
                <c:pt idx="41">
                  <c:v>0.79623999999999995</c:v>
                </c:pt>
                <c:pt idx="42">
                  <c:v>0.80410000000000004</c:v>
                </c:pt>
                <c:pt idx="43">
                  <c:v>0.76219999999999999</c:v>
                </c:pt>
                <c:pt idx="44">
                  <c:v>0.60501000000000005</c:v>
                </c:pt>
                <c:pt idx="45">
                  <c:v>0.87802999999999998</c:v>
                </c:pt>
                <c:pt idx="46">
                  <c:v>0.80983000000000005</c:v>
                </c:pt>
                <c:pt idx="47">
                  <c:v>0.87975000000000003</c:v>
                </c:pt>
                <c:pt idx="48">
                  <c:v>0.79720000000000002</c:v>
                </c:pt>
                <c:pt idx="49">
                  <c:v>0.89414000000000005</c:v>
                </c:pt>
                <c:pt idx="50">
                  <c:v>0.78486999999999996</c:v>
                </c:pt>
                <c:pt idx="51">
                  <c:v>0.68667</c:v>
                </c:pt>
                <c:pt idx="52">
                  <c:v>0.76198999999999995</c:v>
                </c:pt>
                <c:pt idx="53">
                  <c:v>0.76371</c:v>
                </c:pt>
                <c:pt idx="54">
                  <c:v>0.75063000000000002</c:v>
                </c:pt>
                <c:pt idx="55">
                  <c:v>0.90586999999999995</c:v>
                </c:pt>
                <c:pt idx="56">
                  <c:v>0.79656000000000005</c:v>
                </c:pt>
                <c:pt idx="57">
                  <c:v>0.53013999999999994</c:v>
                </c:pt>
                <c:pt idx="58">
                  <c:v>0.42438999999999999</c:v>
                </c:pt>
                <c:pt idx="59">
                  <c:v>0.67125999999999997</c:v>
                </c:pt>
                <c:pt idx="60">
                  <c:v>0.61295999999999995</c:v>
                </c:pt>
                <c:pt idx="61">
                  <c:v>0.67122000000000004</c:v>
                </c:pt>
                <c:pt idx="62">
                  <c:v>0.80047000000000001</c:v>
                </c:pt>
                <c:pt idx="63">
                  <c:v>0.57299999999999995</c:v>
                </c:pt>
                <c:pt idx="64">
                  <c:v>0.55281000000000002</c:v>
                </c:pt>
                <c:pt idx="65">
                  <c:v>0.66298000000000001</c:v>
                </c:pt>
                <c:pt idx="66">
                  <c:v>0.70265</c:v>
                </c:pt>
                <c:pt idx="67">
                  <c:v>0.91652999999999996</c:v>
                </c:pt>
                <c:pt idx="68">
                  <c:v>0.90664</c:v>
                </c:pt>
                <c:pt idx="69">
                  <c:v>0.67952999999999997</c:v>
                </c:pt>
                <c:pt idx="70">
                  <c:v>0.63885000000000003</c:v>
                </c:pt>
                <c:pt idx="71">
                  <c:v>0.80864999999999998</c:v>
                </c:pt>
                <c:pt idx="72">
                  <c:v>0.58274999999999999</c:v>
                </c:pt>
                <c:pt idx="73">
                  <c:v>0.62617999999999996</c:v>
                </c:pt>
                <c:pt idx="74">
                  <c:v>0.88690000000000002</c:v>
                </c:pt>
                <c:pt idx="75">
                  <c:v>0.51234999999999997</c:v>
                </c:pt>
                <c:pt idx="76">
                  <c:v>0.68169000000000002</c:v>
                </c:pt>
                <c:pt idx="77">
                  <c:v>0.77666000000000002</c:v>
                </c:pt>
                <c:pt idx="78">
                  <c:v>0</c:v>
                </c:pt>
                <c:pt idx="79">
                  <c:v>0.84614999999999996</c:v>
                </c:pt>
                <c:pt idx="80">
                  <c:v>0.69443999999999995</c:v>
                </c:pt>
                <c:pt idx="81">
                  <c:v>0.81442999999999999</c:v>
                </c:pt>
                <c:pt idx="82">
                  <c:v>0.58679999999999999</c:v>
                </c:pt>
                <c:pt idx="83">
                  <c:v>0.60789000000000004</c:v>
                </c:pt>
                <c:pt idx="84">
                  <c:v>0.62773000000000001</c:v>
                </c:pt>
                <c:pt idx="85">
                  <c:v>0.81174999999999997</c:v>
                </c:pt>
                <c:pt idx="86">
                  <c:v>0.79142999999999997</c:v>
                </c:pt>
                <c:pt idx="87">
                  <c:v>0.90774999999999995</c:v>
                </c:pt>
                <c:pt idx="88">
                  <c:v>0.82325999999999999</c:v>
                </c:pt>
                <c:pt idx="89">
                  <c:v>0.53620999999999996</c:v>
                </c:pt>
                <c:pt idx="90">
                  <c:v>0.63778000000000001</c:v>
                </c:pt>
                <c:pt idx="91">
                  <c:v>0.74680999999999997</c:v>
                </c:pt>
                <c:pt idx="92">
                  <c:v>0.76019000000000003</c:v>
                </c:pt>
                <c:pt idx="93">
                  <c:v>0.71872000000000003</c:v>
                </c:pt>
                <c:pt idx="94">
                  <c:v>0.72480999999999995</c:v>
                </c:pt>
                <c:pt idx="95">
                  <c:v>0.82204999999999995</c:v>
                </c:pt>
                <c:pt idx="96">
                  <c:v>0.55932000000000004</c:v>
                </c:pt>
                <c:pt idx="97">
                  <c:v>0.63673999999999997</c:v>
                </c:pt>
                <c:pt idx="98">
                  <c:v>0.85794999999999999</c:v>
                </c:pt>
                <c:pt idx="99">
                  <c:v>0.56435000000000002</c:v>
                </c:pt>
                <c:pt idx="100">
                  <c:v>0.84967999999999999</c:v>
                </c:pt>
                <c:pt idx="101">
                  <c:v>0.87265999999999999</c:v>
                </c:pt>
                <c:pt idx="102">
                  <c:v>0.70564000000000004</c:v>
                </c:pt>
                <c:pt idx="103">
                  <c:v>0.83960999999999997</c:v>
                </c:pt>
                <c:pt idx="104">
                  <c:v>0.80559999999999998</c:v>
                </c:pt>
                <c:pt idx="105">
                  <c:v>0.57865999999999995</c:v>
                </c:pt>
                <c:pt idx="106">
                  <c:v>0.75516000000000005</c:v>
                </c:pt>
                <c:pt idx="107">
                  <c:v>0.74302999999999997</c:v>
                </c:pt>
                <c:pt idx="108">
                  <c:v>0.68994999999999995</c:v>
                </c:pt>
                <c:pt idx="109">
                  <c:v>0.78127000000000002</c:v>
                </c:pt>
                <c:pt idx="110">
                  <c:v>0.71365999999999996</c:v>
                </c:pt>
                <c:pt idx="111">
                  <c:v>0.68135999999999997</c:v>
                </c:pt>
                <c:pt idx="112">
                  <c:v>0.73562000000000005</c:v>
                </c:pt>
                <c:pt idx="113">
                  <c:v>0.57718999999999998</c:v>
                </c:pt>
                <c:pt idx="114">
                  <c:v>0.59186000000000005</c:v>
                </c:pt>
                <c:pt idx="115">
                  <c:v>0.74795</c:v>
                </c:pt>
                <c:pt idx="116">
                  <c:v>0.61150000000000004</c:v>
                </c:pt>
                <c:pt idx="117">
                  <c:v>0.82747000000000004</c:v>
                </c:pt>
                <c:pt idx="118">
                  <c:v>0.70892999999999995</c:v>
                </c:pt>
                <c:pt idx="119">
                  <c:v>0.21734999999999999</c:v>
                </c:pt>
                <c:pt idx="120">
                  <c:v>0.72450999999999999</c:v>
                </c:pt>
                <c:pt idx="121">
                  <c:v>0.92090000000000005</c:v>
                </c:pt>
                <c:pt idx="122">
                  <c:v>0.72489999999999999</c:v>
                </c:pt>
                <c:pt idx="123">
                  <c:v>0.57442000000000004</c:v>
                </c:pt>
                <c:pt idx="124">
                  <c:v>0.49479000000000001</c:v>
                </c:pt>
                <c:pt idx="125">
                  <c:v>0.93967999999999996</c:v>
                </c:pt>
                <c:pt idx="126">
                  <c:v>0.74345000000000006</c:v>
                </c:pt>
                <c:pt idx="127">
                  <c:v>0.62556999999999996</c:v>
                </c:pt>
                <c:pt idx="128">
                  <c:v>0.54749999999999999</c:v>
                </c:pt>
                <c:pt idx="129">
                  <c:v>0.65839000000000003</c:v>
                </c:pt>
                <c:pt idx="130">
                  <c:v>0.63932</c:v>
                </c:pt>
                <c:pt idx="131">
                  <c:v>0.73184000000000005</c:v>
                </c:pt>
                <c:pt idx="132">
                  <c:v>0.74395999999999995</c:v>
                </c:pt>
                <c:pt idx="133">
                  <c:v>0.64912000000000003</c:v>
                </c:pt>
                <c:pt idx="134">
                  <c:v>0.50680000000000003</c:v>
                </c:pt>
                <c:pt idx="135">
                  <c:v>0.73126000000000002</c:v>
                </c:pt>
                <c:pt idx="136">
                  <c:v>0.69738999999999995</c:v>
                </c:pt>
                <c:pt idx="137">
                  <c:v>0.72035000000000005</c:v>
                </c:pt>
                <c:pt idx="138">
                  <c:v>0.72706000000000004</c:v>
                </c:pt>
                <c:pt idx="139">
                  <c:v>0.74590000000000001</c:v>
                </c:pt>
                <c:pt idx="140">
                  <c:v>0.66327999999999998</c:v>
                </c:pt>
                <c:pt idx="141">
                  <c:v>0.71899999999999997</c:v>
                </c:pt>
                <c:pt idx="142">
                  <c:v>0.60809000000000002</c:v>
                </c:pt>
                <c:pt idx="143">
                  <c:v>0.72558999999999996</c:v>
                </c:pt>
                <c:pt idx="144">
                  <c:v>0.62126000000000003</c:v>
                </c:pt>
                <c:pt idx="145">
                  <c:v>0.48820000000000002</c:v>
                </c:pt>
                <c:pt idx="146">
                  <c:v>0.74633000000000005</c:v>
                </c:pt>
                <c:pt idx="147">
                  <c:v>0.27914</c:v>
                </c:pt>
                <c:pt idx="148">
                  <c:v>0.79373000000000005</c:v>
                </c:pt>
                <c:pt idx="149">
                  <c:v>0.70294000000000001</c:v>
                </c:pt>
                <c:pt idx="150">
                  <c:v>0.53842999999999996</c:v>
                </c:pt>
                <c:pt idx="151">
                  <c:v>0</c:v>
                </c:pt>
                <c:pt idx="152">
                  <c:v>0.56801000000000001</c:v>
                </c:pt>
                <c:pt idx="153">
                  <c:v>0.51668999999999998</c:v>
                </c:pt>
                <c:pt idx="154">
                  <c:v>0.65246999999999999</c:v>
                </c:pt>
                <c:pt idx="155">
                  <c:v>0.72324999999999995</c:v>
                </c:pt>
                <c:pt idx="156">
                  <c:v>0.80215000000000003</c:v>
                </c:pt>
                <c:pt idx="157">
                  <c:v>0</c:v>
                </c:pt>
                <c:pt idx="158">
                  <c:v>0.53391999999999995</c:v>
                </c:pt>
                <c:pt idx="159">
                  <c:v>0.71070999999999995</c:v>
                </c:pt>
                <c:pt idx="160">
                  <c:v>0.65552999999999995</c:v>
                </c:pt>
                <c:pt idx="161">
                  <c:v>0.59182000000000001</c:v>
                </c:pt>
                <c:pt idx="162">
                  <c:v>0.74024999999999996</c:v>
                </c:pt>
                <c:pt idx="163">
                  <c:v>0.55367999999999995</c:v>
                </c:pt>
                <c:pt idx="164">
                  <c:v>0.68233999999999995</c:v>
                </c:pt>
                <c:pt idx="165">
                  <c:v>0.64754</c:v>
                </c:pt>
                <c:pt idx="166">
                  <c:v>0.47109000000000001</c:v>
                </c:pt>
                <c:pt idx="167">
                  <c:v>0.65449999999999997</c:v>
                </c:pt>
                <c:pt idx="168">
                  <c:v>0.59387000000000001</c:v>
                </c:pt>
                <c:pt idx="169">
                  <c:v>0.81940000000000002</c:v>
                </c:pt>
                <c:pt idx="170">
                  <c:v>0.72592000000000001</c:v>
                </c:pt>
                <c:pt idx="171">
                  <c:v>0.65822999999999998</c:v>
                </c:pt>
                <c:pt idx="172">
                  <c:v>0.72514000000000001</c:v>
                </c:pt>
                <c:pt idx="173">
                  <c:v>0.66896</c:v>
                </c:pt>
                <c:pt idx="174">
                  <c:v>0.52061999999999997</c:v>
                </c:pt>
                <c:pt idx="175">
                  <c:v>0.70843999999999996</c:v>
                </c:pt>
                <c:pt idx="176">
                  <c:v>0.83665999999999996</c:v>
                </c:pt>
                <c:pt idx="177">
                  <c:v>0.72092999999999996</c:v>
                </c:pt>
                <c:pt idx="178">
                  <c:v>0.62477000000000005</c:v>
                </c:pt>
                <c:pt idx="179">
                  <c:v>0.44761000000000001</c:v>
                </c:pt>
                <c:pt idx="180">
                  <c:v>0.60645000000000004</c:v>
                </c:pt>
                <c:pt idx="181">
                  <c:v>0.65766999999999998</c:v>
                </c:pt>
                <c:pt idx="182">
                  <c:v>0.70628999999999997</c:v>
                </c:pt>
                <c:pt idx="183">
                  <c:v>0.70425000000000004</c:v>
                </c:pt>
                <c:pt idx="184">
                  <c:v>0.56474999999999997</c:v>
                </c:pt>
                <c:pt idx="185">
                  <c:v>0.49414999999999998</c:v>
                </c:pt>
                <c:pt idx="186">
                  <c:v>0.73626000000000003</c:v>
                </c:pt>
                <c:pt idx="187">
                  <c:v>0.61033000000000004</c:v>
                </c:pt>
                <c:pt idx="188">
                  <c:v>0.65168000000000004</c:v>
                </c:pt>
                <c:pt idx="189">
                  <c:v>0.63132999999999995</c:v>
                </c:pt>
                <c:pt idx="190">
                  <c:v>0.55359999999999998</c:v>
                </c:pt>
                <c:pt idx="191">
                  <c:v>0.51522999999999997</c:v>
                </c:pt>
                <c:pt idx="192">
                  <c:v>0.53781000000000001</c:v>
                </c:pt>
                <c:pt idx="193">
                  <c:v>0.69213000000000002</c:v>
                </c:pt>
                <c:pt idx="194">
                  <c:v>0.48820000000000002</c:v>
                </c:pt>
                <c:pt idx="195">
                  <c:v>0.62226000000000004</c:v>
                </c:pt>
                <c:pt idx="196">
                  <c:v>0.59218999999999999</c:v>
                </c:pt>
                <c:pt idx="197">
                  <c:v>0.56728000000000001</c:v>
                </c:pt>
                <c:pt idx="198">
                  <c:v>0.46660000000000001</c:v>
                </c:pt>
                <c:pt idx="199">
                  <c:v>0.57587999999999995</c:v>
                </c:pt>
                <c:pt idx="200">
                  <c:v>0.71987000000000001</c:v>
                </c:pt>
                <c:pt idx="201">
                  <c:v>0.61545000000000005</c:v>
                </c:pt>
                <c:pt idx="202">
                  <c:v>0.34888999999999998</c:v>
                </c:pt>
                <c:pt idx="203">
                  <c:v>0.70609999999999995</c:v>
                </c:pt>
                <c:pt idx="204">
                  <c:v>0.57981000000000005</c:v>
                </c:pt>
                <c:pt idx="205">
                  <c:v>0.53805000000000003</c:v>
                </c:pt>
                <c:pt idx="206">
                  <c:v>0.70616000000000001</c:v>
                </c:pt>
                <c:pt idx="207">
                  <c:v>0.61870000000000003</c:v>
                </c:pt>
                <c:pt idx="208">
                  <c:v>0.33213999999999999</c:v>
                </c:pt>
                <c:pt idx="209">
                  <c:v>0.64546999999999999</c:v>
                </c:pt>
                <c:pt idx="210">
                  <c:v>0.55564999999999998</c:v>
                </c:pt>
                <c:pt idx="211">
                  <c:v>0.45881</c:v>
                </c:pt>
                <c:pt idx="212">
                  <c:v>0.58745000000000003</c:v>
                </c:pt>
                <c:pt idx="213">
                  <c:v>0.69484999999999997</c:v>
                </c:pt>
                <c:pt idx="214">
                  <c:v>0.57208999999999999</c:v>
                </c:pt>
                <c:pt idx="215">
                  <c:v>0.35110000000000002</c:v>
                </c:pt>
                <c:pt idx="216">
                  <c:v>0.38879999999999998</c:v>
                </c:pt>
                <c:pt idx="217">
                  <c:v>0</c:v>
                </c:pt>
                <c:pt idx="218">
                  <c:v>0.37129000000000001</c:v>
                </c:pt>
                <c:pt idx="219">
                  <c:v>0.66024000000000005</c:v>
                </c:pt>
                <c:pt idx="220">
                  <c:v>0.58494999999999997</c:v>
                </c:pt>
                <c:pt idx="221">
                  <c:v>0.36584</c:v>
                </c:pt>
                <c:pt idx="222">
                  <c:v>0.80530999999999997</c:v>
                </c:pt>
                <c:pt idx="223">
                  <c:v>0.2838</c:v>
                </c:pt>
                <c:pt idx="224">
                  <c:v>0.74236000000000002</c:v>
                </c:pt>
                <c:pt idx="225">
                  <c:v>0.74080999999999997</c:v>
                </c:pt>
                <c:pt idx="226">
                  <c:v>0.29933999999999999</c:v>
                </c:pt>
                <c:pt idx="227">
                  <c:v>0.59186000000000005</c:v>
                </c:pt>
                <c:pt idx="228">
                  <c:v>0.65841000000000005</c:v>
                </c:pt>
                <c:pt idx="229">
                  <c:v>0.58348</c:v>
                </c:pt>
                <c:pt idx="230">
                  <c:v>0.61661999999999995</c:v>
                </c:pt>
                <c:pt idx="231">
                  <c:v>0.45984999999999998</c:v>
                </c:pt>
                <c:pt idx="232">
                  <c:v>0.44661000000000001</c:v>
                </c:pt>
                <c:pt idx="233">
                  <c:v>0.64010999999999996</c:v>
                </c:pt>
                <c:pt idx="234">
                  <c:v>0.54705000000000004</c:v>
                </c:pt>
                <c:pt idx="235">
                  <c:v>0.60641999999999996</c:v>
                </c:pt>
                <c:pt idx="236">
                  <c:v>0.52585999999999999</c:v>
                </c:pt>
                <c:pt idx="237">
                  <c:v>0.57538</c:v>
                </c:pt>
                <c:pt idx="238">
                  <c:v>0.63663000000000003</c:v>
                </c:pt>
                <c:pt idx="239">
                  <c:v>0.56769999999999998</c:v>
                </c:pt>
                <c:pt idx="240">
                  <c:v>0.75543000000000005</c:v>
                </c:pt>
                <c:pt idx="241">
                  <c:v>0.74017999999999995</c:v>
                </c:pt>
                <c:pt idx="242">
                  <c:v>0.79801999999999995</c:v>
                </c:pt>
                <c:pt idx="243">
                  <c:v>0.62302999999999997</c:v>
                </c:pt>
                <c:pt idx="244">
                  <c:v>0.39863999999999999</c:v>
                </c:pt>
                <c:pt idx="245">
                  <c:v>0.31379000000000001</c:v>
                </c:pt>
                <c:pt idx="246">
                  <c:v>0.49389</c:v>
                </c:pt>
                <c:pt idx="247">
                  <c:v>0.68313000000000001</c:v>
                </c:pt>
                <c:pt idx="248">
                  <c:v>0.75692999999999999</c:v>
                </c:pt>
                <c:pt idx="249">
                  <c:v>0.46856999999999999</c:v>
                </c:pt>
                <c:pt idx="250">
                  <c:v>0.31696999999999997</c:v>
                </c:pt>
                <c:pt idx="251">
                  <c:v>0.48542999999999997</c:v>
                </c:pt>
                <c:pt idx="252">
                  <c:v>0.56691999999999998</c:v>
                </c:pt>
                <c:pt idx="253">
                  <c:v>0.58914999999999995</c:v>
                </c:pt>
                <c:pt idx="254">
                  <c:v>0.52927999999999997</c:v>
                </c:pt>
                <c:pt idx="255">
                  <c:v>0.46283000000000002</c:v>
                </c:pt>
                <c:pt idx="256">
                  <c:v>0.47893999999999998</c:v>
                </c:pt>
                <c:pt idx="257">
                  <c:v>0.49403000000000002</c:v>
                </c:pt>
                <c:pt idx="258">
                  <c:v>0.53549000000000002</c:v>
                </c:pt>
                <c:pt idx="259">
                  <c:v>0.43841000000000002</c:v>
                </c:pt>
                <c:pt idx="260">
                  <c:v>0.47955999999999999</c:v>
                </c:pt>
                <c:pt idx="261">
                  <c:v>0.63936000000000004</c:v>
                </c:pt>
                <c:pt idx="262">
                  <c:v>0.54400999999999999</c:v>
                </c:pt>
                <c:pt idx="263">
                  <c:v>0.56198000000000004</c:v>
                </c:pt>
                <c:pt idx="264">
                  <c:v>0.44483</c:v>
                </c:pt>
                <c:pt idx="265">
                  <c:v>0.63890999999999998</c:v>
                </c:pt>
                <c:pt idx="266">
                  <c:v>0.61858000000000002</c:v>
                </c:pt>
                <c:pt idx="267">
                  <c:v>0.77841000000000005</c:v>
                </c:pt>
                <c:pt idx="268">
                  <c:v>0.71043000000000001</c:v>
                </c:pt>
                <c:pt idx="269">
                  <c:v>0.77710999999999997</c:v>
                </c:pt>
                <c:pt idx="270">
                  <c:v>0.51815</c:v>
                </c:pt>
                <c:pt idx="271">
                  <c:v>0.51537999999999995</c:v>
                </c:pt>
                <c:pt idx="272">
                  <c:v>0.58584999999999998</c:v>
                </c:pt>
                <c:pt idx="273">
                  <c:v>0.68469000000000002</c:v>
                </c:pt>
                <c:pt idx="274">
                  <c:v>0.73941000000000001</c:v>
                </c:pt>
                <c:pt idx="275">
                  <c:v>0.48643999999999998</c:v>
                </c:pt>
                <c:pt idx="276">
                  <c:v>0.75729000000000002</c:v>
                </c:pt>
                <c:pt idx="277">
                  <c:v>0.62248000000000003</c:v>
                </c:pt>
                <c:pt idx="278">
                  <c:v>0.33399000000000001</c:v>
                </c:pt>
                <c:pt idx="279">
                  <c:v>0.45136999999999999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0-4B8D-97F4-7AB6D75478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Sub08</c:v>
                </c:pt>
              </c:strCache>
            </c:strRef>
          </c:tx>
          <c:cat>
            <c:numRef>
              <c:f>Sheet1!$A$2:$A$281</c:f>
              <c:numCache>
                <c:formatCode>General</c:formatCode>
                <c:ptCount val="280"/>
              </c:numCache>
            </c:numRef>
          </c:cat>
          <c:val>
            <c:numRef>
              <c:f>Sheet1!$C$2:$C$281</c:f>
              <c:numCache>
                <c:formatCode>General</c:formatCode>
                <c:ptCount val="280"/>
                <c:pt idx="0">
                  <c:v>0.95052000000000003</c:v>
                </c:pt>
                <c:pt idx="1">
                  <c:v>0.86694000000000004</c:v>
                </c:pt>
                <c:pt idx="2">
                  <c:v>0.89602000000000004</c:v>
                </c:pt>
                <c:pt idx="3">
                  <c:v>0.99736999999999998</c:v>
                </c:pt>
                <c:pt idx="4">
                  <c:v>0.92262999999999995</c:v>
                </c:pt>
                <c:pt idx="5">
                  <c:v>0.80178000000000005</c:v>
                </c:pt>
                <c:pt idx="6">
                  <c:v>0.89975000000000005</c:v>
                </c:pt>
                <c:pt idx="7">
                  <c:v>0.92344000000000004</c:v>
                </c:pt>
                <c:pt idx="8">
                  <c:v>0.91905999999999999</c:v>
                </c:pt>
                <c:pt idx="9">
                  <c:v>0.77881999999999996</c:v>
                </c:pt>
                <c:pt idx="10">
                  <c:v>0.79430999999999996</c:v>
                </c:pt>
                <c:pt idx="11">
                  <c:v>0.71657000000000004</c:v>
                </c:pt>
                <c:pt idx="12">
                  <c:v>0.91388999999999998</c:v>
                </c:pt>
                <c:pt idx="13">
                  <c:v>0.86916000000000004</c:v>
                </c:pt>
                <c:pt idx="14">
                  <c:v>0.80764999999999998</c:v>
                </c:pt>
                <c:pt idx="15">
                  <c:v>0.80900000000000005</c:v>
                </c:pt>
                <c:pt idx="16">
                  <c:v>0.85631000000000002</c:v>
                </c:pt>
                <c:pt idx="17">
                  <c:v>0.73007</c:v>
                </c:pt>
                <c:pt idx="18">
                  <c:v>0.88085999999999998</c:v>
                </c:pt>
                <c:pt idx="19">
                  <c:v>0.80871000000000004</c:v>
                </c:pt>
                <c:pt idx="20">
                  <c:v>0.90224000000000004</c:v>
                </c:pt>
                <c:pt idx="21">
                  <c:v>0.83430000000000004</c:v>
                </c:pt>
                <c:pt idx="22">
                  <c:v>0.67174</c:v>
                </c:pt>
                <c:pt idx="23">
                  <c:v>0.99794000000000005</c:v>
                </c:pt>
                <c:pt idx="24">
                  <c:v>0.87633000000000005</c:v>
                </c:pt>
                <c:pt idx="25">
                  <c:v>0.82584999999999997</c:v>
                </c:pt>
                <c:pt idx="26">
                  <c:v>0.98143999999999998</c:v>
                </c:pt>
                <c:pt idx="27">
                  <c:v>0.90305000000000002</c:v>
                </c:pt>
                <c:pt idx="28">
                  <c:v>0.70921999999999996</c:v>
                </c:pt>
                <c:pt idx="29">
                  <c:v>0.81877999999999995</c:v>
                </c:pt>
                <c:pt idx="30">
                  <c:v>0.82450999999999997</c:v>
                </c:pt>
                <c:pt idx="31">
                  <c:v>0.80691000000000002</c:v>
                </c:pt>
                <c:pt idx="32">
                  <c:v>0.75219999999999998</c:v>
                </c:pt>
                <c:pt idx="33">
                  <c:v>0.75543000000000005</c:v>
                </c:pt>
                <c:pt idx="34">
                  <c:v>0.82099</c:v>
                </c:pt>
                <c:pt idx="35">
                  <c:v>0.80978000000000006</c:v>
                </c:pt>
                <c:pt idx="36">
                  <c:v>0.80923999999999996</c:v>
                </c:pt>
                <c:pt idx="37">
                  <c:v>0.86592999999999998</c:v>
                </c:pt>
                <c:pt idx="38">
                  <c:v>0.75253000000000003</c:v>
                </c:pt>
                <c:pt idx="39">
                  <c:v>0.4924</c:v>
                </c:pt>
                <c:pt idx="40">
                  <c:v>0.78898999999999997</c:v>
                </c:pt>
                <c:pt idx="41">
                  <c:v>0.83577000000000001</c:v>
                </c:pt>
                <c:pt idx="42">
                  <c:v>0.84941999999999995</c:v>
                </c:pt>
                <c:pt idx="43">
                  <c:v>0.77405999999999997</c:v>
                </c:pt>
                <c:pt idx="44">
                  <c:v>0.82874999999999999</c:v>
                </c:pt>
                <c:pt idx="45">
                  <c:v>0.84218000000000004</c:v>
                </c:pt>
                <c:pt idx="46">
                  <c:v>0.73404999999999998</c:v>
                </c:pt>
                <c:pt idx="47">
                  <c:v>0.73407999999999995</c:v>
                </c:pt>
                <c:pt idx="48">
                  <c:v>0.79430000000000001</c:v>
                </c:pt>
                <c:pt idx="49">
                  <c:v>0.62104999999999999</c:v>
                </c:pt>
                <c:pt idx="50">
                  <c:v>1</c:v>
                </c:pt>
                <c:pt idx="51">
                  <c:v>0.69925999999999999</c:v>
                </c:pt>
                <c:pt idx="52">
                  <c:v>0.77039000000000002</c:v>
                </c:pt>
                <c:pt idx="53">
                  <c:v>0.88515999999999995</c:v>
                </c:pt>
                <c:pt idx="54">
                  <c:v>0.78513999999999995</c:v>
                </c:pt>
                <c:pt idx="55">
                  <c:v>0.54849000000000003</c:v>
                </c:pt>
                <c:pt idx="56">
                  <c:v>0.80906</c:v>
                </c:pt>
                <c:pt idx="57">
                  <c:v>0.83430000000000004</c:v>
                </c:pt>
                <c:pt idx="58">
                  <c:v>0.89180000000000004</c:v>
                </c:pt>
                <c:pt idx="59">
                  <c:v>0.63515999999999995</c:v>
                </c:pt>
                <c:pt idx="60">
                  <c:v>0.83148</c:v>
                </c:pt>
                <c:pt idx="61">
                  <c:v>0.98273999999999995</c:v>
                </c:pt>
                <c:pt idx="62">
                  <c:v>0.90493999999999997</c:v>
                </c:pt>
                <c:pt idx="63">
                  <c:v>0.81459999999999999</c:v>
                </c:pt>
                <c:pt idx="64">
                  <c:v>0.76922999999999997</c:v>
                </c:pt>
                <c:pt idx="65">
                  <c:v>0.81128999999999996</c:v>
                </c:pt>
                <c:pt idx="66">
                  <c:v>0.78856000000000004</c:v>
                </c:pt>
                <c:pt idx="67">
                  <c:v>0.52270000000000005</c:v>
                </c:pt>
                <c:pt idx="68">
                  <c:v>0.60087999999999997</c:v>
                </c:pt>
                <c:pt idx="69">
                  <c:v>0.69057000000000002</c:v>
                </c:pt>
                <c:pt idx="70">
                  <c:v>0.93154000000000003</c:v>
                </c:pt>
                <c:pt idx="71">
                  <c:v>0.86429999999999996</c:v>
                </c:pt>
                <c:pt idx="72">
                  <c:v>0.84431</c:v>
                </c:pt>
                <c:pt idx="73">
                  <c:v>0.79984</c:v>
                </c:pt>
                <c:pt idx="74">
                  <c:v>0.61711000000000005</c:v>
                </c:pt>
                <c:pt idx="75">
                  <c:v>0.54039999999999999</c:v>
                </c:pt>
                <c:pt idx="76">
                  <c:v>0.72560000000000002</c:v>
                </c:pt>
                <c:pt idx="77">
                  <c:v>0.85026999999999997</c:v>
                </c:pt>
                <c:pt idx="78">
                  <c:v>0.79561999999999999</c:v>
                </c:pt>
                <c:pt idx="79">
                  <c:v>0.77073999999999998</c:v>
                </c:pt>
                <c:pt idx="80">
                  <c:v>0.75871999999999995</c:v>
                </c:pt>
                <c:pt idx="81">
                  <c:v>0.64478000000000002</c:v>
                </c:pt>
                <c:pt idx="82">
                  <c:v>0.74856999999999996</c:v>
                </c:pt>
                <c:pt idx="83">
                  <c:v>0.60013000000000005</c:v>
                </c:pt>
                <c:pt idx="84">
                  <c:v>0.73568999999999996</c:v>
                </c:pt>
                <c:pt idx="85">
                  <c:v>0.70955999999999997</c:v>
                </c:pt>
                <c:pt idx="86">
                  <c:v>0.72790999999999995</c:v>
                </c:pt>
                <c:pt idx="87">
                  <c:v>0.55881000000000003</c:v>
                </c:pt>
                <c:pt idx="88">
                  <c:v>0.87663000000000002</c:v>
                </c:pt>
                <c:pt idx="89">
                  <c:v>0.80862000000000001</c:v>
                </c:pt>
                <c:pt idx="90">
                  <c:v>0.89012000000000002</c:v>
                </c:pt>
                <c:pt idx="91">
                  <c:v>0.77536000000000005</c:v>
                </c:pt>
                <c:pt idx="92">
                  <c:v>0.57023000000000001</c:v>
                </c:pt>
                <c:pt idx="93">
                  <c:v>0.51375999999999999</c:v>
                </c:pt>
                <c:pt idx="94">
                  <c:v>0.80906</c:v>
                </c:pt>
                <c:pt idx="95">
                  <c:v>0.89380000000000004</c:v>
                </c:pt>
                <c:pt idx="96">
                  <c:v>0.84243999999999997</c:v>
                </c:pt>
                <c:pt idx="97">
                  <c:v>0.75160000000000005</c:v>
                </c:pt>
                <c:pt idx="98">
                  <c:v>0.80530000000000002</c:v>
                </c:pt>
                <c:pt idx="99">
                  <c:v>0.56896000000000002</c:v>
                </c:pt>
                <c:pt idx="100">
                  <c:v>0.63560000000000005</c:v>
                </c:pt>
                <c:pt idx="101">
                  <c:v>0.73077999999999999</c:v>
                </c:pt>
                <c:pt idx="102">
                  <c:v>0.70194999999999996</c:v>
                </c:pt>
                <c:pt idx="103">
                  <c:v>0.69113000000000002</c:v>
                </c:pt>
                <c:pt idx="104">
                  <c:v>0.66927000000000003</c:v>
                </c:pt>
                <c:pt idx="105">
                  <c:v>0.54403000000000001</c:v>
                </c:pt>
                <c:pt idx="106">
                  <c:v>0.66385000000000005</c:v>
                </c:pt>
                <c:pt idx="107">
                  <c:v>0.71187</c:v>
                </c:pt>
                <c:pt idx="108">
                  <c:v>0.60218000000000005</c:v>
                </c:pt>
                <c:pt idx="109">
                  <c:v>0.57343999999999995</c:v>
                </c:pt>
                <c:pt idx="110">
                  <c:v>0.62222999999999995</c:v>
                </c:pt>
                <c:pt idx="111">
                  <c:v>0.82679999999999998</c:v>
                </c:pt>
                <c:pt idx="112">
                  <c:v>0.71892999999999996</c:v>
                </c:pt>
                <c:pt idx="113">
                  <c:v>0.72904000000000002</c:v>
                </c:pt>
                <c:pt idx="114">
                  <c:v>0.44556000000000001</c:v>
                </c:pt>
                <c:pt idx="115">
                  <c:v>0.79698000000000002</c:v>
                </c:pt>
                <c:pt idx="116">
                  <c:v>0.70199</c:v>
                </c:pt>
                <c:pt idx="117">
                  <c:v>0.55881000000000003</c:v>
                </c:pt>
                <c:pt idx="118">
                  <c:v>0.64478000000000002</c:v>
                </c:pt>
                <c:pt idx="119">
                  <c:v>0.86133999999999999</c:v>
                </c:pt>
                <c:pt idx="120">
                  <c:v>0.68084999999999996</c:v>
                </c:pt>
                <c:pt idx="121">
                  <c:v>0.54101999999999995</c:v>
                </c:pt>
                <c:pt idx="122">
                  <c:v>0.71467000000000003</c:v>
                </c:pt>
                <c:pt idx="123">
                  <c:v>0.7288</c:v>
                </c:pt>
                <c:pt idx="124">
                  <c:v>0.86224999999999996</c:v>
                </c:pt>
                <c:pt idx="125">
                  <c:v>0.63419000000000003</c:v>
                </c:pt>
                <c:pt idx="126">
                  <c:v>0.72206999999999999</c:v>
                </c:pt>
                <c:pt idx="127">
                  <c:v>0.86012999999999995</c:v>
                </c:pt>
                <c:pt idx="128">
                  <c:v>0.82111000000000001</c:v>
                </c:pt>
                <c:pt idx="129">
                  <c:v>0.68913000000000002</c:v>
                </c:pt>
                <c:pt idx="130">
                  <c:v>0.83138999999999996</c:v>
                </c:pt>
                <c:pt idx="131">
                  <c:v>0.69255999999999995</c:v>
                </c:pt>
                <c:pt idx="132">
                  <c:v>0.53705000000000003</c:v>
                </c:pt>
                <c:pt idx="133">
                  <c:v>0.69447999999999999</c:v>
                </c:pt>
                <c:pt idx="134">
                  <c:v>0.84331</c:v>
                </c:pt>
                <c:pt idx="135">
                  <c:v>0.67168000000000005</c:v>
                </c:pt>
                <c:pt idx="136">
                  <c:v>0.69798000000000004</c:v>
                </c:pt>
                <c:pt idx="137">
                  <c:v>0.65039000000000002</c:v>
                </c:pt>
                <c:pt idx="138">
                  <c:v>0.60507</c:v>
                </c:pt>
                <c:pt idx="139">
                  <c:v>0.71540000000000004</c:v>
                </c:pt>
                <c:pt idx="140">
                  <c:v>0.65795000000000003</c:v>
                </c:pt>
                <c:pt idx="141">
                  <c:v>0.68752999999999997</c:v>
                </c:pt>
                <c:pt idx="142">
                  <c:v>0.56632000000000005</c:v>
                </c:pt>
                <c:pt idx="143">
                  <c:v>0.69603999999999999</c:v>
                </c:pt>
                <c:pt idx="144">
                  <c:v>0.76105999999999996</c:v>
                </c:pt>
                <c:pt idx="145">
                  <c:v>0.39927000000000001</c:v>
                </c:pt>
                <c:pt idx="146">
                  <c:v>0.68905000000000005</c:v>
                </c:pt>
                <c:pt idx="147">
                  <c:v>0.57408999999999999</c:v>
                </c:pt>
                <c:pt idx="148">
                  <c:v>0.69155999999999995</c:v>
                </c:pt>
                <c:pt idx="149">
                  <c:v>0.71506999999999998</c:v>
                </c:pt>
                <c:pt idx="150">
                  <c:v>0.52437</c:v>
                </c:pt>
                <c:pt idx="151">
                  <c:v>0.69155999999999995</c:v>
                </c:pt>
                <c:pt idx="152">
                  <c:v>0.69338999999999995</c:v>
                </c:pt>
                <c:pt idx="153">
                  <c:v>0.82423000000000002</c:v>
                </c:pt>
                <c:pt idx="154">
                  <c:v>0.66191999999999995</c:v>
                </c:pt>
                <c:pt idx="155">
                  <c:v>0.54140999999999995</c:v>
                </c:pt>
                <c:pt idx="156">
                  <c:v>0.57323000000000002</c:v>
                </c:pt>
                <c:pt idx="157">
                  <c:v>0.67071999999999998</c:v>
                </c:pt>
                <c:pt idx="158">
                  <c:v>0.62494000000000005</c:v>
                </c:pt>
                <c:pt idx="159">
                  <c:v>0.56069000000000002</c:v>
                </c:pt>
                <c:pt idx="160">
                  <c:v>0.53471000000000002</c:v>
                </c:pt>
                <c:pt idx="161">
                  <c:v>0.63936000000000004</c:v>
                </c:pt>
                <c:pt idx="162">
                  <c:v>0.5998</c:v>
                </c:pt>
                <c:pt idx="163">
                  <c:v>0.64778999999999998</c:v>
                </c:pt>
                <c:pt idx="164">
                  <c:v>0.58072000000000001</c:v>
                </c:pt>
                <c:pt idx="165">
                  <c:v>0.62944999999999995</c:v>
                </c:pt>
                <c:pt idx="166">
                  <c:v>0.62897999999999998</c:v>
                </c:pt>
                <c:pt idx="167">
                  <c:v>0.74917999999999996</c:v>
                </c:pt>
                <c:pt idx="168">
                  <c:v>0.71623999999999999</c:v>
                </c:pt>
                <c:pt idx="169">
                  <c:v>0.63717999999999997</c:v>
                </c:pt>
                <c:pt idx="170">
                  <c:v>0.54124000000000005</c:v>
                </c:pt>
                <c:pt idx="171">
                  <c:v>0.31247999999999998</c:v>
                </c:pt>
                <c:pt idx="172">
                  <c:v>0.57071000000000005</c:v>
                </c:pt>
                <c:pt idx="173">
                  <c:v>0.53342000000000001</c:v>
                </c:pt>
                <c:pt idx="174">
                  <c:v>0.85794999999999999</c:v>
                </c:pt>
                <c:pt idx="175">
                  <c:v>0.52790999999999999</c:v>
                </c:pt>
                <c:pt idx="176">
                  <c:v>0.49781999999999998</c:v>
                </c:pt>
                <c:pt idx="177">
                  <c:v>0.74595999999999996</c:v>
                </c:pt>
                <c:pt idx="178">
                  <c:v>0.60170999999999997</c:v>
                </c:pt>
                <c:pt idx="179">
                  <c:v>0.52754000000000001</c:v>
                </c:pt>
                <c:pt idx="180">
                  <c:v>0.60263</c:v>
                </c:pt>
                <c:pt idx="181">
                  <c:v>0.6139</c:v>
                </c:pt>
                <c:pt idx="182">
                  <c:v>0.35800999999999999</c:v>
                </c:pt>
                <c:pt idx="183">
                  <c:v>0.59775999999999996</c:v>
                </c:pt>
                <c:pt idx="184">
                  <c:v>0.61428000000000005</c:v>
                </c:pt>
                <c:pt idx="185">
                  <c:v>0.67356000000000005</c:v>
                </c:pt>
                <c:pt idx="186">
                  <c:v>0.58411999999999997</c:v>
                </c:pt>
                <c:pt idx="187">
                  <c:v>0.76532999999999995</c:v>
                </c:pt>
                <c:pt idx="188">
                  <c:v>0.42595</c:v>
                </c:pt>
                <c:pt idx="189">
                  <c:v>0.52515000000000001</c:v>
                </c:pt>
                <c:pt idx="190">
                  <c:v>0.67986999999999997</c:v>
                </c:pt>
                <c:pt idx="191">
                  <c:v>0.63138000000000005</c:v>
                </c:pt>
                <c:pt idx="192">
                  <c:v>0.60331999999999997</c:v>
                </c:pt>
                <c:pt idx="193">
                  <c:v>0.56479999999999997</c:v>
                </c:pt>
                <c:pt idx="194">
                  <c:v>0.52437</c:v>
                </c:pt>
                <c:pt idx="195">
                  <c:v>0.68071000000000004</c:v>
                </c:pt>
                <c:pt idx="196">
                  <c:v>0.61690999999999996</c:v>
                </c:pt>
                <c:pt idx="197">
                  <c:v>0.67856000000000005</c:v>
                </c:pt>
                <c:pt idx="198">
                  <c:v>0.78593000000000002</c:v>
                </c:pt>
                <c:pt idx="199">
                  <c:v>0.40068999999999999</c:v>
                </c:pt>
                <c:pt idx="200">
                  <c:v>0.72187999999999997</c:v>
                </c:pt>
                <c:pt idx="201">
                  <c:v>0.55450999999999995</c:v>
                </c:pt>
                <c:pt idx="202">
                  <c:v>0.74165000000000003</c:v>
                </c:pt>
                <c:pt idx="203">
                  <c:v>0.61668000000000001</c:v>
                </c:pt>
                <c:pt idx="204">
                  <c:v>0.61004999999999998</c:v>
                </c:pt>
                <c:pt idx="205">
                  <c:v>0.56896000000000002</c:v>
                </c:pt>
                <c:pt idx="206">
                  <c:v>0.44639000000000001</c:v>
                </c:pt>
                <c:pt idx="207">
                  <c:v>0.47736000000000001</c:v>
                </c:pt>
                <c:pt idx="208">
                  <c:v>0.78903000000000001</c:v>
                </c:pt>
                <c:pt idx="209">
                  <c:v>0.61202999999999996</c:v>
                </c:pt>
                <c:pt idx="210">
                  <c:v>0.62158999999999998</c:v>
                </c:pt>
                <c:pt idx="211">
                  <c:v>0.61462000000000006</c:v>
                </c:pt>
                <c:pt idx="212">
                  <c:v>0.51787000000000005</c:v>
                </c:pt>
                <c:pt idx="213">
                  <c:v>0.52834999999999999</c:v>
                </c:pt>
                <c:pt idx="214">
                  <c:v>0.61187999999999998</c:v>
                </c:pt>
                <c:pt idx="215">
                  <c:v>0.43579000000000001</c:v>
                </c:pt>
                <c:pt idx="216">
                  <c:v>0.72735000000000005</c:v>
                </c:pt>
                <c:pt idx="217">
                  <c:v>0.65961999999999998</c:v>
                </c:pt>
                <c:pt idx="218">
                  <c:v>0.66322000000000003</c:v>
                </c:pt>
                <c:pt idx="219">
                  <c:v>0.53269</c:v>
                </c:pt>
                <c:pt idx="220">
                  <c:v>0.50873999999999997</c:v>
                </c:pt>
                <c:pt idx="221">
                  <c:v>0.98002</c:v>
                </c:pt>
                <c:pt idx="222">
                  <c:v>0.35509000000000002</c:v>
                </c:pt>
                <c:pt idx="223">
                  <c:v>0.66317999999999999</c:v>
                </c:pt>
                <c:pt idx="224">
                  <c:v>0.55022000000000004</c:v>
                </c:pt>
                <c:pt idx="225">
                  <c:v>0.56201000000000001</c:v>
                </c:pt>
                <c:pt idx="226">
                  <c:v>0.83530000000000004</c:v>
                </c:pt>
                <c:pt idx="227">
                  <c:v>0.59848000000000001</c:v>
                </c:pt>
                <c:pt idx="228">
                  <c:v>0.59755000000000003</c:v>
                </c:pt>
                <c:pt idx="229">
                  <c:v>0.45537</c:v>
                </c:pt>
                <c:pt idx="230">
                  <c:v>0.63854</c:v>
                </c:pt>
                <c:pt idx="231">
                  <c:v>0.50397999999999998</c:v>
                </c:pt>
                <c:pt idx="232">
                  <c:v>0.55586999999999998</c:v>
                </c:pt>
                <c:pt idx="233">
                  <c:v>0.62665000000000004</c:v>
                </c:pt>
                <c:pt idx="234">
                  <c:v>0.62885999999999997</c:v>
                </c:pt>
                <c:pt idx="235">
                  <c:v>0.42452000000000001</c:v>
                </c:pt>
                <c:pt idx="236">
                  <c:v>0.75617999999999996</c:v>
                </c:pt>
                <c:pt idx="237">
                  <c:v>0.54113</c:v>
                </c:pt>
                <c:pt idx="238">
                  <c:v>0.76256999999999997</c:v>
                </c:pt>
                <c:pt idx="239">
                  <c:v>0.48862</c:v>
                </c:pt>
                <c:pt idx="240">
                  <c:v>0.59784999999999999</c:v>
                </c:pt>
                <c:pt idx="241">
                  <c:v>0.61860999999999999</c:v>
                </c:pt>
                <c:pt idx="242">
                  <c:v>0.60155999999999998</c:v>
                </c:pt>
                <c:pt idx="243">
                  <c:v>0.53959999999999997</c:v>
                </c:pt>
                <c:pt idx="244">
                  <c:v>0.65354000000000001</c:v>
                </c:pt>
                <c:pt idx="245">
                  <c:v>0.51102999999999998</c:v>
                </c:pt>
                <c:pt idx="246">
                  <c:v>0.67093000000000003</c:v>
                </c:pt>
                <c:pt idx="247">
                  <c:v>0.67303999999999997</c:v>
                </c:pt>
                <c:pt idx="248">
                  <c:v>0.51136999999999999</c:v>
                </c:pt>
                <c:pt idx="249">
                  <c:v>0.70552000000000004</c:v>
                </c:pt>
                <c:pt idx="250">
                  <c:v>0.59353999999999996</c:v>
                </c:pt>
                <c:pt idx="251">
                  <c:v>0.66088999999999998</c:v>
                </c:pt>
                <c:pt idx="252">
                  <c:v>0.60063</c:v>
                </c:pt>
                <c:pt idx="253">
                  <c:v>0.58340000000000003</c:v>
                </c:pt>
                <c:pt idx="254">
                  <c:v>0.63685999999999998</c:v>
                </c:pt>
                <c:pt idx="255">
                  <c:v>0.63178999999999996</c:v>
                </c:pt>
                <c:pt idx="256">
                  <c:v>0.65347</c:v>
                </c:pt>
                <c:pt idx="257">
                  <c:v>0.48370000000000002</c:v>
                </c:pt>
                <c:pt idx="258">
                  <c:v>0.32016</c:v>
                </c:pt>
                <c:pt idx="259">
                  <c:v>0.57408999999999999</c:v>
                </c:pt>
                <c:pt idx="260">
                  <c:v>0.61944999999999995</c:v>
                </c:pt>
                <c:pt idx="261">
                  <c:v>0.17102000000000001</c:v>
                </c:pt>
                <c:pt idx="262">
                  <c:v>0.54581999999999997</c:v>
                </c:pt>
                <c:pt idx="263">
                  <c:v>0.47755999999999998</c:v>
                </c:pt>
                <c:pt idx="264">
                  <c:v>0.65719000000000005</c:v>
                </c:pt>
                <c:pt idx="265">
                  <c:v>0.45623000000000002</c:v>
                </c:pt>
                <c:pt idx="266">
                  <c:v>0.56689000000000001</c:v>
                </c:pt>
                <c:pt idx="267">
                  <c:v>0.55276999999999998</c:v>
                </c:pt>
                <c:pt idx="268">
                  <c:v>0.58862999999999999</c:v>
                </c:pt>
                <c:pt idx="269">
                  <c:v>0.32057999999999998</c:v>
                </c:pt>
                <c:pt idx="270">
                  <c:v>0.45029999999999998</c:v>
                </c:pt>
                <c:pt idx="271">
                  <c:v>0.63138000000000005</c:v>
                </c:pt>
                <c:pt idx="272">
                  <c:v>0.44285999999999998</c:v>
                </c:pt>
                <c:pt idx="273">
                  <c:v>0.45234999999999997</c:v>
                </c:pt>
                <c:pt idx="274">
                  <c:v>0.63229999999999997</c:v>
                </c:pt>
                <c:pt idx="275">
                  <c:v>0.63549</c:v>
                </c:pt>
                <c:pt idx="276">
                  <c:v>0.27723999999999999</c:v>
                </c:pt>
                <c:pt idx="277">
                  <c:v>0.59348999999999996</c:v>
                </c:pt>
                <c:pt idx="278">
                  <c:v>0.54217000000000004</c:v>
                </c:pt>
                <c:pt idx="279">
                  <c:v>0.50478999999999996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E0-4B8D-97F4-7AB6D7547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20672"/>
        <c:axId val="32222208"/>
        <c:axId val="32158592"/>
      </c:area3DChart>
      <c:catAx>
        <c:axId val="32220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2222208"/>
        <c:crosses val="autoZero"/>
        <c:auto val="1"/>
        <c:lblAlgn val="ctr"/>
        <c:lblOffset val="100"/>
        <c:noMultiLvlLbl val="0"/>
      </c:catAx>
      <c:valAx>
        <c:axId val="32222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220672"/>
        <c:crosses val="autoZero"/>
        <c:crossBetween val="midCat"/>
      </c:valAx>
      <c:serAx>
        <c:axId val="32158592"/>
        <c:scaling>
          <c:orientation val="minMax"/>
        </c:scaling>
        <c:delete val="1"/>
        <c:axPos val="b"/>
        <c:majorTickMark val="out"/>
        <c:minorTickMark val="none"/>
        <c:tickLblPos val="nextTo"/>
        <c:crossAx val="32222208"/>
        <c:crosses val="autoZero"/>
      </c:ser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97F41-64B3-431B-9076-D8EAA3BB3220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A4BA6-C44A-4957-8923-BD3CCC32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6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4BA6-C44A-4957-8923-BD3CCC32AA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6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047746A-A710-44B8-BDA5-FF545FF52150}" type="datetime1">
              <a:rPr lang="en-US" smtClean="0"/>
              <a:t>6/6/2020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355-592F-4F4A-A0AB-598A3DB751FC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6E8A-EAA4-4A5E-AD94-1578EF769B2C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7145-627D-4CB0-8CF7-ACE70039BD02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0E5F-DF37-433A-835E-831412C88761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DC1A-4755-42E5-85EB-F488216CBD9D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161-C638-47ED-8358-B0B82865CEF9}" type="datetime1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0EC7-816F-4F1D-9DAC-599D633B5A6C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F211-16E4-4D35-B76A-18368C4403E6}" type="datetime1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607-78C7-45A0-8D42-2DD695FBE08B}" type="datetime1">
              <a:rPr lang="en-US" smtClean="0"/>
              <a:t>6/6/2020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EDC-C6FF-419A-8E1F-FAE3C7F7990D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8D22D1F-D9E2-41AF-A69F-5F5D6201409B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62A140-50F5-48D2-8614-8012BCBD88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1" y="2362200"/>
            <a:ext cx="347472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High-Density Lipoprotein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210129"/>
            <a:ext cx="3309803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                                                 </a:t>
            </a:r>
            <a:r>
              <a:rPr lang="zh-CN" altLang="en-US" dirty="0"/>
              <a:t>　　　　　  </a:t>
            </a:r>
            <a:r>
              <a:rPr lang="en-US" sz="2400" dirty="0"/>
              <a:t>Huaiyu Zang</a:t>
            </a:r>
          </a:p>
          <a:p>
            <a:endParaRPr lang="en-US" altLang="zh-CN" dirty="0"/>
          </a:p>
          <a:p>
            <a:r>
              <a:rPr lang="en-US" altLang="zh-CN" dirty="0"/>
              <a:t>Joint work with Dr. Jason Lu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Comic Sans MS" pitchFamily="66" charset="0"/>
                <a:ea typeface="+mn-ea"/>
                <a:cs typeface="+mn-cs"/>
              </a:rPr>
              <a:t>ALBU_Human</a:t>
            </a:r>
            <a:r>
              <a:rPr lang="en-US" sz="2800" dirty="0">
                <a:latin typeface="Comic Sans MS" pitchFamily="66" charset="0"/>
                <a:ea typeface="+mn-ea"/>
                <a:cs typeface="+mn-cs"/>
              </a:rPr>
              <a:t> (AE)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6781800" cy="4038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133007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axis refers to fraction numbers and Y axis refers to peptide counts</a:t>
            </a:r>
          </a:p>
        </p:txBody>
      </p:sp>
    </p:spTree>
    <p:extLst>
      <p:ext uri="{BB962C8B-B14F-4D97-AF65-F5344CB8AC3E}">
        <p14:creationId xmlns:p14="http://schemas.microsoft.com/office/powerpoint/2010/main" val="282099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28" y="914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Comic Sans MS" pitchFamily="66" charset="0"/>
                <a:ea typeface="+mn-ea"/>
                <a:cs typeface="+mn-cs"/>
              </a:rPr>
              <a:t>ALBU_Human</a:t>
            </a:r>
            <a:r>
              <a:rPr lang="en-US" sz="2800" dirty="0">
                <a:latin typeface="Comic Sans MS" pitchFamily="66" charset="0"/>
                <a:ea typeface="+mn-ea"/>
                <a:cs typeface="+mn-cs"/>
              </a:rPr>
              <a:t>(IEF)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6705600" cy="4191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6133007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axis refers to fraction numbers and Y axis refers to peptide counts</a:t>
            </a:r>
          </a:p>
        </p:txBody>
      </p:sp>
    </p:spTree>
    <p:extLst>
      <p:ext uri="{BB962C8B-B14F-4D97-AF65-F5344CB8AC3E}">
        <p14:creationId xmlns:p14="http://schemas.microsoft.com/office/powerpoint/2010/main" val="21938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Summary of the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three graphs, we can see that HDL protein tend to have similar migration pattern for each subject and separation method.</a:t>
            </a:r>
          </a:p>
          <a:p>
            <a:endParaRPr lang="en-US" dirty="0"/>
          </a:p>
          <a:p>
            <a:r>
              <a:rPr lang="en-US" dirty="0"/>
              <a:t>Consistent with our intuition.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Variation between subjects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568306"/>
              </p:ext>
            </p:extLst>
          </p:nvPr>
        </p:nvGraphicFramePr>
        <p:xfrm>
          <a:off x="1447800" y="2362200"/>
          <a:ext cx="6248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1"/>
          <p:cNvSpPr txBox="1"/>
          <p:nvPr/>
        </p:nvSpPr>
        <p:spPr>
          <a:xfrm>
            <a:off x="1143000" y="5257800"/>
            <a:ext cx="3986212" cy="803275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Paired T –test: </a:t>
            </a:r>
            <a:r>
              <a:rPr lang="fr-FR" sz="1400" dirty="0"/>
              <a:t> DF    t Value    Pr &gt; |t|</a:t>
            </a:r>
          </a:p>
          <a:p>
            <a:endParaRPr lang="en-US" sz="1400" dirty="0"/>
          </a:p>
          <a:p>
            <a:r>
              <a:rPr lang="en-US" sz="1400" dirty="0"/>
              <a:t>                         2210      -7.43      &lt;.0001</a:t>
            </a:r>
          </a:p>
        </p:txBody>
      </p:sp>
    </p:spTree>
    <p:extLst>
      <p:ext uri="{BB962C8B-B14F-4D97-AF65-F5344CB8AC3E}">
        <p14:creationId xmlns:p14="http://schemas.microsoft.com/office/powerpoint/2010/main" val="30498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343936"/>
          </a:xfrm>
        </p:spPr>
        <p:txBody>
          <a:bodyPr>
            <a:noAutofit/>
          </a:bodyPr>
          <a:lstStyle/>
          <a:p>
            <a:r>
              <a:rPr lang="en-US" sz="3200" dirty="0"/>
              <a:t>Preliminary data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46" y="1524000"/>
            <a:ext cx="82296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/>
              <a:t>0 peptide: </a:t>
            </a:r>
          </a:p>
          <a:p>
            <a:r>
              <a:rPr lang="en-US" sz="2000" dirty="0"/>
              <a:t>AE(01): </a:t>
            </a:r>
            <a:r>
              <a:rPr lang="en-US" sz="2000" dirty="0">
                <a:solidFill>
                  <a:srgbClr val="FF0000"/>
                </a:solidFill>
              </a:rPr>
              <a:t>PCYOX</a:t>
            </a:r>
            <a:r>
              <a:rPr lang="en-US" sz="2000" dirty="0"/>
              <a:t>,  </a:t>
            </a:r>
            <a:r>
              <a:rPr lang="en-US" sz="2000" dirty="0">
                <a:solidFill>
                  <a:srgbClr val="FF0000"/>
                </a:solidFill>
              </a:rPr>
              <a:t>ZA2G</a:t>
            </a:r>
          </a:p>
          <a:p>
            <a:r>
              <a:rPr lang="en-US" sz="2000" dirty="0"/>
              <a:t>AE(08):</a:t>
            </a:r>
            <a:r>
              <a:rPr lang="en-US" sz="2000" dirty="0">
                <a:solidFill>
                  <a:srgbClr val="FF0000"/>
                </a:solidFill>
              </a:rPr>
              <a:t>KLKB1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PXYOX</a:t>
            </a:r>
          </a:p>
          <a:p>
            <a:r>
              <a:rPr lang="en-US" sz="2000" dirty="0"/>
              <a:t>AE(09): </a:t>
            </a:r>
            <a:r>
              <a:rPr lang="en-US" sz="2000" dirty="0">
                <a:solidFill>
                  <a:srgbClr val="FF0000"/>
                </a:solidFill>
              </a:rPr>
              <a:t>KLKB1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PCYOX</a:t>
            </a:r>
          </a:p>
          <a:p>
            <a:r>
              <a:rPr lang="en-US" sz="2000" dirty="0"/>
              <a:t>AE(10): </a:t>
            </a:r>
            <a:r>
              <a:rPr lang="en-US" sz="2000" dirty="0">
                <a:solidFill>
                  <a:srgbClr val="FF0000"/>
                </a:solidFill>
              </a:rPr>
              <a:t>APOF</a:t>
            </a:r>
            <a:r>
              <a:rPr lang="en-US" sz="2000" dirty="0"/>
              <a:t>, CIS, LUM,SAMP</a:t>
            </a:r>
          </a:p>
          <a:p>
            <a:r>
              <a:rPr lang="en-US" sz="2000" dirty="0"/>
              <a:t>GF(01): </a:t>
            </a:r>
            <a:r>
              <a:rPr lang="en-US" sz="2000" dirty="0">
                <a:solidFill>
                  <a:srgbClr val="FF0000"/>
                </a:solidFill>
              </a:rPr>
              <a:t>APOC2</a:t>
            </a:r>
          </a:p>
          <a:p>
            <a:r>
              <a:rPr lang="en-US" sz="2000" dirty="0"/>
              <a:t>GF(03): A1BG, </a:t>
            </a:r>
            <a:r>
              <a:rPr lang="en-US" sz="2000" dirty="0">
                <a:solidFill>
                  <a:srgbClr val="FF0000"/>
                </a:solidFill>
              </a:rPr>
              <a:t>A2AP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AFAM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APOC2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APOL1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HBB</a:t>
            </a:r>
            <a:r>
              <a:rPr lang="en-US" sz="2000" dirty="0"/>
              <a:t>, HPTR, TRFE</a:t>
            </a:r>
          </a:p>
          <a:p>
            <a:r>
              <a:rPr lang="en-US" sz="2000" dirty="0"/>
              <a:t>GF(05): </a:t>
            </a:r>
            <a:r>
              <a:rPr lang="en-US" sz="2000" dirty="0">
                <a:solidFill>
                  <a:srgbClr val="FF0000"/>
                </a:solidFill>
              </a:rPr>
              <a:t>AFAM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HBB</a:t>
            </a:r>
            <a:r>
              <a:rPr lang="en-US" sz="2000" dirty="0"/>
              <a:t>, TREF</a:t>
            </a:r>
          </a:p>
          <a:p>
            <a:r>
              <a:rPr lang="en-US" sz="2000" dirty="0"/>
              <a:t>IEF(11): </a:t>
            </a:r>
            <a:r>
              <a:rPr lang="en-US" sz="2000" dirty="0">
                <a:solidFill>
                  <a:srgbClr val="FF0000"/>
                </a:solidFill>
              </a:rPr>
              <a:t>APOD</a:t>
            </a:r>
            <a:r>
              <a:rPr lang="en-US" sz="2000" dirty="0"/>
              <a:t>, C1S, </a:t>
            </a:r>
            <a:r>
              <a:rPr lang="en-US" sz="2000" dirty="0">
                <a:solidFill>
                  <a:srgbClr val="FF0000"/>
                </a:solidFill>
              </a:rPr>
              <a:t>LBP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LUM</a:t>
            </a:r>
          </a:p>
          <a:p>
            <a:r>
              <a:rPr lang="en-US" sz="2000" dirty="0"/>
              <a:t>IEF(16): A1AG1, </a:t>
            </a:r>
            <a:r>
              <a:rPr lang="en-US" sz="2000" dirty="0">
                <a:solidFill>
                  <a:srgbClr val="FF0000"/>
                </a:solidFill>
              </a:rPr>
              <a:t>APOD</a:t>
            </a:r>
            <a:r>
              <a:rPr lang="en-US" sz="2000" dirty="0"/>
              <a:t>, HPTR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8EA3-A3CB-4D7B-A3E6-2001FA94A1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603" y="5507170"/>
            <a:ext cx="723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Red indicates the maximum # of peptide in each subject less than 2.</a:t>
            </a:r>
          </a:p>
        </p:txBody>
      </p:sp>
    </p:spTree>
    <p:extLst>
      <p:ext uri="{BB962C8B-B14F-4D97-AF65-F5344CB8AC3E}">
        <p14:creationId xmlns:p14="http://schemas.microsoft.com/office/powerpoint/2010/main" val="99370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  <a:ea typeface="+mn-ea"/>
                <a:cs typeface="+mn-cs"/>
              </a:rPr>
              <a:t>Quantify the similarity of protein co-migration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Assuming that those proteins had similar co-migration patterns may involve in the same sub-particles. </a:t>
            </a:r>
          </a:p>
          <a:p>
            <a:endParaRPr lang="en-US" sz="2400" dirty="0"/>
          </a:p>
          <a:p>
            <a:r>
              <a:rPr lang="en-US" sz="2400" dirty="0"/>
              <a:t>Using nonparametric Spearman’s rank correlation coefficient to quantitatively measure the similarity of co-patterns between proteins. </a:t>
            </a:r>
          </a:p>
          <a:p>
            <a:endParaRPr lang="en-US" sz="2400" dirty="0"/>
          </a:p>
          <a:p>
            <a:r>
              <a:rPr lang="en-US" sz="2400" dirty="0"/>
              <a:t>For each pair of protein in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/>
              <a:t> separation technique, calculating one correlation of this pair; each pair of protein has three correlation coefficients.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6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itchFamily="66" charset="0"/>
              </a:rPr>
              <a:t>Spearman’s  Rho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153400" cy="43434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Spearman's rank correlation coefficient: </a:t>
                </a:r>
                <a:r>
                  <a:rPr lang="en-US" sz="2000" dirty="0"/>
                  <a:t>Nonparametric measure of statistical dependence between two variables</a:t>
                </a:r>
                <a:r>
                  <a:rPr lang="en-US" sz="2400" dirty="0"/>
                  <a:t>.</a:t>
                </a:r>
              </a:p>
              <a:p>
                <a:pPr marL="68580" indent="0">
                  <a:buNone/>
                </a:pPr>
                <a:endParaRPr lang="en-US" sz="2600" dirty="0"/>
              </a:p>
              <a:p>
                <a:pPr indent="-342900"/>
                <a:r>
                  <a:rPr lang="en-US" sz="2000" b="1" dirty="0"/>
                  <a:t>Computational Method:</a:t>
                </a:r>
              </a:p>
              <a:p>
                <a:pPr marL="297180" lvl="1" indent="0">
                  <a:buNone/>
                </a:pPr>
                <a:r>
                  <a:rPr lang="en-US" sz="1800" dirty="0"/>
                  <a:t>(1) Converting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to their each rank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>
                        <a:latin typeface="Cambria Math"/>
                      </a:rPr>
                      <m:t>𝑎𝑛𝑑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;  (2) using below formula to calculate Spearman correlation:</a:t>
                </a:r>
                <a:endParaRPr lang="en-US" sz="1800" i="1" dirty="0">
                  <a:latin typeface="Cambria Math"/>
                  <a:ea typeface="Cambria Math"/>
                </a:endParaRPr>
              </a:p>
              <a:p>
                <a:pPr marL="2971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sz="18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=1−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1800" b="0" i="1" dirty="0">
                  <a:latin typeface="Cambria Math"/>
                </a:endParaRPr>
              </a:p>
              <a:p>
                <a:pPr marL="2971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𝑤h𝑒𝑟𝑒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𝐷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b="0" i="0" smtClean="0">
                          <a:latin typeface="Cambria Math"/>
                        </a:rPr>
                        <m:t>, </m:t>
                      </m:r>
                      <m:r>
                        <a:rPr lang="en-US" sz="1800" b="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𝑖𝑠</m:t>
                      </m:r>
                      <m:r>
                        <a:rPr lang="en-US" sz="1800" b="0" i="1" smtClean="0">
                          <a:latin typeface="Cambria Math"/>
                        </a:rPr>
                        <m:t> #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𝑝𝑎𝑖𝑟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𝑜𝑓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𝑎𝑛𝑑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𝑦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153400" cy="4343400"/>
              </a:xfrm>
              <a:blipFill>
                <a:blip r:embed="rId2"/>
                <a:stretch>
                  <a:fillRect l="-149"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Identical values (rank ties or value duplicates) are assigned a rank equal to the average of their positions in the ascending order of the values.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297180" lvl="1" indent="0">
                  <a:buNone/>
                </a:pPr>
                <a:r>
                  <a:rPr lang="en-US" sz="1700" dirty="0"/>
                  <a:t>where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r>
                      <a:rPr lang="en-US" sz="1700" b="0" i="1" smtClean="0">
                        <a:latin typeface="Cambria Math"/>
                      </a:rPr>
                      <m:t>𝑎𝑛𝑑</m:t>
                    </m:r>
                    <m:r>
                      <a:rPr lang="en-US" sz="1700" b="0" i="1" smtClean="0">
                        <a:latin typeface="Cambria Math"/>
                      </a:rPr>
                      <m:t>  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13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1700" dirty="0"/>
                  <a:t>denote the mid-rank of the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𝑖𝑡h</m:t>
                    </m:r>
                  </m:oMath>
                </a14:m>
                <a:r>
                  <a:rPr lang="en-US" sz="1700" dirty="0"/>
                  <a:t> subject that result from ranking each of two sets of n responses separately.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1700" dirty="0"/>
                  <a:t> becomes a generalization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𝐷</m:t>
                    </m:r>
                  </m:oMath>
                </a14:m>
                <a:endParaRPr lang="en-US" sz="17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1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Spearman’s  Rho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ea typeface="Cambria Math"/>
                  </a:rPr>
                  <a:t>How does Spearman’s Rho work?</a:t>
                </a:r>
              </a:p>
              <a:p>
                <a:pPr marL="0" indent="0">
                  <a:buNone/>
                </a:pPr>
                <a:endParaRPr lang="en-US" sz="2400" dirty="0">
                  <a:ea typeface="Cambria Math"/>
                </a:endParaRPr>
              </a:p>
              <a:p>
                <a:pPr marL="297180" lvl="1" indent="0">
                  <a:buNone/>
                </a:pPr>
                <a:r>
                  <a:rPr lang="en-US" dirty="0"/>
                  <a:t>Intuitively, if X and Y have similar distribution, large X’s are associated with large Y’s and small X’s are associated with small Y’s.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297180" lvl="1" indent="0">
                  <a:buNone/>
                </a:pPr>
                <a:r>
                  <a:rPr lang="en-US" dirty="0">
                    <a:ea typeface="Cambria Math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6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𝑤h𝑒𝑟𝑒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depends only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since n is fixed. If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is small,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tend to be 1,  which means X and Y tend to have the same trend.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2257" r="-629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Spearman’s  Rho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l-GR" sz="2400" dirty="0"/>
                  <a:t>ρ</a:t>
                </a:r>
                <a:r>
                  <a:rPr lang="en-US" sz="2400" dirty="0"/>
                  <a:t> takes on its maximum value if and only if D takes on its minimum value 0,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  Similarly, </a:t>
                </a:r>
                <a:r>
                  <a:rPr lang="el-GR" sz="2400" dirty="0"/>
                  <a:t>ρ</a:t>
                </a:r>
                <a:r>
                  <a:rPr lang="en-US" sz="2400" dirty="0"/>
                  <a:t> takes on its minimum value -1 if and only if two characteristics for n subjects are ranked in exactly opposite order. </a:t>
                </a:r>
              </a:p>
              <a:p>
                <a:r>
                  <a:rPr lang="en-US" sz="2400" dirty="0"/>
                  <a:t>A popular estimate of the strength of the association between the two characteristic in the population from which the sample is drawn. </a:t>
                </a:r>
              </a:p>
              <a:p>
                <a:r>
                  <a:rPr lang="en-US" sz="2400" dirty="0"/>
                  <a:t>Kruskal(1958) and Kendall(1970).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25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HDL(High density Lipoproteins) are blood-borne complexes composed of lipids and proteins that play critical roles in the prevention of cardiovascular disease</a:t>
            </a:r>
          </a:p>
          <a:p>
            <a:endParaRPr lang="en-US" sz="2600" dirty="0"/>
          </a:p>
          <a:p>
            <a:r>
              <a:rPr lang="en-US" sz="2600" dirty="0"/>
              <a:t>HDL particles are able to remove cholesterol from within artery atheroma and transport it back to the liver for excretion or re-utilization, which is the main reason why the cholesterol carried within HDL particles (HDL-C) is sometimes called “good cholesterol”</a:t>
            </a:r>
          </a:p>
          <a:p>
            <a:endParaRPr lang="en-US" sz="2600" dirty="0"/>
          </a:p>
          <a:p>
            <a:r>
              <a:rPr lang="en-US" sz="2600" dirty="0"/>
              <a:t>Those with higher levels of HDL-C seem to have fewer problems with cardiovascular diseases, while those with low HDL-C cholesterol levels have increased rates for heart disease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omic Sans MS" pitchFamily="66" charset="0"/>
              </a:rPr>
              <a:t>Spearman’s Rho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Advantages:</a:t>
            </a:r>
          </a:p>
          <a:p>
            <a:endParaRPr lang="en-US" sz="2400" dirty="0"/>
          </a:p>
          <a:p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values can be continuous or ordinal, and distribution assumption not required (our data is count data). </a:t>
            </a:r>
          </a:p>
          <a:p>
            <a:endParaRPr lang="en-US" sz="2400" dirty="0"/>
          </a:p>
          <a:p>
            <a:r>
              <a:rPr lang="en-US" sz="2400" dirty="0"/>
              <a:t>Easy to interpret: 0.8&lt;</a:t>
            </a:r>
            <a:r>
              <a:rPr lang="el-GR" sz="2400" dirty="0"/>
              <a:t>ρ</a:t>
            </a:r>
            <a:r>
              <a:rPr lang="en-US" sz="2400" dirty="0"/>
              <a:t>&lt; 1 means  positive association  or  0&lt;</a:t>
            </a:r>
            <a:r>
              <a:rPr lang="el-GR" sz="2400" dirty="0"/>
              <a:t>ρ</a:t>
            </a:r>
            <a:r>
              <a:rPr lang="en-US" sz="2400" dirty="0"/>
              <a:t>&lt;0.3 means no association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0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Calculating </a:t>
            </a:r>
            <a:r>
              <a:rPr lang="el-GR" sz="3200" dirty="0"/>
              <a:t>ρ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Spreading out the protein pair fractions of all subjects in each method. </a:t>
            </a:r>
          </a:p>
          <a:p>
            <a:r>
              <a:rPr lang="en-US" sz="2400" dirty="0"/>
              <a:t>Having 93(21+24+24+24) fractions in AE, 51(17+17+17) fractions in GF, 60 (20+20+20)fractions in IEF.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Calculating </a:t>
            </a:r>
            <a:r>
              <a:rPr lang="el-GR" sz="2400" dirty="0">
                <a:solidFill>
                  <a:srgbClr val="FF0000"/>
                </a:solidFill>
              </a:rPr>
              <a:t>ρ</a:t>
            </a:r>
            <a:r>
              <a:rPr lang="en-US" sz="2400" dirty="0">
                <a:solidFill>
                  <a:srgbClr val="FF0000"/>
                </a:solidFill>
              </a:rPr>
              <a:t> based on these spread-out protein pair peptide in all subjects in fraction.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Some example(AE)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752601"/>
            <a:ext cx="7114309" cy="4191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6487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Some example(AE)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1"/>
            <a:ext cx="7467600" cy="4191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34" y="756745"/>
            <a:ext cx="7024744" cy="9535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Some example(AE)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6781800" cy="4038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Some example(AE)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781800" cy="4038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96336"/>
          </a:xfrm>
        </p:spPr>
        <p:txBody>
          <a:bodyPr>
            <a:noAutofit/>
          </a:bodyPr>
          <a:lstStyle/>
          <a:p>
            <a:r>
              <a:rPr lang="en-US" sz="3200" dirty="0"/>
              <a:t>Co-migration “score”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an integral co-migration “score” containing co-migration pattern information in three experiments based on the correlation of protein pair.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96336"/>
          </a:xfrm>
        </p:spPr>
        <p:txBody>
          <a:bodyPr>
            <a:noAutofit/>
          </a:bodyPr>
          <a:lstStyle/>
          <a:p>
            <a:r>
              <a:rPr lang="en-US" sz="3200" dirty="0"/>
              <a:t>Score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33600"/>
            <a:ext cx="7414708" cy="38100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When </a:t>
            </a:r>
            <a:r>
              <a:rPr lang="en-US" sz="7200" dirty="0" err="1"/>
              <a:t>Nummissing</a:t>
            </a:r>
            <a:r>
              <a:rPr lang="en-US" sz="7200" dirty="0"/>
              <a:t>=0  (correlation occurs in all three method): </a:t>
            </a:r>
          </a:p>
          <a:p>
            <a:pPr marL="68580" indent="0">
              <a:buNone/>
            </a:pPr>
            <a:r>
              <a:rPr lang="en-US" sz="7200" dirty="0"/>
              <a:t> </a:t>
            </a:r>
          </a:p>
          <a:p>
            <a:pPr marL="365760" lvl="1" indent="0">
              <a:buNone/>
            </a:pPr>
            <a:r>
              <a:rPr lang="en-US" sz="7200" dirty="0"/>
              <a:t>If min(AE,GF, IEF) &gt; 0.7, then Score=max(AE,GF,IEF)*2; </a:t>
            </a:r>
          </a:p>
          <a:p>
            <a:pPr marL="297180" lvl="1" indent="0">
              <a:buNone/>
            </a:pPr>
            <a:r>
              <a:rPr lang="en-US" sz="7200" dirty="0"/>
              <a:t>else if median(AE,GF,IEF)&gt;0.7, then Score=max(AE,GF,IEF)*1.5;</a:t>
            </a:r>
          </a:p>
          <a:p>
            <a:pPr marL="297180" lvl="1" indent="0">
              <a:buNone/>
            </a:pPr>
            <a:r>
              <a:rPr lang="en-US" sz="7200" dirty="0"/>
              <a:t>else Score=max(AE,GF,IEF).</a:t>
            </a:r>
          </a:p>
          <a:p>
            <a:pPr marL="0" indent="0">
              <a:buNone/>
            </a:pPr>
            <a:endParaRPr lang="en-US" sz="7200" dirty="0"/>
          </a:p>
          <a:p>
            <a:r>
              <a:rPr lang="en-US" sz="7200" dirty="0"/>
              <a:t>When </a:t>
            </a:r>
            <a:r>
              <a:rPr lang="en-US" sz="7200" dirty="0" err="1"/>
              <a:t>Nummissing</a:t>
            </a:r>
            <a:r>
              <a:rPr lang="en-US" sz="7200" dirty="0"/>
              <a:t>=1(correlation occurs in two method):</a:t>
            </a:r>
          </a:p>
          <a:p>
            <a:pPr marL="68580" indent="0">
              <a:buNone/>
            </a:pPr>
            <a:endParaRPr lang="en-US" sz="7200" dirty="0"/>
          </a:p>
          <a:p>
            <a:pPr marL="365760" lvl="1" indent="0">
              <a:buNone/>
            </a:pPr>
            <a:r>
              <a:rPr lang="en-US" sz="7200" dirty="0"/>
              <a:t>If min(AE, GF, IEF)&gt;0.7, then Score=max(AE,GF,IEF)*1.5; else Score=max(AE, GF, IEF).</a:t>
            </a:r>
          </a:p>
          <a:p>
            <a:endParaRPr lang="en-US" sz="7200" dirty="0"/>
          </a:p>
          <a:p>
            <a:r>
              <a:rPr lang="en-US" sz="7200" dirty="0"/>
              <a:t>When </a:t>
            </a:r>
            <a:r>
              <a:rPr lang="en-US" sz="7200" dirty="0" err="1"/>
              <a:t>Nummissing</a:t>
            </a:r>
            <a:r>
              <a:rPr lang="en-US" sz="7200" dirty="0"/>
              <a:t>=2(correlation occurs only in one method):</a:t>
            </a:r>
          </a:p>
          <a:p>
            <a:pPr marL="68580" indent="0">
              <a:buNone/>
            </a:pPr>
            <a:endParaRPr lang="en-US" sz="7200" dirty="0"/>
          </a:p>
          <a:p>
            <a:pPr marL="297180" lvl="1" indent="0">
              <a:buNone/>
            </a:pPr>
            <a:r>
              <a:rPr lang="en-US" sz="7200" dirty="0"/>
              <a:t>Score=max(AE, GF, IEF</a:t>
            </a:r>
            <a:r>
              <a:rPr lang="en-US" sz="9600" dirty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56DD-8F72-44E0-AEC0-58F4C5B3C9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Autofit/>
          </a:bodyPr>
          <a:lstStyle/>
          <a:p>
            <a:r>
              <a:rPr lang="en-US" sz="3200" dirty="0"/>
              <a:t>Co-migration “score”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126" y="1981200"/>
            <a:ext cx="7186108" cy="35089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does the Co-migration “score” work</a:t>
            </a:r>
            <a:r>
              <a:rPr lang="zh-CN" altLang="en-US" dirty="0"/>
              <a:t>？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Intuitively we have more confidence if high correlation occurs in all three  separation methods.</a:t>
            </a:r>
          </a:p>
          <a:p>
            <a:endParaRPr lang="en-US" sz="2200" dirty="0"/>
          </a:p>
          <a:p>
            <a:r>
              <a:rPr lang="en-US" sz="2200" dirty="0"/>
              <a:t>For  the correlations of each pair greater than 0.7, we have a strong evidence that this pair has a similar co-migration pattern and can give more “weight” to calculate the final score.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56DD-8F72-44E0-AEC0-58F4C5B3C9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6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Autofit/>
          </a:bodyPr>
          <a:lstStyle/>
          <a:p>
            <a:r>
              <a:rPr lang="en-US" dirty="0"/>
              <a:t>  </a:t>
            </a:r>
            <a:r>
              <a:rPr lang="en-US" sz="3200" dirty="0"/>
              <a:t>Literature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38248"/>
            <a:ext cx="6777317" cy="3508977"/>
          </a:xfrm>
        </p:spPr>
        <p:txBody>
          <a:bodyPr/>
          <a:lstStyle/>
          <a:p>
            <a:r>
              <a:rPr lang="en-US" dirty="0"/>
              <a:t>Co-migration pattern is an experiment support and one of the features we could use to predict “Sub-particle”. </a:t>
            </a:r>
          </a:p>
          <a:p>
            <a:endParaRPr lang="en-US" dirty="0"/>
          </a:p>
          <a:p>
            <a:r>
              <a:rPr lang="en-US" dirty="0"/>
              <a:t>The prediction also needs literature support such as GO, mRNA expression correlation, and Co-essentiality.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1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recent clinical trials of therapeutics show that only raising HDL cholesterol levels failed to confer the expected CVD protections. </a:t>
            </a:r>
          </a:p>
          <a:p>
            <a:endParaRPr lang="en-US" sz="2400" dirty="0"/>
          </a:p>
          <a:p>
            <a:r>
              <a:rPr lang="en-US" sz="2400" dirty="0"/>
              <a:t>People have consensus that measurement of one minor HDL component is not sufficient to capture the cardio-protective potential of HDL</a:t>
            </a:r>
          </a:p>
          <a:p>
            <a:endParaRPr lang="en-US" sz="2400" dirty="0"/>
          </a:p>
          <a:p>
            <a:r>
              <a:rPr lang="en-US" sz="2400" dirty="0"/>
              <a:t>The staggering complexity of HDL demands significantly more investigation before we can truly understand HDL metabolism and function in humans.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15033"/>
            <a:ext cx="7024744" cy="376201"/>
          </a:xfrm>
        </p:spPr>
        <p:txBody>
          <a:bodyPr>
            <a:noAutofit/>
          </a:bodyPr>
          <a:lstStyle/>
          <a:p>
            <a:r>
              <a:rPr lang="en-US" sz="3200" dirty="0"/>
              <a:t>Future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72C-E29B-4B2C-800F-B2C8FD9DB6B7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2438400"/>
            <a:ext cx="16764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267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Literature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68868" y="3429000"/>
            <a:ext cx="170793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9" name="Right Brace 8"/>
          <p:cNvSpPr/>
          <p:nvPr/>
        </p:nvSpPr>
        <p:spPr>
          <a:xfrm>
            <a:off x="2590800" y="2743200"/>
            <a:ext cx="3810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76799" y="3657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3433" y="5606534"/>
            <a:ext cx="3825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mRNA co-expression</a:t>
            </a:r>
          </a:p>
          <a:p>
            <a:pPr marL="342900" indent="-342900">
              <a:buAutoNum type="arabicPeriod"/>
            </a:pPr>
            <a:r>
              <a:rPr lang="en-US" dirty="0"/>
              <a:t>GO function </a:t>
            </a:r>
          </a:p>
          <a:p>
            <a:pPr marL="342900" indent="-342900">
              <a:buAutoNum type="arabicPeriod"/>
            </a:pPr>
            <a:r>
              <a:rPr lang="en-US" dirty="0"/>
              <a:t>Co-evolution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057400" y="5029200"/>
            <a:ext cx="5334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97388" y="4147066"/>
            <a:ext cx="800100" cy="88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4725" y="5009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E36803-65BD-45A6-B342-97024BBE9E97}"/>
              </a:ext>
            </a:extLst>
          </p:cNvPr>
          <p:cNvSpPr/>
          <p:nvPr/>
        </p:nvSpPr>
        <p:spPr>
          <a:xfrm>
            <a:off x="5970525" y="3356777"/>
            <a:ext cx="16764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78009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7" grpId="0"/>
      <p:bldP spid="12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HDL subspecies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Recent evidence show that some HDL subspecies will maintain stable compositions, likely to carry out distinct functions</a:t>
            </a:r>
          </a:p>
          <a:p>
            <a:endParaRPr lang="en-US" sz="2400" dirty="0"/>
          </a:p>
          <a:p>
            <a:r>
              <a:rPr lang="en-US" sz="2400" dirty="0"/>
              <a:t>We draw our attention from HDL_C  to HDL Protein and  think of “HDL” as a set of protein assemblies that could perform complex biological functions </a:t>
            </a:r>
          </a:p>
          <a:p>
            <a:endParaRPr lang="en-US" sz="2400" dirty="0"/>
          </a:p>
          <a:p>
            <a:r>
              <a:rPr lang="en-US" sz="2400" dirty="0"/>
              <a:t>If we can characterize the structural composition and functionality of HDL subspecies,  it may be most advantageous to pharmacologically raise only certain sub-particles to achieve benefits and enhance HDL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HDL </a:t>
            </a:r>
            <a:r>
              <a:rPr lang="en-US" sz="3200" dirty="0">
                <a:latin typeface="Comic Sans MS" pitchFamily="66" charset="0"/>
              </a:rPr>
              <a:t>subspecies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Lipid associated proteins with similar </a:t>
            </a:r>
            <a:r>
              <a:rPr lang="en-US" dirty="0">
                <a:solidFill>
                  <a:srgbClr val="FF0000"/>
                </a:solidFill>
              </a:rPr>
              <a:t>co-migration patterns </a:t>
            </a:r>
            <a:r>
              <a:rPr lang="en-US" dirty="0"/>
              <a:t>when separated by different techniques are likely to form distinct lipoprotein subspecies.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Design an experiment to investigate co-migration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Comic Sans MS" pitchFamily="66" charset="0"/>
              </a:rPr>
              <a:t>Three orthogonal separation chromatography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68580" indent="0">
              <a:lnSpc>
                <a:spcPct val="80000"/>
              </a:lnSpc>
              <a:buNone/>
              <a:defRPr/>
            </a:pPr>
            <a:r>
              <a:rPr lang="en-US" sz="6400" dirty="0"/>
              <a:t>Gel Filtration (GF) chromatography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6400" dirty="0"/>
              <a:t>Separating particles </a:t>
            </a:r>
            <a:r>
              <a:rPr lang="en-US" sz="6400" dirty="0">
                <a:solidFill>
                  <a:srgbClr val="FF0000"/>
                </a:solidFill>
              </a:rPr>
              <a:t>by size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6400" dirty="0"/>
              <a:t>Applied to three normal plasma, separating 17 fractions and identifying 106 HDL associated proteins.</a:t>
            </a:r>
          </a:p>
          <a:p>
            <a:pPr lvl="1">
              <a:lnSpc>
                <a:spcPct val="80000"/>
              </a:lnSpc>
              <a:defRPr/>
            </a:pPr>
            <a:endParaRPr lang="en-US" sz="6400" dirty="0"/>
          </a:p>
          <a:p>
            <a:pPr marL="68580" indent="0">
              <a:lnSpc>
                <a:spcPct val="80000"/>
              </a:lnSpc>
              <a:buNone/>
              <a:defRPr/>
            </a:pPr>
            <a:r>
              <a:rPr lang="en-US" sz="6400" dirty="0"/>
              <a:t>Anion Exchange (AE) chromatography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6400" dirty="0"/>
              <a:t>Separating particles </a:t>
            </a:r>
            <a:r>
              <a:rPr lang="en-US" sz="6400" dirty="0">
                <a:solidFill>
                  <a:srgbClr val="FF0000"/>
                </a:solidFill>
              </a:rPr>
              <a:t>by charge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6400" dirty="0"/>
              <a:t>Applied to four normal plasma, separating </a:t>
            </a:r>
            <a:r>
              <a:rPr lang="en-US" sz="6400" dirty="0">
                <a:solidFill>
                  <a:srgbClr val="FF0000"/>
                </a:solidFill>
              </a:rPr>
              <a:t>21</a:t>
            </a:r>
            <a:r>
              <a:rPr lang="en-US" sz="6400" dirty="0"/>
              <a:t> or 24 fractions and identifying140 HDL associated proteins.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sz="6400" dirty="0"/>
          </a:p>
          <a:p>
            <a:pPr marL="68580" indent="0">
              <a:lnSpc>
                <a:spcPct val="80000"/>
              </a:lnSpc>
              <a:buNone/>
              <a:defRPr/>
            </a:pPr>
            <a:r>
              <a:rPr lang="en-US" sz="6400" dirty="0"/>
              <a:t>Isoelectric focusing (IEF) chromatography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6400" dirty="0"/>
              <a:t>Separating particles </a:t>
            </a:r>
            <a:r>
              <a:rPr lang="en-US" sz="6400" dirty="0">
                <a:solidFill>
                  <a:srgbClr val="FF0000"/>
                </a:solidFill>
              </a:rPr>
              <a:t>by isoelectric point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6400" dirty="0"/>
              <a:t>Applied to three normal plasma, separating 20 fractions and identifying 93 HDL associated proteins.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9600" dirty="0"/>
              <a:t>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6400" dirty="0">
                <a:solidFill>
                  <a:srgbClr val="FF0000"/>
                </a:solidFill>
              </a:rPr>
              <a:t>HDL associated proteins &amp; abundance profiles were determined by Mass Spectrometry (MS).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omic Sans MS" pitchFamily="66" charset="0"/>
                <a:ea typeface="+mn-ea"/>
                <a:cs typeface="+mn-cs"/>
              </a:rPr>
              <a:t>The Venn diagram of the identified HDL associated proteins from three method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162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4182" y="5842337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161 unique HDL associated proteins across all three techniques and 74 are overlapping proteins identified among three analyses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182" y="457200"/>
            <a:ext cx="2798618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Venn Diagram of Proteins in three experiments</a:t>
            </a:r>
          </a:p>
        </p:txBody>
      </p:sp>
    </p:spTree>
    <p:extLst>
      <p:ext uri="{BB962C8B-B14F-4D97-AF65-F5344CB8AC3E}">
        <p14:creationId xmlns:p14="http://schemas.microsoft.com/office/powerpoint/2010/main" val="214291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Protein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Identifying the protein composition of particles contained in the various fractions by MS data analysis. </a:t>
            </a:r>
          </a:p>
          <a:p>
            <a:endParaRPr lang="en-US" dirty="0"/>
          </a:p>
          <a:p>
            <a:r>
              <a:rPr lang="en-US" dirty="0"/>
              <a:t>Providing a semi-quantitative abundance readout across the fractions.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Comic Sans MS" pitchFamily="66" charset="0"/>
              </a:rPr>
              <a:t>ALBU_Human</a:t>
            </a:r>
            <a:r>
              <a:rPr lang="en-US" sz="2800" dirty="0">
                <a:latin typeface="Comic Sans MS" pitchFamily="66" charset="0"/>
              </a:rPr>
              <a:t>(GF</a:t>
            </a:r>
            <a:r>
              <a:rPr lang="en-US" sz="2800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629400" cy="41986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140-50F5-48D2-8614-8012BCBD883F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133007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/>
              <a:t>X axis refers to fraction numbers and Y axis refers to peptide counts</a:t>
            </a:r>
          </a:p>
        </p:txBody>
      </p:sp>
    </p:spTree>
    <p:extLst>
      <p:ext uri="{BB962C8B-B14F-4D97-AF65-F5344CB8AC3E}">
        <p14:creationId xmlns:p14="http://schemas.microsoft.com/office/powerpoint/2010/main" val="3175795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2105043</TotalTime>
  <Words>1474</Words>
  <Application>Microsoft Office PowerPoint</Application>
  <PresentationFormat>On-screen Show (4:3)</PresentationFormat>
  <Paragraphs>182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Century Gothic</vt:lpstr>
      <vt:lpstr>Comic Sans MS</vt:lpstr>
      <vt:lpstr>Wingdings 2</vt:lpstr>
      <vt:lpstr>Austin</vt:lpstr>
      <vt:lpstr>High-Density Lipoprotein Project</vt:lpstr>
      <vt:lpstr>Background</vt:lpstr>
      <vt:lpstr>Background</vt:lpstr>
      <vt:lpstr>HDL subspecies</vt:lpstr>
      <vt:lpstr>HDL subspecies</vt:lpstr>
      <vt:lpstr>Three orthogonal separation chromatography technique</vt:lpstr>
      <vt:lpstr>The Venn diagram of the identified HDL associated proteins from three method</vt:lpstr>
      <vt:lpstr>Protein composition</vt:lpstr>
      <vt:lpstr>ALBU_Human(GF)</vt:lpstr>
      <vt:lpstr>ALBU_Human (AE)</vt:lpstr>
      <vt:lpstr>ALBU_Human(IEF)</vt:lpstr>
      <vt:lpstr>Summary of the graphs</vt:lpstr>
      <vt:lpstr>Variation between subjects</vt:lpstr>
      <vt:lpstr>Preliminary data observation</vt:lpstr>
      <vt:lpstr>Quantify the similarity of protein co-migration patterns</vt:lpstr>
      <vt:lpstr>Spearman’s  Rho</vt:lpstr>
      <vt:lpstr>Ties</vt:lpstr>
      <vt:lpstr>Spearman’s  Rho</vt:lpstr>
      <vt:lpstr>Spearman’s  Rho</vt:lpstr>
      <vt:lpstr>Spearman’s Rho</vt:lpstr>
      <vt:lpstr>Calculating ρ</vt:lpstr>
      <vt:lpstr>Some example(AE)</vt:lpstr>
      <vt:lpstr>Some example(AE)</vt:lpstr>
      <vt:lpstr>Some example(AE)</vt:lpstr>
      <vt:lpstr>Some example(AE) </vt:lpstr>
      <vt:lpstr>Co-migration “score”</vt:lpstr>
      <vt:lpstr>Score calculation</vt:lpstr>
      <vt:lpstr>Co-migration “score”</vt:lpstr>
      <vt:lpstr>  Literature support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HDL Protein distribution Similarity</dc:title>
  <dc:creator>Huaiyu</dc:creator>
  <cp:lastModifiedBy>Zang, Huaiyu (zanghu)</cp:lastModifiedBy>
  <cp:revision>122</cp:revision>
  <dcterms:created xsi:type="dcterms:W3CDTF">2013-02-02T18:18:09Z</dcterms:created>
  <dcterms:modified xsi:type="dcterms:W3CDTF">2020-06-06T18:33:26Z</dcterms:modified>
</cp:coreProperties>
</file>