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62"/>
  </p:normalViewPr>
  <p:slideViewPr>
    <p:cSldViewPr snapToGrid="0" snapToObjects="1">
      <p:cViewPr varScale="1">
        <p:scale>
          <a:sx n="153" d="100"/>
          <a:sy n="153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Video game recommendations using apache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24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Varun</a:t>
            </a:r>
            <a:r>
              <a:rPr lang="en-US" dirty="0" smtClean="0"/>
              <a:t> Arora</a:t>
            </a:r>
          </a:p>
          <a:p>
            <a:r>
              <a:rPr lang="en-US" dirty="0" smtClean="0"/>
              <a:t>Charlie </a:t>
            </a:r>
            <a:r>
              <a:rPr lang="en-US" dirty="0" err="1" smtClean="0"/>
              <a:t>Fei</a:t>
            </a:r>
            <a:endParaRPr lang="en-US" dirty="0" smtClean="0"/>
          </a:p>
          <a:p>
            <a:r>
              <a:rPr lang="en-US" dirty="0" smtClean="0"/>
              <a:t>David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6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Recommendation Engine with collaborative filtering</a:t>
            </a:r>
          </a:p>
          <a:p>
            <a:r>
              <a:rPr lang="en-US" dirty="0" smtClean="0"/>
              <a:t>Distributed across multiple machines for near instant results</a:t>
            </a:r>
          </a:p>
          <a:p>
            <a:r>
              <a:rPr lang="en-US" dirty="0" smtClean="0"/>
              <a:t>Demonstration and Proof-of-concept of cloud computing capabilities applied to common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Spark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Whatever </a:t>
            </a:r>
            <a:r>
              <a:rPr lang="en-US" dirty="0" err="1" smtClean="0"/>
              <a:t>Varun</a:t>
            </a:r>
            <a:r>
              <a:rPr lang="en-US" dirty="0" smtClean="0"/>
              <a:t> builds website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4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Horizon Cloud</a:t>
            </a:r>
          </a:p>
          <a:p>
            <a:r>
              <a:rPr lang="en-US" dirty="0" err="1" smtClean="0"/>
              <a:t>Openstack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63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ML algorithm to use</a:t>
            </a:r>
          </a:p>
          <a:p>
            <a:r>
              <a:rPr lang="en-US" dirty="0" smtClean="0"/>
              <a:t>Obtaining useful data</a:t>
            </a:r>
          </a:p>
          <a:p>
            <a:r>
              <a:rPr lang="en-US" dirty="0" smtClean="0"/>
              <a:t>Organizing data</a:t>
            </a:r>
          </a:p>
          <a:p>
            <a:r>
              <a:rPr lang="en-US" dirty="0" smtClean="0"/>
              <a:t>Learning Apache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53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code base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Version control using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Backend: David</a:t>
            </a:r>
          </a:p>
          <a:p>
            <a:r>
              <a:rPr lang="en-US" dirty="0" smtClean="0"/>
              <a:t>Frontend and App Deployment: Charlie and </a:t>
            </a:r>
            <a:r>
              <a:rPr lang="en-US" dirty="0" err="1" smtClean="0"/>
              <a:t>Varun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83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59</TotalTime>
  <Words>89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Trebuchet MS</vt:lpstr>
      <vt:lpstr>Tw Cen MT</vt:lpstr>
      <vt:lpstr>Arial</vt:lpstr>
      <vt:lpstr>Circuit</vt:lpstr>
      <vt:lpstr>VGS</vt:lpstr>
      <vt:lpstr>Team Members</vt:lpstr>
      <vt:lpstr>Description</vt:lpstr>
      <vt:lpstr>technologies</vt:lpstr>
      <vt:lpstr>Cloud Platforms</vt:lpstr>
      <vt:lpstr>Challenges</vt:lpstr>
      <vt:lpstr>Organization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VGS</dc:title>
  <dc:creator>David Yang</dc:creator>
  <cp:lastModifiedBy>David Yang</cp:lastModifiedBy>
  <cp:revision>2</cp:revision>
  <dcterms:created xsi:type="dcterms:W3CDTF">2017-11-27T07:53:09Z</dcterms:created>
  <dcterms:modified xsi:type="dcterms:W3CDTF">2017-11-27T08:52:52Z</dcterms:modified>
</cp:coreProperties>
</file>