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71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9E705-A565-46E8-AC45-ADEE49AB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21E2B-7B67-48E0-8774-8EC9A8E9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A6BE4-AA9A-4870-833C-B90AEE5F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73E43-38D8-4572-9AFD-28DD5EA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B10B9-650D-41A6-AC52-E2C9939F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55BEB-0933-4AC0-9D9A-CFF56025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E0083-1DD2-4AD2-87A8-30C27F17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66D4-1233-4E2A-9334-BD7115EE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8EA74-0A36-4644-ACEF-B9C60535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9C143-B035-40C1-946D-48735EB4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B72626-6652-40EE-BE3F-1705302A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87B18-C61B-4C94-9F10-6B14120F9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471B0-22C4-4DFB-BC08-5DC7E549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D853B-70A5-4E55-B2C6-BE6E0AAE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B5654-CE15-4CE5-B1A5-0AF8D4B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887-8EB9-4315-B88F-78A58827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DF570-3FFE-42DE-B06D-E28102C7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4EFCC-2C3B-4399-BEBF-7A39D35D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0F73C-209F-47F7-8E6C-A1973C89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46D11-5BB2-44DA-9F47-4DCEF43A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FCF9E-6602-4B6F-9C56-3910A515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3E6AD-69D3-4B1E-BE7F-10F8ED57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81759-A490-4F2C-81A0-CEC1FD46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FE981-89BA-4BD7-9B3A-D8FDC122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06817-DB19-4798-8020-DFDB88EF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B414-866C-4EB0-9FCF-695E4594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EB5A2-535F-474F-AF29-791F0E973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465BEC-86DF-4D1A-885E-5595294DA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B7AB6-572C-44DE-A3E3-D0F25AA5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5EAFB-93D4-4172-A379-43F39656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2D2B4-1E5E-4230-BEE6-4488F68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3937-922C-42EA-83AF-D6C5EB85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A8359-0AC0-4F71-8756-6214F4C9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56F3E-CA3B-4EB4-94D0-FBF80216B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3BAD62-56CB-4C9C-BC09-5038090F4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5F4E5C-B833-497A-9D34-D9B372B9D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4AF1D-226F-47CC-8219-7963963E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C9A68-64ED-48C3-8E45-FCA0596C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CD9CC-79AF-4D08-8B95-C4E0591E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6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1B32-5464-4C79-8281-46C3A13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B1370B-91B1-47A6-AD02-4BC46F42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B6EA9-C44E-4DD3-81F9-27A0DC15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1CADE-8D88-4790-BE30-EC69D46D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8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34BCF-4EA7-4F1E-BC25-D18F1595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8037E-F5EF-44DE-9FA4-DDB961B6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287B7-5754-45BE-BE6F-2CD0FF2D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A6ADC-2731-417B-8453-8DCCFA6C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F4D34-B635-48D3-9151-CDACC1DF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C8F58-53BE-476E-B2F9-371F6B97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5E627-0367-46E0-BA2E-AF2A3A75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EBE3E-4AB9-4AF0-B3FE-1E30CA76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D729F-A37F-4899-9D1B-74C7884A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B7147-9E3C-4B28-B262-26AA3C4E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CAC14C-3610-4005-948F-402AFF221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6BBBD-F41A-4CB7-BD3C-CD8AF5D6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87A03-73CD-402D-BBAA-80D434B4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C3FD3-47F1-498C-B582-51462C4A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11FC8-F195-47BA-9E38-7A67B01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D8D36-9186-4003-9141-BED4EDC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749D2-D904-4B60-BBBA-51752748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B6D08-83DD-4727-9AB2-597F525A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7F7-871D-431D-9E07-E51C0F57E0D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8D04D-1DBD-4A98-9D38-D24300A5C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AEE2D-E945-47E4-BC23-5A3FA2960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AE71-DE00-431E-8392-4CDFA611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9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3D60B7F-F47D-4006-9ED4-D9A7884C5D7B}"/>
              </a:ext>
            </a:extLst>
          </p:cNvPr>
          <p:cNvSpPr/>
          <p:nvPr/>
        </p:nvSpPr>
        <p:spPr>
          <a:xfrm>
            <a:off x="-6096000" y="706906"/>
            <a:ext cx="33508950" cy="6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 CASS Seasonal School on</a:t>
            </a:r>
          </a:p>
          <a:p>
            <a:pPr algn="ctr"/>
            <a:r>
              <a:rPr lang="en-US" altLang="zh-CN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3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AI-Driven Circuit, System, and EDA Tools</a:t>
            </a:r>
          </a:p>
          <a:p>
            <a:pPr algn="ctr"/>
            <a:r>
              <a:rPr lang="en-US" altLang="zh-CN" sz="6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25-27, 2019 | Shanghai, China</a:t>
            </a:r>
            <a:endParaRPr lang="zh-CN" altLang="en-US" sz="6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3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yuhang</dc:creator>
  <cp:lastModifiedBy>zhang yuhang</cp:lastModifiedBy>
  <cp:revision>3</cp:revision>
  <dcterms:created xsi:type="dcterms:W3CDTF">2019-10-28T11:40:30Z</dcterms:created>
  <dcterms:modified xsi:type="dcterms:W3CDTF">2019-10-28T11:44:07Z</dcterms:modified>
</cp:coreProperties>
</file>