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media/image13.png" ContentType="image/png"/>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2" r:id="rId14"/>
    <p:sldMasterId id="2147483664" r:id="rId15"/>
    <p:sldMasterId id="2147483666" r:id="rId16"/>
    <p:sldMasterId id="2147483667" r:id="rId17"/>
    <p:sldMasterId id="2147483668" r:id="rId18"/>
    <p:sldMasterId id="2147483669" r:id="rId19"/>
    <p:sldMasterId id="2147483670" r:id="rId20"/>
    <p:sldMasterId id="2147483671" r:id="rId21"/>
  </p:sldMasterIdLst>
  <p:sldIdLst>
    <p:sldId id="256" r:id="rId22"/>
    <p:sldId id="257" r:id="rId23"/>
    <p:sldId id="258" r:id="rId24"/>
    <p:sldId id="259" r:id="rId25"/>
    <p:sldId id="260" r:id="rId26"/>
    <p:sldId id="261" r:id="rId27"/>
    <p:sldId id="262" r:id="rId28"/>
    <p:sldId id="263" r:id="rId29"/>
    <p:sldId id="264" r:id="rId30"/>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30" Type="http://schemas.openxmlformats.org/officeDocument/2006/relationships/slide" Target="slides/slide9.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Титульный слайд">
    <p:spTree>
      <p:nvGrpSpPr>
        <p:cNvPr id="1" name=""/>
        <p:cNvGrpSpPr/>
        <p:nvPr/>
      </p:nvGrpSpPr>
      <p:grpSpPr>
        <a:xfrm>
          <a:off x="0" y="0"/>
          <a:ext cx="0" cy="0"/>
          <a:chOff x="0" y="0"/>
          <a:chExt cx="0" cy="0"/>
        </a:xfrm>
      </p:grpSpPr>
      <p:sp>
        <p:nvSpPr>
          <p:cNvPr id="10" name="PlaceHolder 1"/>
          <p:cNvSpPr>
            <a:spLocks noGrp="1"/>
          </p:cNvSpPr>
          <p:nvPr>
            <p:ph type="title"/>
          </p:nvPr>
        </p:nvSpPr>
        <p:spPr>
          <a:xfrm>
            <a:off x="479520" y="597960"/>
            <a:ext cx="11229480" cy="1140120"/>
          </a:xfrm>
          <a:prstGeom prst="rect">
            <a:avLst/>
          </a:prstGeom>
          <a:noFill/>
          <a:ln w="0">
            <a:noFill/>
          </a:ln>
        </p:spPr>
        <p:txBody>
          <a:bodyPr lIns="0" rIns="0" tIns="0" bIns="0" anchor="ctr">
            <a:noAutofit/>
          </a:bodyPr>
          <a:p>
            <a:pPr indent="0">
              <a:buNone/>
            </a:pPr>
            <a:endParaRPr b="0" lang="ru-RU" sz="1800" spc="-1" strike="noStrike">
              <a:solidFill>
                <a:schemeClr val="dk1"/>
              </a:solidFill>
              <a:latin typeface="Montserrat"/>
            </a:endParaRPr>
          </a:p>
        </p:txBody>
      </p:sp>
      <p:sp>
        <p:nvSpPr>
          <p:cNvPr id="11" name="PlaceHolder 2"/>
          <p:cNvSpPr>
            <a:spLocks noGrp="1"/>
          </p:cNvSpPr>
          <p:nvPr>
            <p:ph type="subTitle"/>
          </p:nvPr>
        </p:nvSpPr>
        <p:spPr>
          <a:xfrm>
            <a:off x="479520" y="59400"/>
            <a:ext cx="9940680" cy="4561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МТУСИ_Графическое изображение_вид1">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09D105A5-A26F-4767-B024-D1928A1E8B6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МТУСИ_вид1">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A346D2F-A8AC-440A-A59B-DC47ED05810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МТУСИ_Графическое изображение_вид2">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1021328D-93F8-4487-865E-16DDCC4F300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Рисунок 8" descr=""/>
          <p:cNvPicPr/>
          <p:nvPr/>
        </p:nvPicPr>
        <p:blipFill>
          <a:blip r:embed="rId2"/>
          <a:stretch/>
        </p:blipFill>
        <p:spPr>
          <a:xfrm>
            <a:off x="96480" y="0"/>
            <a:ext cx="12038040" cy="6771240"/>
          </a:xfrm>
          <a:prstGeom prst="rect">
            <a:avLst/>
          </a:prstGeom>
          <a:ln w="0">
            <a:noFill/>
          </a:ln>
        </p:spPr>
      </p:pic>
      <p:pic>
        <p:nvPicPr>
          <p:cNvPr id="1" name="Рисунок 11" descr=""/>
          <p:cNvPicPr/>
          <p:nvPr/>
        </p:nvPicPr>
        <p:blipFill>
          <a:blip r:embed="rId3"/>
          <a:stretch/>
        </p:blipFill>
        <p:spPr>
          <a:xfrm>
            <a:off x="0" y="-20520"/>
            <a:ext cx="12191760" cy="606240"/>
          </a:xfrm>
          <a:prstGeom prst="rect">
            <a:avLst/>
          </a:prstGeom>
          <a:ln w="0">
            <a:noFill/>
          </a:ln>
        </p:spPr>
      </p:pic>
      <p:pic>
        <p:nvPicPr>
          <p:cNvPr id="2" name="Рисунок 15" descr=""/>
          <p:cNvPicPr/>
          <p:nvPr/>
        </p:nvPicPr>
        <p:blipFill>
          <a:blip r:embed="rId4"/>
          <a:stretch/>
        </p:blipFill>
        <p:spPr>
          <a:xfrm>
            <a:off x="10760040" y="142200"/>
            <a:ext cx="952200" cy="293040"/>
          </a:xfrm>
          <a:prstGeom prst="rect">
            <a:avLst/>
          </a:prstGeom>
          <a:ln w="0">
            <a:noFill/>
          </a:ln>
        </p:spPr>
      </p:pic>
      <p:pic>
        <p:nvPicPr>
          <p:cNvPr id="3" name="Рисунок 11" descr=""/>
          <p:cNvPicPr/>
          <p:nvPr/>
        </p:nvPicPr>
        <p:blipFill>
          <a:blip r:embed="rId5"/>
          <a:srcRect l="0" t="2571" r="0" b="2571"/>
          <a:stretch/>
        </p:blipFill>
        <p:spPr>
          <a:xfrm>
            <a:off x="-35640" y="-32040"/>
            <a:ext cx="3650400" cy="6924960"/>
          </a:xfrm>
          <a:prstGeom prst="rect">
            <a:avLst/>
          </a:prstGeom>
          <a:ln w="0">
            <a:noFill/>
          </a:ln>
        </p:spPr>
      </p:pic>
      <p:sp>
        <p:nvSpPr>
          <p:cNvPr id="4" name="Прямоугольник 12"/>
          <p:cNvSpPr/>
          <p:nvPr/>
        </p:nvSpPr>
        <p:spPr>
          <a:xfrm>
            <a:off x="3615120" y="-32040"/>
            <a:ext cx="8576640" cy="6889680"/>
          </a:xfrm>
          <a:prstGeom prst="rect">
            <a:avLst/>
          </a:prstGeom>
          <a:solidFill>
            <a:schemeClr val="lt1"/>
          </a:solidFill>
          <a:ln w="12600">
            <a:solidFill>
              <a:schemeClr val="lt1"/>
            </a:solidFill>
            <a:miter/>
          </a:ln>
        </p:spPr>
        <p:style>
          <a:lnRef idx="0"/>
          <a:fillRef idx="0"/>
          <a:effectRef idx="0"/>
          <a:fontRef idx="minor"/>
        </p:style>
        <p:txBody>
          <a:bodyPr lIns="90000" rIns="90000" tIns="45000" bIns="45000" anchor="ctr">
            <a:noAutofit/>
          </a:bodyPr>
          <a:p>
            <a:endParaRPr b="0" lang="ru-RU" sz="1800" spc="-1" strike="noStrike">
              <a:solidFill>
                <a:schemeClr val="lt1"/>
              </a:solidFill>
              <a:latin typeface="Montserrat"/>
              <a:ea typeface="Arial"/>
            </a:endParaRPr>
          </a:p>
        </p:txBody>
      </p:sp>
      <p:sp>
        <p:nvSpPr>
          <p:cNvPr id="5" name="PlaceHolder 1"/>
          <p:cNvSpPr>
            <a:spLocks noGrp="1"/>
          </p:cNvSpPr>
          <p:nvPr>
            <p:ph type="body"/>
          </p:nvPr>
        </p:nvSpPr>
        <p:spPr>
          <a:xfrm>
            <a:off x="3800880" y="6024960"/>
            <a:ext cx="8055720" cy="746280"/>
          </a:xfrm>
          <a:prstGeom prst="rect">
            <a:avLst/>
          </a:prstGeom>
          <a:noFill/>
          <a:ln w="0">
            <a:noFill/>
          </a:ln>
        </p:spPr>
        <p:txBody>
          <a:bodyPr lIns="91440" rIns="91440" tIns="45720" bIns="45720" anchor="t">
            <a:noAutofit/>
          </a:bodyPr>
          <a:p>
            <a:pPr marL="432000" indent="-324000" defTabSz="914400">
              <a:lnSpc>
                <a:spcPct val="100000"/>
              </a:lnSpc>
              <a:buClr>
                <a:srgbClr val="000000"/>
              </a:buClr>
              <a:buSzPct val="45000"/>
              <a:buFont typeface="Wingdings" charset="2"/>
              <a:buChar char=""/>
              <a:tabLst>
                <a:tab algn="l" pos="0"/>
              </a:tabLst>
            </a:pPr>
            <a:r>
              <a:rPr b="0" lang="ru-RU" sz="1600" spc="-1" strike="noStrike">
                <a:solidFill>
                  <a:schemeClr val="accent6"/>
                </a:solidFill>
                <a:latin typeface="Montserrat"/>
                <a:ea typeface="Arial"/>
              </a:rPr>
              <a:t>Поле для дополнительной информации (16</a:t>
            </a:r>
            <a:r>
              <a:rPr b="0" lang="en-US" sz="1600" spc="-1" strike="noStrike">
                <a:solidFill>
                  <a:schemeClr val="accent6"/>
                </a:solidFill>
                <a:latin typeface="Montserrat"/>
                <a:ea typeface="Arial"/>
              </a:rPr>
              <a:t>pt</a:t>
            </a:r>
            <a:r>
              <a:rPr b="0" lang="ru-RU" sz="1600" spc="-1" strike="noStrike">
                <a:solidFill>
                  <a:schemeClr val="accent6"/>
                </a:solidFill>
                <a:latin typeface="Montserrat"/>
                <a:ea typeface="Arial"/>
              </a:rPr>
              <a:t>)</a:t>
            </a:r>
            <a:br>
              <a:rPr sz="1600"/>
            </a:br>
            <a:r>
              <a:rPr b="0" lang="ru-RU" sz="1600" spc="-1" strike="noStrike">
                <a:solidFill>
                  <a:schemeClr val="accent6"/>
                </a:solidFill>
                <a:latin typeface="Montserrat"/>
                <a:ea typeface="Arial"/>
              </a:rPr>
              <a:t>(пример: Фамилия Имя Отчество; Должность; Место проведения)</a:t>
            </a:r>
            <a:endParaRPr b="0" lang="ru-RU" sz="1600" spc="-1" strike="noStrike">
              <a:solidFill>
                <a:schemeClr val="dk1"/>
              </a:solidFill>
              <a:latin typeface="Montserrat"/>
            </a:endParaRPr>
          </a:p>
        </p:txBody>
      </p:sp>
      <p:sp>
        <p:nvSpPr>
          <p:cNvPr id="6" name="PlaceHolder 2"/>
          <p:cNvSpPr>
            <a:spLocks noGrp="1"/>
          </p:cNvSpPr>
          <p:nvPr>
            <p:ph type="body"/>
          </p:nvPr>
        </p:nvSpPr>
        <p:spPr>
          <a:xfrm>
            <a:off x="3800880" y="4003200"/>
            <a:ext cx="8050320" cy="1655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a:ea typeface="Arial"/>
              </a:rPr>
              <a:t>Если информации много, то</a:t>
            </a:r>
            <a:r>
              <a:rPr b="0" lang="en-US" sz="2400" spc="-1" strike="noStrike">
                <a:solidFill>
                  <a:schemeClr val="dk1"/>
                </a:solidFill>
                <a:latin typeface="Montserrat"/>
                <a:ea typeface="Arial"/>
              </a:rPr>
              <a:t> </a:t>
            </a:r>
            <a:r>
              <a:rPr b="0" lang="ru-RU" sz="2400" spc="-1" strike="noStrike">
                <a:solidFill>
                  <a:schemeClr val="dk1"/>
                </a:solidFill>
                <a:latin typeface="Montserrat"/>
                <a:ea typeface="Arial"/>
              </a:rPr>
              <a:t>рекомендуется </a:t>
            </a:r>
            <a:r>
              <a:rPr b="0" lang="en-US" sz="2400" spc="-1" strike="noStrike">
                <a:solidFill>
                  <a:schemeClr val="dk1"/>
                </a:solidFill>
                <a:latin typeface="Montserrat"/>
                <a:ea typeface="Arial"/>
              </a:rPr>
              <a:t> </a:t>
            </a:r>
            <a:r>
              <a:rPr b="0" lang="ru-RU" sz="2400" spc="-1" strike="noStrike">
                <a:solidFill>
                  <a:schemeClr val="dk1"/>
                </a:solidFill>
                <a:latin typeface="Montserrat"/>
                <a:ea typeface="Arial"/>
              </a:rPr>
              <a:t> использовать подзаголовок (24</a:t>
            </a:r>
            <a:r>
              <a:rPr b="0" lang="en-US" sz="2400" spc="-1" strike="noStrike">
                <a:solidFill>
                  <a:schemeClr val="dk1"/>
                </a:solidFill>
                <a:latin typeface="Montserrat"/>
                <a:ea typeface="Arial"/>
              </a:rPr>
              <a:t>pt</a:t>
            </a:r>
            <a:r>
              <a:rPr b="0" lang="ru-RU" sz="2400" spc="-1" strike="noStrike">
                <a:solidFill>
                  <a:schemeClr val="dk1"/>
                </a:solidFill>
                <a:latin typeface="Montserrat"/>
                <a:ea typeface="Arial"/>
              </a:rPr>
              <a:t>)</a:t>
            </a:r>
            <a:endParaRPr b="0" lang="ru-RU" sz="2400" spc="-1" strike="noStrike">
              <a:solidFill>
                <a:schemeClr val="dk1"/>
              </a:solidFill>
              <a:latin typeface="Montserrat"/>
            </a:endParaRPr>
          </a:p>
          <a:p>
            <a:pPr indent="0" defTabSz="914400">
              <a:lnSpc>
                <a:spcPct val="90000"/>
              </a:lnSpc>
              <a:spcBef>
                <a:spcPts val="1001"/>
              </a:spcBef>
              <a:buNone/>
              <a:tabLst>
                <a:tab algn="l" pos="0"/>
              </a:tabLst>
            </a:pPr>
            <a:endParaRPr b="0" lang="ru-RU" sz="2400" spc="-1" strike="noStrike">
              <a:solidFill>
                <a:schemeClr val="dk1"/>
              </a:solidFill>
              <a:latin typeface="Montserrat"/>
            </a:endParaRPr>
          </a:p>
        </p:txBody>
      </p:sp>
      <p:sp>
        <p:nvSpPr>
          <p:cNvPr id="7" name="PlaceHolder 3"/>
          <p:cNvSpPr>
            <a:spLocks noGrp="1"/>
          </p:cNvSpPr>
          <p:nvPr>
            <p:ph type="body"/>
          </p:nvPr>
        </p:nvSpPr>
        <p:spPr>
          <a:xfrm>
            <a:off x="488520" y="6024960"/>
            <a:ext cx="2637720" cy="3348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Дата (хх.хх.хххх г.)</a:t>
            </a:r>
            <a:endParaRPr b="0" lang="ru-RU" sz="1600" spc="-1" strike="noStrike">
              <a:solidFill>
                <a:schemeClr val="dk1"/>
              </a:solidFill>
              <a:latin typeface="Montserrat"/>
            </a:endParaRPr>
          </a:p>
        </p:txBody>
      </p:sp>
      <p:sp>
        <p:nvSpPr>
          <p:cNvPr id="8" name="PlaceHolder 4"/>
          <p:cNvSpPr>
            <a:spLocks noGrp="1"/>
          </p:cNvSpPr>
          <p:nvPr>
            <p:ph type="title"/>
          </p:nvPr>
        </p:nvSpPr>
        <p:spPr>
          <a:xfrm>
            <a:off x="3806280" y="1396440"/>
            <a:ext cx="8044920" cy="2032200"/>
          </a:xfrm>
          <a:prstGeom prst="rect">
            <a:avLst/>
          </a:prstGeom>
          <a:noFill/>
          <a:ln w="0">
            <a:noFill/>
          </a:ln>
        </p:spPr>
        <p:txBody>
          <a:bodyPr lIns="91440" rIns="91440" tIns="45720" bIns="45720" anchor="t">
            <a:noAutofit/>
          </a:bodyPr>
          <a:p>
            <a:pPr indent="0" defTabSz="914400">
              <a:lnSpc>
                <a:spcPct val="100000"/>
              </a:lnSpc>
              <a:buNone/>
            </a:pPr>
            <a:r>
              <a:rPr b="0" lang="ru-RU" sz="4000" spc="-1" strike="noStrike">
                <a:solidFill>
                  <a:schemeClr val="dk1"/>
                </a:solidFill>
                <a:latin typeface="Montserrat"/>
                <a:ea typeface="Arial"/>
              </a:rPr>
              <a:t>Название презентации может быть набрано </a:t>
            </a:r>
            <a:br>
              <a:rPr sz="4000"/>
            </a:br>
            <a:r>
              <a:rPr b="0" lang="ru-RU" sz="4000" spc="-1" strike="noStrike">
                <a:solidFill>
                  <a:schemeClr val="dk1"/>
                </a:solidFill>
                <a:latin typeface="Montserrat"/>
                <a:ea typeface="Arial"/>
              </a:rPr>
              <a:t>в две или три строки</a:t>
            </a:r>
            <a:r>
              <a:rPr b="0" lang="en-US" sz="4000" spc="-1" strike="noStrike">
                <a:solidFill>
                  <a:schemeClr val="dk1"/>
                </a:solidFill>
                <a:latin typeface="Montserrat"/>
                <a:ea typeface="Arial"/>
              </a:rPr>
              <a:t> (</a:t>
            </a:r>
            <a:r>
              <a:rPr b="0" lang="ru-RU" sz="4000" spc="-1" strike="noStrike">
                <a:solidFill>
                  <a:schemeClr val="dk1"/>
                </a:solidFill>
                <a:latin typeface="Montserrat"/>
                <a:ea typeface="Arial"/>
              </a:rPr>
              <a:t>40</a:t>
            </a:r>
            <a:r>
              <a:rPr b="0" lang="en-US" sz="4000" spc="-1" strike="noStrike">
                <a:solidFill>
                  <a:schemeClr val="dk1"/>
                </a:solidFill>
                <a:latin typeface="Montserrat"/>
                <a:ea typeface="Arial"/>
              </a:rPr>
              <a:t>pt)</a:t>
            </a:r>
            <a:endParaRPr b="0" lang="ru-RU" sz="4000" spc="-1" strike="noStrike">
              <a:solidFill>
                <a:schemeClr val="dk1"/>
              </a:solidFill>
              <a:latin typeface="Montserrat"/>
            </a:endParaRPr>
          </a:p>
        </p:txBody>
      </p:sp>
      <p:pic>
        <p:nvPicPr>
          <p:cNvPr id="9" name="Рисунок 8" descr=""/>
          <p:cNvPicPr/>
          <p:nvPr/>
        </p:nvPicPr>
        <p:blipFill>
          <a:blip r:embed="rId6"/>
          <a:stretch/>
        </p:blipFill>
        <p:spPr>
          <a:xfrm>
            <a:off x="696960" y="405000"/>
            <a:ext cx="2185200" cy="6732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9" name="Рисунок 8" descr=""/>
          <p:cNvPicPr/>
          <p:nvPr/>
        </p:nvPicPr>
        <p:blipFill>
          <a:blip r:embed="rId2"/>
          <a:stretch/>
        </p:blipFill>
        <p:spPr>
          <a:xfrm>
            <a:off x="96480" y="0"/>
            <a:ext cx="12038040" cy="6771240"/>
          </a:xfrm>
          <a:prstGeom prst="rect">
            <a:avLst/>
          </a:prstGeom>
          <a:ln w="0">
            <a:noFill/>
          </a:ln>
        </p:spPr>
      </p:pic>
      <p:pic>
        <p:nvPicPr>
          <p:cNvPr id="110" name="Рисунок 11" descr=""/>
          <p:cNvPicPr/>
          <p:nvPr/>
        </p:nvPicPr>
        <p:blipFill>
          <a:blip r:embed="rId3"/>
          <a:stretch/>
        </p:blipFill>
        <p:spPr>
          <a:xfrm>
            <a:off x="0" y="-20520"/>
            <a:ext cx="12191760" cy="606240"/>
          </a:xfrm>
          <a:prstGeom prst="rect">
            <a:avLst/>
          </a:prstGeom>
          <a:ln w="0">
            <a:noFill/>
          </a:ln>
        </p:spPr>
      </p:pic>
      <p:pic>
        <p:nvPicPr>
          <p:cNvPr id="111" name="Рисунок 15" descr=""/>
          <p:cNvPicPr/>
          <p:nvPr/>
        </p:nvPicPr>
        <p:blipFill>
          <a:blip r:embed="rId4"/>
          <a:stretch/>
        </p:blipFill>
        <p:spPr>
          <a:xfrm>
            <a:off x="10760040" y="142200"/>
            <a:ext cx="952200" cy="293040"/>
          </a:xfrm>
          <a:prstGeom prst="rect">
            <a:avLst/>
          </a:prstGeom>
          <a:ln w="0">
            <a:noFill/>
          </a:ln>
        </p:spPr>
      </p:pic>
      <p:sp>
        <p:nvSpPr>
          <p:cNvPr id="112" name="PlaceHolder 1"/>
          <p:cNvSpPr>
            <a:spLocks noGrp="1"/>
          </p:cNvSpPr>
          <p:nvPr>
            <p:ph type="ftr" idx="17"/>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3" name="PlaceHolder 2"/>
          <p:cNvSpPr>
            <a:spLocks noGrp="1"/>
          </p:cNvSpPr>
          <p:nvPr>
            <p:ph type="sldNum" idx="18"/>
          </p:nvPr>
        </p:nvSpPr>
        <p:spPr>
          <a:xfrm>
            <a:off x="8969400" y="6350760"/>
            <a:ext cx="285732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6AFF4BBD-3B28-4E29-926B-98D0596AEE13}"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14" name="PlaceHolder 3"/>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15" name="PlaceHolder 4"/>
          <p:cNvSpPr>
            <a:spLocks noGrp="1"/>
          </p:cNvSpPr>
          <p:nvPr>
            <p:ph type="body"/>
          </p:nvPr>
        </p:nvSpPr>
        <p:spPr>
          <a:xfrm>
            <a:off x="477720" y="1819080"/>
            <a:ext cx="11229480" cy="53208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600" spc="-1" strike="noStrike">
                <a:solidFill>
                  <a:schemeClr val="dk1"/>
                </a:solidFill>
                <a:latin typeface="Montserrat SemiBold"/>
                <a:ea typeface="Arial"/>
              </a:rPr>
              <a:t>Название таблицы может быть набрано в одну или две строки</a:t>
            </a:r>
            <a:r>
              <a:rPr b="0" lang="ru-RU" sz="1600" spc="-1" strike="noStrike">
                <a:solidFill>
                  <a:schemeClr val="dk1"/>
                </a:solidFill>
                <a:latin typeface="Montserrat"/>
                <a:ea typeface="Arial"/>
              </a:rPr>
              <a:t> </a:t>
            </a:r>
            <a:r>
              <a:rPr b="0" lang="ru-RU" sz="1600" spc="-1" strike="noStrike">
                <a:solidFill>
                  <a:schemeClr val="dk1"/>
                </a:solidFill>
                <a:latin typeface="Montserrat SemiBold"/>
                <a:ea typeface="Arial"/>
              </a:rPr>
              <a:t>(16</a:t>
            </a:r>
            <a:r>
              <a:rPr b="0" lang="en-US" sz="1600" spc="-1" strike="noStrike">
                <a:solidFill>
                  <a:schemeClr val="dk1"/>
                </a:solidFill>
                <a:latin typeface="Montserrat SemiBold"/>
                <a:ea typeface="Arial"/>
              </a:rPr>
              <a:t>pt</a:t>
            </a:r>
            <a:r>
              <a:rPr b="0" lang="ru-RU" sz="1600" spc="-1" strike="noStrike">
                <a:solidFill>
                  <a:schemeClr val="dk1"/>
                </a:solidFill>
                <a:latin typeface="Montserrat SemiBold"/>
                <a:ea typeface="Arial"/>
              </a:rPr>
              <a:t>)</a:t>
            </a:r>
            <a:endParaRPr b="0" lang="ru-RU" sz="1600" spc="-1" strike="noStrike">
              <a:solidFill>
                <a:schemeClr val="dk1"/>
              </a:solidFill>
              <a:latin typeface="Montserrat"/>
            </a:endParaRPr>
          </a:p>
        </p:txBody>
      </p:sp>
      <p:sp>
        <p:nvSpPr>
          <p:cNvPr id="116" name="PlaceHolder 5"/>
          <p:cNvSpPr>
            <a:spLocks noGrp="1"/>
          </p:cNvSpPr>
          <p:nvPr>
            <p:ph type="body"/>
          </p:nvPr>
        </p:nvSpPr>
        <p:spPr>
          <a:xfrm>
            <a:off x="8255520" y="2440080"/>
            <a:ext cx="3456720" cy="3123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располагать небольшие фрагменты текста (12pt). Несколько рекомендаций для описания таблицы:</a:t>
            </a:r>
            <a:br>
              <a:rPr sz="1200"/>
            </a:br>
            <a:r>
              <a:rPr b="0" lang="ru-RU" sz="1200" spc="-1" strike="noStrike">
                <a:solidFill>
                  <a:schemeClr val="dk1"/>
                </a:solidFill>
                <a:latin typeface="Montserrat"/>
                <a:ea typeface="Arial"/>
              </a:rPr>
              <a:t> 1. Перед тем, как описывать таблицу, убедитесь, что в ней содержится достаточно информации, и она действительно необходима для вашей аудитории. </a:t>
            </a:r>
            <a:br>
              <a:rPr sz="1200"/>
            </a:br>
            <a:r>
              <a:rPr b="0" lang="ru-RU" sz="1200" spc="-1" strike="noStrike">
                <a:solidFill>
                  <a:schemeClr val="dk1"/>
                </a:solidFill>
                <a:latin typeface="Montserrat"/>
                <a:ea typeface="Arial"/>
              </a:rPr>
              <a:t>2. Хорошее описание таблицы должно включать в себя не только факты и данные, но и основные выводы, которые можно сделать на основе этих данных. </a:t>
            </a:r>
            <a:br>
              <a:rPr sz="1200"/>
            </a:br>
            <a:r>
              <a:rPr b="0" lang="ru-RU" sz="1200" spc="-1" strike="noStrike">
                <a:solidFill>
                  <a:schemeClr val="dk1"/>
                </a:solidFill>
                <a:latin typeface="Montserrat"/>
                <a:ea typeface="Arial"/>
              </a:rPr>
              <a:t>3. Используйте ясный и простой язык, чтобы ваше описание было понятно всем пользователям.</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17" name="PlaceHolder 6"/>
          <p:cNvSpPr>
            <a:spLocks noGrp="1"/>
          </p:cNvSpPr>
          <p:nvPr>
            <p:ph type="body"/>
          </p:nvPr>
        </p:nvSpPr>
        <p:spPr>
          <a:xfrm>
            <a:off x="479520" y="5670360"/>
            <a:ext cx="1123272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18" name="PlaceHolder 7"/>
          <p:cNvSpPr>
            <a:spLocks noGrp="1"/>
          </p:cNvSpPr>
          <p:nvPr>
            <p:ph type="body"/>
          </p:nvPr>
        </p:nvSpPr>
        <p:spPr>
          <a:xfrm>
            <a:off x="479520" y="2429280"/>
            <a:ext cx="7673760" cy="3123720"/>
          </a:xfrm>
          <a:prstGeom prst="rect">
            <a:avLst/>
          </a:prstGeom>
          <a:noFill/>
          <a:ln w="0">
            <a:noFill/>
          </a:ln>
        </p:spPr>
        <p:txBody>
          <a:bodyPr lIns="90000" rIns="90000" tIns="45000" bIns="45000" anchor="ctr">
            <a:noAutofit/>
          </a:bodyPr>
          <a:p>
            <a:pPr indent="0" algn="ctr" defTabSz="914400">
              <a:lnSpc>
                <a:spcPct val="100000"/>
              </a:lnSpc>
              <a:buNone/>
            </a:pPr>
            <a:r>
              <a:rPr b="0" lang="ru-RU" sz="1800" spc="-1" strike="noStrike">
                <a:solidFill>
                  <a:schemeClr val="dk1"/>
                </a:solidFill>
                <a:latin typeface="Montserrat"/>
                <a:ea typeface="Arial"/>
              </a:rPr>
              <a:t>Таблица</a:t>
            </a:r>
            <a:endParaRPr b="0" lang="ru-RU" sz="1800" spc="-1" strike="noStrike">
              <a:solidFill>
                <a:schemeClr val="dk1"/>
              </a:solidFill>
              <a:latin typeface="Montserrat"/>
            </a:endParaRPr>
          </a:p>
        </p:txBody>
      </p:sp>
      <p:sp>
        <p:nvSpPr>
          <p:cNvPr id="119"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0" name="Рисунок 8" descr=""/>
          <p:cNvPicPr/>
          <p:nvPr/>
        </p:nvPicPr>
        <p:blipFill>
          <a:blip r:embed="rId2"/>
          <a:stretch/>
        </p:blipFill>
        <p:spPr>
          <a:xfrm>
            <a:off x="96480" y="0"/>
            <a:ext cx="12038040" cy="6771240"/>
          </a:xfrm>
          <a:prstGeom prst="rect">
            <a:avLst/>
          </a:prstGeom>
          <a:ln w="0">
            <a:noFill/>
          </a:ln>
        </p:spPr>
      </p:pic>
      <p:pic>
        <p:nvPicPr>
          <p:cNvPr id="121" name="Рисунок 11" descr=""/>
          <p:cNvPicPr/>
          <p:nvPr/>
        </p:nvPicPr>
        <p:blipFill>
          <a:blip r:embed="rId3"/>
          <a:stretch/>
        </p:blipFill>
        <p:spPr>
          <a:xfrm>
            <a:off x="0" y="-20520"/>
            <a:ext cx="12191760" cy="606240"/>
          </a:xfrm>
          <a:prstGeom prst="rect">
            <a:avLst/>
          </a:prstGeom>
          <a:ln w="0">
            <a:noFill/>
          </a:ln>
        </p:spPr>
      </p:pic>
      <p:pic>
        <p:nvPicPr>
          <p:cNvPr id="122" name="Рисунок 15" descr=""/>
          <p:cNvPicPr/>
          <p:nvPr/>
        </p:nvPicPr>
        <p:blipFill>
          <a:blip r:embed="rId4"/>
          <a:stretch/>
        </p:blipFill>
        <p:spPr>
          <a:xfrm>
            <a:off x="10760040" y="142200"/>
            <a:ext cx="952200" cy="293040"/>
          </a:xfrm>
          <a:prstGeom prst="rect">
            <a:avLst/>
          </a:prstGeom>
          <a:ln w="0">
            <a:noFill/>
          </a:ln>
        </p:spPr>
      </p:pic>
      <p:sp>
        <p:nvSpPr>
          <p:cNvPr id="123" name="PlaceHolder 1"/>
          <p:cNvSpPr>
            <a:spLocks noGrp="1"/>
          </p:cNvSpPr>
          <p:nvPr>
            <p:ph type="ftr" idx="19"/>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4" name="PlaceHolder 2"/>
          <p:cNvSpPr>
            <a:spLocks noGrp="1"/>
          </p:cNvSpPr>
          <p:nvPr>
            <p:ph type="sldNum" idx="20"/>
          </p:nvPr>
        </p:nvSpPr>
        <p:spPr>
          <a:xfrm>
            <a:off x="8969400" y="6350760"/>
            <a:ext cx="285732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85AABD2C-C6D9-46C6-A79E-13E6D0FE09E5}"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25" name="PlaceHolder 3"/>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26" name="PlaceHolder 4"/>
          <p:cNvSpPr>
            <a:spLocks noGrp="1"/>
          </p:cNvSpPr>
          <p:nvPr>
            <p:ph type="body"/>
          </p:nvPr>
        </p:nvSpPr>
        <p:spPr>
          <a:xfrm>
            <a:off x="477720" y="1819080"/>
            <a:ext cx="11229480" cy="53208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600" spc="-1" strike="noStrike">
                <a:solidFill>
                  <a:schemeClr val="dk1"/>
                </a:solidFill>
                <a:latin typeface="Montserrat SemiBold"/>
                <a:ea typeface="Arial"/>
              </a:rPr>
              <a:t>Название таблицы может быть набрано в одну или две строки</a:t>
            </a:r>
            <a:r>
              <a:rPr b="0" lang="ru-RU" sz="1600" spc="-1" strike="noStrike">
                <a:solidFill>
                  <a:schemeClr val="dk1"/>
                </a:solidFill>
                <a:latin typeface="Montserrat"/>
                <a:ea typeface="Arial"/>
              </a:rPr>
              <a:t> </a:t>
            </a:r>
            <a:r>
              <a:rPr b="0" lang="ru-RU" sz="1600" spc="-1" strike="noStrike">
                <a:solidFill>
                  <a:schemeClr val="dk1"/>
                </a:solidFill>
                <a:latin typeface="Montserrat SemiBold"/>
                <a:ea typeface="Arial"/>
              </a:rPr>
              <a:t>(16</a:t>
            </a:r>
            <a:r>
              <a:rPr b="0" lang="en-US" sz="1600" spc="-1" strike="noStrike">
                <a:solidFill>
                  <a:schemeClr val="dk1"/>
                </a:solidFill>
                <a:latin typeface="Montserrat SemiBold"/>
                <a:ea typeface="Arial"/>
              </a:rPr>
              <a:t>pt</a:t>
            </a:r>
            <a:r>
              <a:rPr b="0" lang="ru-RU" sz="1600" spc="-1" strike="noStrike">
                <a:solidFill>
                  <a:schemeClr val="dk1"/>
                </a:solidFill>
                <a:latin typeface="Montserrat SemiBold"/>
                <a:ea typeface="Arial"/>
              </a:rPr>
              <a:t>)</a:t>
            </a:r>
            <a:endParaRPr b="0" lang="ru-RU" sz="1600" spc="-1" strike="noStrike">
              <a:solidFill>
                <a:schemeClr val="dk1"/>
              </a:solidFill>
              <a:latin typeface="Montserrat"/>
            </a:endParaRPr>
          </a:p>
        </p:txBody>
      </p:sp>
      <p:sp>
        <p:nvSpPr>
          <p:cNvPr id="127" name="PlaceHolder 5"/>
          <p:cNvSpPr>
            <a:spLocks noGrp="1"/>
          </p:cNvSpPr>
          <p:nvPr>
            <p:ph type="body"/>
          </p:nvPr>
        </p:nvSpPr>
        <p:spPr>
          <a:xfrm>
            <a:off x="479520" y="5670360"/>
            <a:ext cx="1123272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28" name="PlaceHolder 6"/>
          <p:cNvSpPr>
            <a:spLocks noGrp="1"/>
          </p:cNvSpPr>
          <p:nvPr>
            <p:ph type="body"/>
          </p:nvPr>
        </p:nvSpPr>
        <p:spPr>
          <a:xfrm>
            <a:off x="479520" y="2429280"/>
            <a:ext cx="11228040" cy="3123720"/>
          </a:xfrm>
          <a:prstGeom prst="rect">
            <a:avLst/>
          </a:prstGeom>
          <a:noFill/>
          <a:ln w="0">
            <a:noFill/>
          </a:ln>
        </p:spPr>
        <p:txBody>
          <a:bodyPr lIns="90000" rIns="90000" tIns="45000" bIns="45000" anchor="ctr">
            <a:noAutofit/>
          </a:bodyPr>
          <a:p>
            <a:pPr indent="0" algn="ctr" defTabSz="914400">
              <a:lnSpc>
                <a:spcPct val="100000"/>
              </a:lnSpc>
              <a:buNone/>
            </a:pPr>
            <a:r>
              <a:rPr b="0" lang="ru-RU" sz="1800" spc="-1" strike="noStrike">
                <a:solidFill>
                  <a:schemeClr val="dk1"/>
                </a:solidFill>
                <a:latin typeface="Montserrat"/>
                <a:ea typeface="Arial"/>
              </a:rPr>
              <a:t>Таблица</a:t>
            </a:r>
            <a:endParaRPr b="0" lang="ru-RU" sz="1800" spc="-1" strike="noStrike">
              <a:solidFill>
                <a:schemeClr val="dk1"/>
              </a:solidFill>
              <a:latin typeface="Montserrat"/>
            </a:endParaRPr>
          </a:p>
        </p:txBody>
      </p:sp>
      <p:sp>
        <p:nvSpPr>
          <p:cNvPr id="129" name="PlaceHolder 7"/>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0" name="Рисунок 8" descr=""/>
          <p:cNvPicPr/>
          <p:nvPr/>
        </p:nvPicPr>
        <p:blipFill>
          <a:blip r:embed="rId2"/>
          <a:stretch/>
        </p:blipFill>
        <p:spPr>
          <a:xfrm>
            <a:off x="96480" y="0"/>
            <a:ext cx="12038040" cy="6771240"/>
          </a:xfrm>
          <a:prstGeom prst="rect">
            <a:avLst/>
          </a:prstGeom>
          <a:ln w="0">
            <a:noFill/>
          </a:ln>
        </p:spPr>
      </p:pic>
      <p:pic>
        <p:nvPicPr>
          <p:cNvPr id="131" name="Рисунок 11" descr=""/>
          <p:cNvPicPr/>
          <p:nvPr/>
        </p:nvPicPr>
        <p:blipFill>
          <a:blip r:embed="rId3"/>
          <a:stretch/>
        </p:blipFill>
        <p:spPr>
          <a:xfrm>
            <a:off x="0" y="-20520"/>
            <a:ext cx="12191760" cy="606240"/>
          </a:xfrm>
          <a:prstGeom prst="rect">
            <a:avLst/>
          </a:prstGeom>
          <a:ln w="0">
            <a:noFill/>
          </a:ln>
        </p:spPr>
      </p:pic>
      <p:pic>
        <p:nvPicPr>
          <p:cNvPr id="132" name="Рисунок 15" descr=""/>
          <p:cNvPicPr/>
          <p:nvPr/>
        </p:nvPicPr>
        <p:blipFill>
          <a:blip r:embed="rId4"/>
          <a:stretch/>
        </p:blipFill>
        <p:spPr>
          <a:xfrm>
            <a:off x="10760040" y="142200"/>
            <a:ext cx="952200" cy="293040"/>
          </a:xfrm>
          <a:prstGeom prst="rect">
            <a:avLst/>
          </a:prstGeom>
          <a:ln w="0">
            <a:noFill/>
          </a:ln>
        </p:spPr>
      </p:pic>
      <p:sp>
        <p:nvSpPr>
          <p:cNvPr id="133"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34" name="PlaceHolder 2"/>
          <p:cNvSpPr>
            <a:spLocks noGrp="1"/>
          </p:cNvSpPr>
          <p:nvPr>
            <p:ph type="ftr" idx="21"/>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5" name="PlaceHolder 3"/>
          <p:cNvSpPr>
            <a:spLocks noGrp="1"/>
          </p:cNvSpPr>
          <p:nvPr>
            <p:ph type="sldNum" idx="22"/>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D5599818-13D2-484D-B2A9-0609CA9FA6AD}"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36" name="PlaceHolder 4"/>
          <p:cNvSpPr>
            <a:spLocks noGrp="1"/>
          </p:cNvSpPr>
          <p:nvPr>
            <p:ph type="body"/>
          </p:nvPr>
        </p:nvSpPr>
        <p:spPr>
          <a:xfrm>
            <a:off x="4524480" y="1798200"/>
            <a:ext cx="7184520" cy="4372920"/>
          </a:xfrm>
          <a:prstGeom prst="rect">
            <a:avLst/>
          </a:prstGeom>
          <a:solidFill>
            <a:schemeClr val="accent5">
              <a:lumMod val="20000"/>
              <a:lumOff val="80000"/>
            </a:schemeClr>
          </a:solidFill>
          <a:ln w="0">
            <a:noFill/>
          </a:ln>
        </p:spPr>
        <p:txBody>
          <a:bodyPr lIns="90000" rIns="90000" tIns="45000" bIns="45000" anchor="ctr">
            <a:normAutofit/>
          </a:bodyPr>
          <a:p>
            <a:pPr marL="432000" indent="-324000" algn="ctr" defTabSz="914400">
              <a:lnSpc>
                <a:spcPct val="100000"/>
              </a:lnSpc>
              <a:buClr>
                <a:srgbClr val="000000"/>
              </a:buClr>
              <a:buSzPct val="45000"/>
              <a:buFont typeface="Wingdings" charset="2"/>
              <a:buChar char=""/>
            </a:pPr>
            <a:r>
              <a:rPr b="0" lang="ru-RU" sz="1400" spc="-1" strike="noStrike">
                <a:solidFill>
                  <a:schemeClr val="dk1"/>
                </a:solidFill>
                <a:latin typeface="Montserrat"/>
                <a:ea typeface="Arial"/>
              </a:rPr>
              <a:t>Для того, чтобы заполнить слайд </a:t>
            </a:r>
            <a:br>
              <a:rPr sz="1400"/>
            </a:br>
            <a:r>
              <a:rPr b="0" lang="ru-RU" sz="1400" spc="-1" strike="noStrike">
                <a:solidFill>
                  <a:schemeClr val="dk1"/>
                </a:solidFill>
                <a:latin typeface="Montserrat"/>
                <a:ea typeface="Arial"/>
              </a:rPr>
              <a:t>и не оставлять его пустым, рекомендуется </a:t>
            </a:r>
            <a:br>
              <a:rPr sz="1400"/>
            </a:br>
            <a:r>
              <a:rPr b="0" lang="ru-RU" sz="1400" spc="-1" strike="noStrike">
                <a:solidFill>
                  <a:schemeClr val="dk1"/>
                </a:solidFill>
                <a:latin typeface="Montserrat"/>
                <a:ea typeface="Arial"/>
              </a:rPr>
              <a:t>в это поле добавить иллюстрацию </a:t>
            </a:r>
            <a:br>
              <a:rPr sz="1400"/>
            </a:br>
            <a:r>
              <a:rPr b="0" lang="ru-RU" sz="1400" spc="-1" strike="noStrike">
                <a:solidFill>
                  <a:schemeClr val="dk1"/>
                </a:solidFill>
                <a:latin typeface="Montserrat"/>
                <a:ea typeface="Arial"/>
              </a:rPr>
              <a:t>или фотографию.</a:t>
            </a:r>
            <a:endParaRPr b="0" lang="ru-RU" sz="1400" spc="-1" strike="noStrike">
              <a:solidFill>
                <a:schemeClr val="dk1"/>
              </a:solidFill>
              <a:latin typeface="Montserrat"/>
            </a:endParaRPr>
          </a:p>
        </p:txBody>
      </p:sp>
      <p:sp>
        <p:nvSpPr>
          <p:cNvPr id="137" name="PlaceHolder 5"/>
          <p:cNvSpPr>
            <a:spLocks noGrp="1"/>
          </p:cNvSpPr>
          <p:nvPr>
            <p:ph type="body"/>
          </p:nvPr>
        </p:nvSpPr>
        <p:spPr>
          <a:xfrm>
            <a:off x="479520" y="1798200"/>
            <a:ext cx="389232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2400" spc="-1" strike="noStrike">
                <a:solidFill>
                  <a:schemeClr val="dk1"/>
                </a:solidFill>
                <a:latin typeface="Montserrat SemiBold"/>
                <a:ea typeface="Arial"/>
              </a:rPr>
              <a:t>Важная информация (24</a:t>
            </a:r>
            <a:r>
              <a:rPr b="0" lang="en-US" sz="2400" spc="-1" strike="noStrike">
                <a:solidFill>
                  <a:schemeClr val="dk1"/>
                </a:solidFill>
                <a:latin typeface="Montserrat SemiBold"/>
                <a:ea typeface="Arial"/>
              </a:rPr>
              <a:t>pt</a:t>
            </a:r>
            <a:r>
              <a:rPr b="0" lang="ru-RU"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138" name="PlaceHolder 6"/>
          <p:cNvSpPr>
            <a:spLocks noGrp="1"/>
          </p:cNvSpPr>
          <p:nvPr>
            <p:ph type="body"/>
          </p:nvPr>
        </p:nvSpPr>
        <p:spPr>
          <a:xfrm>
            <a:off x="479520" y="2763360"/>
            <a:ext cx="389232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39" name="PlaceHolder 7"/>
          <p:cNvSpPr>
            <a:spLocks noGrp="1"/>
          </p:cNvSpPr>
          <p:nvPr>
            <p:ph type="body"/>
          </p:nvPr>
        </p:nvSpPr>
        <p:spPr>
          <a:xfrm>
            <a:off x="479520" y="5603400"/>
            <a:ext cx="389232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40"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LayoutId id="214748366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1" name="Рисунок 8" descr=""/>
          <p:cNvPicPr/>
          <p:nvPr/>
        </p:nvPicPr>
        <p:blipFill>
          <a:blip r:embed="rId2"/>
          <a:stretch/>
        </p:blipFill>
        <p:spPr>
          <a:xfrm>
            <a:off x="96480" y="0"/>
            <a:ext cx="12038040" cy="6771240"/>
          </a:xfrm>
          <a:prstGeom prst="rect">
            <a:avLst/>
          </a:prstGeom>
          <a:ln w="0">
            <a:noFill/>
          </a:ln>
        </p:spPr>
      </p:pic>
      <p:pic>
        <p:nvPicPr>
          <p:cNvPr id="142" name="Рисунок 11" descr=""/>
          <p:cNvPicPr/>
          <p:nvPr/>
        </p:nvPicPr>
        <p:blipFill>
          <a:blip r:embed="rId3"/>
          <a:stretch/>
        </p:blipFill>
        <p:spPr>
          <a:xfrm>
            <a:off x="0" y="-20520"/>
            <a:ext cx="12191760" cy="606240"/>
          </a:xfrm>
          <a:prstGeom prst="rect">
            <a:avLst/>
          </a:prstGeom>
          <a:ln w="0">
            <a:noFill/>
          </a:ln>
        </p:spPr>
      </p:pic>
      <p:pic>
        <p:nvPicPr>
          <p:cNvPr id="143" name="Рисунок 15" descr=""/>
          <p:cNvPicPr/>
          <p:nvPr/>
        </p:nvPicPr>
        <p:blipFill>
          <a:blip r:embed="rId4"/>
          <a:stretch/>
        </p:blipFill>
        <p:spPr>
          <a:xfrm>
            <a:off x="10760040" y="142200"/>
            <a:ext cx="952200" cy="293040"/>
          </a:xfrm>
          <a:prstGeom prst="rect">
            <a:avLst/>
          </a:prstGeom>
          <a:ln w="0">
            <a:noFill/>
          </a:ln>
        </p:spPr>
      </p:pic>
      <p:sp>
        <p:nvSpPr>
          <p:cNvPr id="144" name="PlaceHolder 1"/>
          <p:cNvSpPr>
            <a:spLocks noGrp="1"/>
          </p:cNvSpPr>
          <p:nvPr>
            <p:ph type="ftr" idx="23"/>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5" name="PlaceHolder 2"/>
          <p:cNvSpPr>
            <a:spLocks noGrp="1"/>
          </p:cNvSpPr>
          <p:nvPr>
            <p:ph type="sldNum" idx="24"/>
          </p:nvPr>
        </p:nvSpPr>
        <p:spPr>
          <a:xfrm>
            <a:off x="8969400" y="6350760"/>
            <a:ext cx="285732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C5C10C81-45D7-429B-AC42-E35EAD56E3A6}"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46" name="PlaceHolder 3"/>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47" name="PlaceHolder 4"/>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LayoutId id="2147483663" r:id="rId5"/>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8" name="Рисунок 8" descr=""/>
          <p:cNvPicPr/>
          <p:nvPr/>
        </p:nvPicPr>
        <p:blipFill>
          <a:blip r:embed="rId2"/>
          <a:stretch/>
        </p:blipFill>
        <p:spPr>
          <a:xfrm>
            <a:off x="96480" y="0"/>
            <a:ext cx="12038040" cy="6771240"/>
          </a:xfrm>
          <a:prstGeom prst="rect">
            <a:avLst/>
          </a:prstGeom>
          <a:ln w="0">
            <a:noFill/>
          </a:ln>
        </p:spPr>
      </p:pic>
      <p:pic>
        <p:nvPicPr>
          <p:cNvPr id="149" name="Рисунок 11" descr=""/>
          <p:cNvPicPr/>
          <p:nvPr/>
        </p:nvPicPr>
        <p:blipFill>
          <a:blip r:embed="rId3"/>
          <a:stretch/>
        </p:blipFill>
        <p:spPr>
          <a:xfrm>
            <a:off x="0" y="-20520"/>
            <a:ext cx="12191760" cy="606240"/>
          </a:xfrm>
          <a:prstGeom prst="rect">
            <a:avLst/>
          </a:prstGeom>
          <a:ln w="0">
            <a:noFill/>
          </a:ln>
        </p:spPr>
      </p:pic>
      <p:pic>
        <p:nvPicPr>
          <p:cNvPr id="150" name="Рисунок 15" descr=""/>
          <p:cNvPicPr/>
          <p:nvPr/>
        </p:nvPicPr>
        <p:blipFill>
          <a:blip r:embed="rId4"/>
          <a:stretch/>
        </p:blipFill>
        <p:spPr>
          <a:xfrm>
            <a:off x="10760040" y="142200"/>
            <a:ext cx="952200" cy="293040"/>
          </a:xfrm>
          <a:prstGeom prst="rect">
            <a:avLst/>
          </a:prstGeom>
          <a:ln w="0">
            <a:noFill/>
          </a:ln>
        </p:spPr>
      </p:pic>
      <p:sp>
        <p:nvSpPr>
          <p:cNvPr id="151"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52" name="PlaceHolder 2"/>
          <p:cNvSpPr>
            <a:spLocks noGrp="1"/>
          </p:cNvSpPr>
          <p:nvPr>
            <p:ph type="ftr" idx="25"/>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3" name="PlaceHolder 3"/>
          <p:cNvSpPr>
            <a:spLocks noGrp="1"/>
          </p:cNvSpPr>
          <p:nvPr>
            <p:ph type="sldNum" idx="26"/>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B2F05A46-6A06-4A02-8229-69C0244F3D96}"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54" name="PlaceHolder 4"/>
          <p:cNvSpPr>
            <a:spLocks noGrp="1"/>
          </p:cNvSpPr>
          <p:nvPr>
            <p:ph type="body"/>
          </p:nvPr>
        </p:nvSpPr>
        <p:spPr>
          <a:xfrm>
            <a:off x="6309000" y="1798200"/>
            <a:ext cx="5400000" cy="4372920"/>
          </a:xfrm>
          <a:prstGeom prst="rect">
            <a:avLst/>
          </a:prstGeom>
          <a:solidFill>
            <a:schemeClr val="accent5">
              <a:lumMod val="20000"/>
              <a:lumOff val="80000"/>
            </a:schemeClr>
          </a:solidFill>
          <a:ln w="0">
            <a:noFill/>
          </a:ln>
        </p:spPr>
        <p:txBody>
          <a:bodyPr lIns="90000" rIns="90000" tIns="45000" bIns="45000" anchor="ctr">
            <a:normAutofit/>
          </a:bodyPr>
          <a:p>
            <a:pPr marL="432000" indent="-324000" algn="ctr" defTabSz="914400">
              <a:lnSpc>
                <a:spcPct val="100000"/>
              </a:lnSpc>
              <a:buClr>
                <a:srgbClr val="000000"/>
              </a:buClr>
              <a:buSzPct val="45000"/>
              <a:buFont typeface="Wingdings" charset="2"/>
              <a:buChar char=""/>
            </a:pPr>
            <a:r>
              <a:rPr b="0" lang="ru-RU" sz="1400" spc="-1" strike="noStrike">
                <a:solidFill>
                  <a:schemeClr val="dk1"/>
                </a:solidFill>
                <a:latin typeface="Montserrat"/>
                <a:ea typeface="Arial"/>
              </a:rPr>
              <a:t>Для того, чтобы заполнить слайд </a:t>
            </a:r>
            <a:br>
              <a:rPr sz="1400"/>
            </a:br>
            <a:r>
              <a:rPr b="0" lang="ru-RU" sz="1400" spc="-1" strike="noStrike">
                <a:solidFill>
                  <a:schemeClr val="dk1"/>
                </a:solidFill>
                <a:latin typeface="Montserrat"/>
                <a:ea typeface="Arial"/>
              </a:rPr>
              <a:t>и не оставлять его пустым, рекомендуется </a:t>
            </a:r>
            <a:br>
              <a:rPr sz="1400"/>
            </a:br>
            <a:r>
              <a:rPr b="0" lang="ru-RU" sz="1400" spc="-1" strike="noStrike">
                <a:solidFill>
                  <a:schemeClr val="dk1"/>
                </a:solidFill>
                <a:latin typeface="Montserrat"/>
                <a:ea typeface="Arial"/>
              </a:rPr>
              <a:t>в это поле добавить иллюстрацию </a:t>
            </a:r>
            <a:br>
              <a:rPr sz="1400"/>
            </a:br>
            <a:r>
              <a:rPr b="0" lang="ru-RU" sz="1400" spc="-1" strike="noStrike">
                <a:solidFill>
                  <a:schemeClr val="dk1"/>
                </a:solidFill>
                <a:latin typeface="Montserrat"/>
                <a:ea typeface="Arial"/>
              </a:rPr>
              <a:t>или фотографию.</a:t>
            </a:r>
            <a:endParaRPr b="0" lang="ru-RU" sz="1400" spc="-1" strike="noStrike">
              <a:solidFill>
                <a:schemeClr val="dk1"/>
              </a:solidFill>
              <a:latin typeface="Montserrat"/>
            </a:endParaRPr>
          </a:p>
        </p:txBody>
      </p:sp>
      <p:sp>
        <p:nvSpPr>
          <p:cNvPr id="155" name="PlaceHolder 5"/>
          <p:cNvSpPr>
            <a:spLocks noGrp="1"/>
          </p:cNvSpPr>
          <p:nvPr>
            <p:ph type="body"/>
          </p:nvPr>
        </p:nvSpPr>
        <p:spPr>
          <a:xfrm>
            <a:off x="479520" y="1798200"/>
            <a:ext cx="561636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2400" spc="-1" strike="noStrike">
                <a:solidFill>
                  <a:schemeClr val="dk1"/>
                </a:solidFill>
                <a:latin typeface="Montserrat SemiBold"/>
                <a:ea typeface="Arial"/>
              </a:rPr>
              <a:t>Важная информация (24</a:t>
            </a:r>
            <a:r>
              <a:rPr b="0" lang="en-US" sz="2400" spc="-1" strike="noStrike">
                <a:solidFill>
                  <a:schemeClr val="dk1"/>
                </a:solidFill>
                <a:latin typeface="Montserrat SemiBold"/>
                <a:ea typeface="Arial"/>
              </a:rPr>
              <a:t>pt</a:t>
            </a:r>
            <a:r>
              <a:rPr b="0" lang="ru-RU"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156" name="PlaceHolder 6"/>
          <p:cNvSpPr>
            <a:spLocks noGrp="1"/>
          </p:cNvSpPr>
          <p:nvPr>
            <p:ph type="body"/>
          </p:nvPr>
        </p:nvSpPr>
        <p:spPr>
          <a:xfrm>
            <a:off x="479520" y="2763360"/>
            <a:ext cx="561636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157" name="PlaceHolder 7"/>
          <p:cNvSpPr>
            <a:spLocks noGrp="1"/>
          </p:cNvSpPr>
          <p:nvPr>
            <p:ph type="body"/>
          </p:nvPr>
        </p:nvSpPr>
        <p:spPr>
          <a:xfrm>
            <a:off x="479520" y="5603400"/>
            <a:ext cx="561636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58"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LayoutId id="2147483665" r:id="rId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9" name="Рисунок 8" descr=""/>
          <p:cNvPicPr/>
          <p:nvPr/>
        </p:nvPicPr>
        <p:blipFill>
          <a:blip r:embed="rId2"/>
          <a:stretch/>
        </p:blipFill>
        <p:spPr>
          <a:xfrm>
            <a:off x="96480" y="0"/>
            <a:ext cx="12038040" cy="6771240"/>
          </a:xfrm>
          <a:prstGeom prst="rect">
            <a:avLst/>
          </a:prstGeom>
          <a:ln w="0">
            <a:noFill/>
          </a:ln>
        </p:spPr>
      </p:pic>
      <p:pic>
        <p:nvPicPr>
          <p:cNvPr id="160" name="Рисунок 11" descr=""/>
          <p:cNvPicPr/>
          <p:nvPr/>
        </p:nvPicPr>
        <p:blipFill>
          <a:blip r:embed="rId3"/>
          <a:stretch/>
        </p:blipFill>
        <p:spPr>
          <a:xfrm>
            <a:off x="0" y="-20520"/>
            <a:ext cx="12191760" cy="606240"/>
          </a:xfrm>
          <a:prstGeom prst="rect">
            <a:avLst/>
          </a:prstGeom>
          <a:ln w="0">
            <a:noFill/>
          </a:ln>
        </p:spPr>
      </p:pic>
      <p:pic>
        <p:nvPicPr>
          <p:cNvPr id="161" name="Рисунок 15" descr=""/>
          <p:cNvPicPr/>
          <p:nvPr/>
        </p:nvPicPr>
        <p:blipFill>
          <a:blip r:embed="rId4"/>
          <a:stretch/>
        </p:blipFill>
        <p:spPr>
          <a:xfrm>
            <a:off x="10760040" y="142200"/>
            <a:ext cx="952200" cy="293040"/>
          </a:xfrm>
          <a:prstGeom prst="rect">
            <a:avLst/>
          </a:prstGeom>
          <a:ln w="0">
            <a:noFill/>
          </a:ln>
        </p:spPr>
      </p:pic>
      <p:sp>
        <p:nvSpPr>
          <p:cNvPr id="162"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63" name="PlaceHolder 2"/>
          <p:cNvSpPr>
            <a:spLocks noGrp="1"/>
          </p:cNvSpPr>
          <p:nvPr>
            <p:ph type="ftr" idx="27"/>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4" name="PlaceHolder 3"/>
          <p:cNvSpPr>
            <a:spLocks noGrp="1"/>
          </p:cNvSpPr>
          <p:nvPr>
            <p:ph type="sldNum" idx="28"/>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61EFDA9C-B6C5-4283-80B2-F6E195FFBCCB}"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65" name="PlaceHolder 4"/>
          <p:cNvSpPr>
            <a:spLocks noGrp="1"/>
          </p:cNvSpPr>
          <p:nvPr>
            <p:ph type="body"/>
          </p:nvPr>
        </p:nvSpPr>
        <p:spPr>
          <a:xfrm>
            <a:off x="7781760" y="1798200"/>
            <a:ext cx="3927240" cy="2113920"/>
          </a:xfrm>
          <a:prstGeom prst="rect">
            <a:avLst/>
          </a:prstGeom>
          <a:solidFill>
            <a:schemeClr val="accent5">
              <a:lumMod val="20000"/>
              <a:lumOff val="80000"/>
            </a:schemeClr>
          </a:solidFill>
          <a:ln w="0">
            <a:noFill/>
          </a:ln>
        </p:spPr>
        <p:txBody>
          <a:bodyPr lIns="90000" rIns="90000" tIns="45000" bIns="45000" anchor="ctr">
            <a:normAutofit/>
          </a:bodyPr>
          <a:p>
            <a:pPr marL="432000" indent="-324000" algn="ctr" defTabSz="914400">
              <a:lnSpc>
                <a:spcPct val="100000"/>
              </a:lnSpc>
              <a:buClr>
                <a:srgbClr val="000000"/>
              </a:buClr>
              <a:buSzPct val="45000"/>
              <a:buFont typeface="Wingdings" charset="2"/>
              <a:buChar char=""/>
            </a:pPr>
            <a:r>
              <a:rPr b="0" lang="ru-RU" sz="1400" spc="-1" strike="noStrike">
                <a:solidFill>
                  <a:schemeClr val="dk1"/>
                </a:solidFill>
                <a:latin typeface="Montserrat"/>
                <a:ea typeface="Arial"/>
              </a:rPr>
              <a:t>Для того, чтобы заполнить слайд </a:t>
            </a:r>
            <a:br>
              <a:rPr sz="1400"/>
            </a:br>
            <a:r>
              <a:rPr b="0" lang="ru-RU" sz="1400" spc="-1" strike="noStrike">
                <a:solidFill>
                  <a:schemeClr val="dk1"/>
                </a:solidFill>
                <a:latin typeface="Montserrat"/>
                <a:ea typeface="Arial"/>
              </a:rPr>
              <a:t>и не оставлять его пустым, рекомендуется </a:t>
            </a:r>
            <a:br>
              <a:rPr sz="1400"/>
            </a:br>
            <a:r>
              <a:rPr b="0" lang="ru-RU" sz="1400" spc="-1" strike="noStrike">
                <a:solidFill>
                  <a:schemeClr val="dk1"/>
                </a:solidFill>
                <a:latin typeface="Montserrat"/>
                <a:ea typeface="Arial"/>
              </a:rPr>
              <a:t>в это поле добавить иллюстрацию </a:t>
            </a:r>
            <a:br>
              <a:rPr sz="1400"/>
            </a:br>
            <a:r>
              <a:rPr b="0" lang="ru-RU" sz="1400" spc="-1" strike="noStrike">
                <a:solidFill>
                  <a:schemeClr val="dk1"/>
                </a:solidFill>
                <a:latin typeface="Montserrat"/>
                <a:ea typeface="Arial"/>
              </a:rPr>
              <a:t>или фотографию.</a:t>
            </a:r>
            <a:endParaRPr b="0" lang="ru-RU" sz="1400" spc="-1" strike="noStrike">
              <a:solidFill>
                <a:schemeClr val="dk1"/>
              </a:solidFill>
              <a:latin typeface="Montserrat"/>
            </a:endParaRPr>
          </a:p>
        </p:txBody>
      </p:sp>
      <p:sp>
        <p:nvSpPr>
          <p:cNvPr id="166" name="PlaceHolder 5"/>
          <p:cNvSpPr>
            <a:spLocks noGrp="1"/>
          </p:cNvSpPr>
          <p:nvPr>
            <p:ph type="body"/>
          </p:nvPr>
        </p:nvSpPr>
        <p:spPr>
          <a:xfrm>
            <a:off x="479520" y="1798200"/>
            <a:ext cx="705456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2400" spc="-1" strike="noStrike">
                <a:solidFill>
                  <a:schemeClr val="dk1"/>
                </a:solidFill>
                <a:latin typeface="Montserrat SemiBold"/>
                <a:ea typeface="Arial"/>
              </a:rPr>
              <a:t>Важная информация (24</a:t>
            </a:r>
            <a:r>
              <a:rPr b="0" lang="en-US" sz="2400" spc="-1" strike="noStrike">
                <a:solidFill>
                  <a:schemeClr val="dk1"/>
                </a:solidFill>
                <a:latin typeface="Montserrat SemiBold"/>
                <a:ea typeface="Arial"/>
              </a:rPr>
              <a:t>pt</a:t>
            </a:r>
            <a:r>
              <a:rPr b="0" lang="ru-RU"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167" name="PlaceHolder 6"/>
          <p:cNvSpPr>
            <a:spLocks noGrp="1"/>
          </p:cNvSpPr>
          <p:nvPr>
            <p:ph type="body"/>
          </p:nvPr>
        </p:nvSpPr>
        <p:spPr>
          <a:xfrm>
            <a:off x="479520" y="2763360"/>
            <a:ext cx="705456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168" name="PlaceHolder 7"/>
          <p:cNvSpPr>
            <a:spLocks noGrp="1"/>
          </p:cNvSpPr>
          <p:nvPr>
            <p:ph type="body"/>
          </p:nvPr>
        </p:nvSpPr>
        <p:spPr>
          <a:xfrm>
            <a:off x="479520" y="5603400"/>
            <a:ext cx="705456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69" name="PlaceHolder 8"/>
          <p:cNvSpPr>
            <a:spLocks noGrp="1"/>
          </p:cNvSpPr>
          <p:nvPr>
            <p:ph type="body"/>
          </p:nvPr>
        </p:nvSpPr>
        <p:spPr>
          <a:xfrm>
            <a:off x="7781760" y="4057200"/>
            <a:ext cx="3927240" cy="2113920"/>
          </a:xfrm>
          <a:prstGeom prst="rect">
            <a:avLst/>
          </a:prstGeom>
          <a:solidFill>
            <a:schemeClr val="accent5">
              <a:lumMod val="20000"/>
              <a:lumOff val="80000"/>
            </a:schemeClr>
          </a:solidFill>
          <a:ln w="0">
            <a:noFill/>
          </a:ln>
        </p:spPr>
        <p:txBody>
          <a:bodyPr lIns="90000" rIns="90000" tIns="45000" bIns="45000" anchor="ctr">
            <a:normAutofit/>
          </a:bodyPr>
          <a:p>
            <a:pPr indent="0" algn="ctr" defTabSz="914400">
              <a:lnSpc>
                <a:spcPct val="100000"/>
              </a:lnSpc>
              <a:buNone/>
            </a:pPr>
            <a:r>
              <a:rPr b="0" lang="ru-RU" sz="1400" spc="-1" strike="noStrike">
                <a:solidFill>
                  <a:schemeClr val="dk1"/>
                </a:solidFill>
                <a:latin typeface="Montserrat"/>
                <a:ea typeface="Arial"/>
              </a:rPr>
              <a:t>Для того, чтобы заполнить слайд </a:t>
            </a:r>
            <a:br>
              <a:rPr sz="1400"/>
            </a:br>
            <a:r>
              <a:rPr b="0" lang="ru-RU" sz="1400" spc="-1" strike="noStrike">
                <a:solidFill>
                  <a:schemeClr val="dk1"/>
                </a:solidFill>
                <a:latin typeface="Montserrat"/>
                <a:ea typeface="Arial"/>
              </a:rPr>
              <a:t>и не оставлять его пустым, </a:t>
            </a:r>
            <a:r>
              <a:rPr b="0" lang="ru-RU" sz="1400" spc="-1" strike="noStrike">
                <a:solidFill>
                  <a:schemeClr val="dk1"/>
                </a:solidFill>
                <a:latin typeface="Montserrat"/>
                <a:ea typeface="Arial"/>
              </a:rPr>
              <a:t>рекомендуется </a:t>
            </a:r>
            <a:br>
              <a:rPr sz="1400"/>
            </a:br>
            <a:r>
              <a:rPr b="0" lang="ru-RU" sz="1400" spc="-1" strike="noStrike">
                <a:solidFill>
                  <a:schemeClr val="dk1"/>
                </a:solidFill>
                <a:latin typeface="Montserrat"/>
                <a:ea typeface="Arial"/>
              </a:rPr>
              <a:t>в это поле добавить иллюстрацию </a:t>
            </a:r>
            <a:br>
              <a:rPr sz="1400"/>
            </a:br>
            <a:r>
              <a:rPr b="0" lang="ru-RU" sz="1400" spc="-1" strike="noStrike">
                <a:solidFill>
                  <a:schemeClr val="dk1"/>
                </a:solidFill>
                <a:latin typeface="Montserrat"/>
                <a:ea typeface="Arial"/>
              </a:rPr>
              <a:t>или фотографию.</a:t>
            </a:r>
            <a:endParaRPr b="0" lang="ru-RU" sz="1400" spc="-1" strike="noStrike">
              <a:solidFill>
                <a:schemeClr val="dk1"/>
              </a:solidFill>
              <a:latin typeface="Montserrat"/>
            </a:endParaRPr>
          </a:p>
        </p:txBody>
      </p:sp>
      <p:sp>
        <p:nvSpPr>
          <p:cNvPr id="170" name="PlaceHolder 9"/>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1" name="Рисунок 8" descr=""/>
          <p:cNvPicPr/>
          <p:nvPr/>
        </p:nvPicPr>
        <p:blipFill>
          <a:blip r:embed="rId2"/>
          <a:stretch/>
        </p:blipFill>
        <p:spPr>
          <a:xfrm>
            <a:off x="96480" y="0"/>
            <a:ext cx="12038040" cy="6771240"/>
          </a:xfrm>
          <a:prstGeom prst="rect">
            <a:avLst/>
          </a:prstGeom>
          <a:ln w="0">
            <a:noFill/>
          </a:ln>
        </p:spPr>
      </p:pic>
      <p:pic>
        <p:nvPicPr>
          <p:cNvPr id="172" name="Рисунок 11" descr=""/>
          <p:cNvPicPr/>
          <p:nvPr/>
        </p:nvPicPr>
        <p:blipFill>
          <a:blip r:embed="rId3"/>
          <a:stretch/>
        </p:blipFill>
        <p:spPr>
          <a:xfrm>
            <a:off x="0" y="-20520"/>
            <a:ext cx="12191760" cy="606240"/>
          </a:xfrm>
          <a:prstGeom prst="rect">
            <a:avLst/>
          </a:prstGeom>
          <a:ln w="0">
            <a:noFill/>
          </a:ln>
        </p:spPr>
      </p:pic>
      <p:pic>
        <p:nvPicPr>
          <p:cNvPr id="173" name="Рисунок 15" descr=""/>
          <p:cNvPicPr/>
          <p:nvPr/>
        </p:nvPicPr>
        <p:blipFill>
          <a:blip r:embed="rId4"/>
          <a:stretch/>
        </p:blipFill>
        <p:spPr>
          <a:xfrm>
            <a:off x="10760040" y="142200"/>
            <a:ext cx="952200" cy="293040"/>
          </a:xfrm>
          <a:prstGeom prst="rect">
            <a:avLst/>
          </a:prstGeom>
          <a:ln w="0">
            <a:noFill/>
          </a:ln>
        </p:spPr>
      </p:pic>
      <p:sp>
        <p:nvSpPr>
          <p:cNvPr id="174"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75" name="PlaceHolder 2"/>
          <p:cNvSpPr>
            <a:spLocks noGrp="1"/>
          </p:cNvSpPr>
          <p:nvPr>
            <p:ph type="ftr" idx="29"/>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6" name="PlaceHolder 3"/>
          <p:cNvSpPr>
            <a:spLocks noGrp="1"/>
          </p:cNvSpPr>
          <p:nvPr>
            <p:ph type="sldNum" idx="30"/>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99A71D28-B3DC-4C5D-ACCE-3483838B0116}"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77" name="PlaceHolder 4"/>
          <p:cNvSpPr>
            <a:spLocks noGrp="1"/>
          </p:cNvSpPr>
          <p:nvPr>
            <p:ph type="body"/>
          </p:nvPr>
        </p:nvSpPr>
        <p:spPr>
          <a:xfrm>
            <a:off x="479520" y="1686600"/>
            <a:ext cx="5433480" cy="1742040"/>
          </a:xfrm>
          <a:prstGeom prst="rect">
            <a:avLst/>
          </a:prstGeom>
          <a:solidFill>
            <a:schemeClr val="accent5">
              <a:lumMod val="40000"/>
              <a:lumOff val="60000"/>
            </a:schemeClr>
          </a:solidFill>
          <a:ln w="0">
            <a:noFill/>
          </a:ln>
        </p:spPr>
        <p:txBody>
          <a:bodyPr lIns="90000" rIns="90000" tIns="45000" bIns="45000" anchor="ctr">
            <a:noAutofit/>
          </a:bodyPr>
          <a:p>
            <a:pPr marL="432000" indent="-324000" algn="ctr" defTabSz="914400">
              <a:lnSpc>
                <a:spcPct val="100000"/>
              </a:lnSpc>
              <a:buClr>
                <a:srgbClr val="000000"/>
              </a:buClr>
              <a:buSzPct val="45000"/>
              <a:buFont typeface="Wingdings" charset="2"/>
              <a:buChar char=""/>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178" name="PlaceHolder 5"/>
          <p:cNvSpPr>
            <a:spLocks noGrp="1"/>
          </p:cNvSpPr>
          <p:nvPr>
            <p:ph type="body"/>
          </p:nvPr>
        </p:nvSpPr>
        <p:spPr>
          <a:xfrm>
            <a:off x="479520" y="3510360"/>
            <a:ext cx="543348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разбивать большой объем текста (1</a:t>
            </a:r>
            <a:r>
              <a:rPr b="0" lang="en-US" sz="1400" spc="-1" strike="noStrike">
                <a:solidFill>
                  <a:schemeClr val="dk1"/>
                </a:solidFill>
                <a:latin typeface="Montserrat"/>
                <a:ea typeface="Arial"/>
              </a:rPr>
              <a:t>4</a:t>
            </a:r>
            <a:r>
              <a:rPr b="0" lang="ru-RU" sz="14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400" spc="-1" strike="noStrike">
              <a:solidFill>
                <a:schemeClr val="dk1"/>
              </a:solidFill>
              <a:latin typeface="Montserrat"/>
            </a:endParaRPr>
          </a:p>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179" name="PlaceHolder 6"/>
          <p:cNvSpPr>
            <a:spLocks noGrp="1"/>
          </p:cNvSpPr>
          <p:nvPr>
            <p:ph type="body"/>
          </p:nvPr>
        </p:nvSpPr>
        <p:spPr>
          <a:xfrm>
            <a:off x="6280560" y="1686600"/>
            <a:ext cx="5433480" cy="1742040"/>
          </a:xfrm>
          <a:prstGeom prst="rect">
            <a:avLst/>
          </a:prstGeom>
          <a:solidFill>
            <a:schemeClr val="accent5">
              <a:lumMod val="40000"/>
              <a:lumOff val="6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180" name="PlaceHolder 7"/>
          <p:cNvSpPr>
            <a:spLocks noGrp="1"/>
          </p:cNvSpPr>
          <p:nvPr>
            <p:ph type="body"/>
          </p:nvPr>
        </p:nvSpPr>
        <p:spPr>
          <a:xfrm>
            <a:off x="6280560" y="3510360"/>
            <a:ext cx="543348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разбивать большой объем текста (1</a:t>
            </a:r>
            <a:r>
              <a:rPr b="0" lang="en-US" sz="1400" spc="-1" strike="noStrike">
                <a:solidFill>
                  <a:schemeClr val="dk1"/>
                </a:solidFill>
                <a:latin typeface="Montserrat"/>
                <a:ea typeface="Arial"/>
              </a:rPr>
              <a:t>4</a:t>
            </a:r>
            <a:r>
              <a:rPr b="0" lang="ru-RU" sz="14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400" spc="-1" strike="noStrike">
              <a:solidFill>
                <a:schemeClr val="dk1"/>
              </a:solidFill>
              <a:latin typeface="Montserrat"/>
            </a:endParaRPr>
          </a:p>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181"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2" name="Рисунок 8" descr=""/>
          <p:cNvPicPr/>
          <p:nvPr/>
        </p:nvPicPr>
        <p:blipFill>
          <a:blip r:embed="rId2"/>
          <a:stretch/>
        </p:blipFill>
        <p:spPr>
          <a:xfrm>
            <a:off x="96480" y="0"/>
            <a:ext cx="12038040" cy="6771240"/>
          </a:xfrm>
          <a:prstGeom prst="rect">
            <a:avLst/>
          </a:prstGeom>
          <a:ln w="0">
            <a:noFill/>
          </a:ln>
        </p:spPr>
      </p:pic>
      <p:pic>
        <p:nvPicPr>
          <p:cNvPr id="183" name="Рисунок 11" descr=""/>
          <p:cNvPicPr/>
          <p:nvPr/>
        </p:nvPicPr>
        <p:blipFill>
          <a:blip r:embed="rId3"/>
          <a:stretch/>
        </p:blipFill>
        <p:spPr>
          <a:xfrm>
            <a:off x="0" y="-20520"/>
            <a:ext cx="12191760" cy="606240"/>
          </a:xfrm>
          <a:prstGeom prst="rect">
            <a:avLst/>
          </a:prstGeom>
          <a:ln w="0">
            <a:noFill/>
          </a:ln>
        </p:spPr>
      </p:pic>
      <p:pic>
        <p:nvPicPr>
          <p:cNvPr id="184" name="Рисунок 15" descr=""/>
          <p:cNvPicPr/>
          <p:nvPr/>
        </p:nvPicPr>
        <p:blipFill>
          <a:blip r:embed="rId4"/>
          <a:stretch/>
        </p:blipFill>
        <p:spPr>
          <a:xfrm>
            <a:off x="10760040" y="142200"/>
            <a:ext cx="952200" cy="293040"/>
          </a:xfrm>
          <a:prstGeom prst="rect">
            <a:avLst/>
          </a:prstGeom>
          <a:ln w="0">
            <a:noFill/>
          </a:ln>
        </p:spPr>
      </p:pic>
      <p:sp>
        <p:nvSpPr>
          <p:cNvPr id="185"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86" name="PlaceHolder 2"/>
          <p:cNvSpPr>
            <a:spLocks noGrp="1"/>
          </p:cNvSpPr>
          <p:nvPr>
            <p:ph type="ftr" idx="31"/>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7" name="PlaceHolder 3"/>
          <p:cNvSpPr>
            <a:spLocks noGrp="1"/>
          </p:cNvSpPr>
          <p:nvPr>
            <p:ph type="sldNum" idx="32"/>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3C1BD6EF-AF82-4FEB-80F2-F7CA3387DC51}"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88" name="PlaceHolder 4"/>
          <p:cNvSpPr>
            <a:spLocks noGrp="1"/>
          </p:cNvSpPr>
          <p:nvPr>
            <p:ph type="body"/>
          </p:nvPr>
        </p:nvSpPr>
        <p:spPr>
          <a:xfrm>
            <a:off x="479520" y="1686600"/>
            <a:ext cx="3543840" cy="1742040"/>
          </a:xfrm>
          <a:prstGeom prst="rect">
            <a:avLst/>
          </a:prstGeom>
          <a:solidFill>
            <a:schemeClr val="accent5">
              <a:lumMod val="20000"/>
              <a:lumOff val="80000"/>
            </a:schemeClr>
          </a:solidFill>
          <a:ln w="0">
            <a:noFill/>
          </a:ln>
        </p:spPr>
        <p:txBody>
          <a:bodyPr lIns="90000" rIns="90000" tIns="45000" bIns="45000" anchor="ctr">
            <a:noAutofit/>
          </a:bodyPr>
          <a:p>
            <a:pPr marL="432000" indent="-324000" algn="ctr" defTabSz="914400">
              <a:lnSpc>
                <a:spcPct val="100000"/>
              </a:lnSpc>
              <a:buClr>
                <a:srgbClr val="000000"/>
              </a:buClr>
              <a:buSzPct val="45000"/>
              <a:buFont typeface="Wingdings" charset="2"/>
              <a:buChar char=""/>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189" name="PlaceHolder 5"/>
          <p:cNvSpPr>
            <a:spLocks noGrp="1"/>
          </p:cNvSpPr>
          <p:nvPr>
            <p:ph type="body"/>
          </p:nvPr>
        </p:nvSpPr>
        <p:spPr>
          <a:xfrm>
            <a:off x="479520" y="3510360"/>
            <a:ext cx="354384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90" name="PlaceHolder 6"/>
          <p:cNvSpPr>
            <a:spLocks noGrp="1"/>
          </p:cNvSpPr>
          <p:nvPr>
            <p:ph type="body"/>
          </p:nvPr>
        </p:nvSpPr>
        <p:spPr>
          <a:xfrm>
            <a:off x="4316400" y="1686600"/>
            <a:ext cx="3543840" cy="174204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191" name="PlaceHolder 7"/>
          <p:cNvSpPr>
            <a:spLocks noGrp="1"/>
          </p:cNvSpPr>
          <p:nvPr>
            <p:ph type="body"/>
          </p:nvPr>
        </p:nvSpPr>
        <p:spPr>
          <a:xfrm>
            <a:off x="4316400" y="3510360"/>
            <a:ext cx="354384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92" name="PlaceHolder 8"/>
          <p:cNvSpPr>
            <a:spLocks noGrp="1"/>
          </p:cNvSpPr>
          <p:nvPr>
            <p:ph type="body"/>
          </p:nvPr>
        </p:nvSpPr>
        <p:spPr>
          <a:xfrm>
            <a:off x="8153280" y="1686600"/>
            <a:ext cx="3543840" cy="174204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193" name="PlaceHolder 9"/>
          <p:cNvSpPr>
            <a:spLocks noGrp="1"/>
          </p:cNvSpPr>
          <p:nvPr>
            <p:ph type="body"/>
          </p:nvPr>
        </p:nvSpPr>
        <p:spPr>
          <a:xfrm>
            <a:off x="8153280" y="3510360"/>
            <a:ext cx="355572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94" name="PlaceHolder 10"/>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5" name="Рисунок 8" descr=""/>
          <p:cNvPicPr/>
          <p:nvPr/>
        </p:nvPicPr>
        <p:blipFill>
          <a:blip r:embed="rId2"/>
          <a:stretch/>
        </p:blipFill>
        <p:spPr>
          <a:xfrm>
            <a:off x="96480" y="0"/>
            <a:ext cx="12038040" cy="6771240"/>
          </a:xfrm>
          <a:prstGeom prst="rect">
            <a:avLst/>
          </a:prstGeom>
          <a:ln w="0">
            <a:noFill/>
          </a:ln>
        </p:spPr>
      </p:pic>
      <p:pic>
        <p:nvPicPr>
          <p:cNvPr id="196" name="Рисунок 11" descr=""/>
          <p:cNvPicPr/>
          <p:nvPr/>
        </p:nvPicPr>
        <p:blipFill>
          <a:blip r:embed="rId3"/>
          <a:stretch/>
        </p:blipFill>
        <p:spPr>
          <a:xfrm>
            <a:off x="0" y="-20520"/>
            <a:ext cx="12191760" cy="606240"/>
          </a:xfrm>
          <a:prstGeom prst="rect">
            <a:avLst/>
          </a:prstGeom>
          <a:ln w="0">
            <a:noFill/>
          </a:ln>
        </p:spPr>
      </p:pic>
      <p:pic>
        <p:nvPicPr>
          <p:cNvPr id="197" name="Рисунок 15" descr=""/>
          <p:cNvPicPr/>
          <p:nvPr/>
        </p:nvPicPr>
        <p:blipFill>
          <a:blip r:embed="rId4"/>
          <a:stretch/>
        </p:blipFill>
        <p:spPr>
          <a:xfrm>
            <a:off x="10760040" y="142200"/>
            <a:ext cx="952200" cy="293040"/>
          </a:xfrm>
          <a:prstGeom prst="rect">
            <a:avLst/>
          </a:prstGeom>
          <a:ln w="0">
            <a:noFill/>
          </a:ln>
        </p:spPr>
      </p:pic>
      <p:sp>
        <p:nvSpPr>
          <p:cNvPr id="198" name="PlaceHolder 1"/>
          <p:cNvSpPr>
            <a:spLocks noGrp="1"/>
          </p:cNvSpPr>
          <p:nvPr>
            <p:ph type="title"/>
          </p:nvPr>
        </p:nvSpPr>
        <p:spPr>
          <a:xfrm>
            <a:off x="479520" y="597960"/>
            <a:ext cx="11229480" cy="108828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99" name="PlaceHolder 2"/>
          <p:cNvSpPr>
            <a:spLocks noGrp="1"/>
          </p:cNvSpPr>
          <p:nvPr>
            <p:ph type="ftr" idx="33"/>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0" name="PlaceHolder 3"/>
          <p:cNvSpPr>
            <a:spLocks noGrp="1"/>
          </p:cNvSpPr>
          <p:nvPr>
            <p:ph type="sldNum" idx="34"/>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76CBB17D-1044-4788-B66B-5E297F47BB9F}"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201" name="PlaceHolder 4"/>
          <p:cNvSpPr>
            <a:spLocks noGrp="1"/>
          </p:cNvSpPr>
          <p:nvPr>
            <p:ph type="body"/>
          </p:nvPr>
        </p:nvSpPr>
        <p:spPr>
          <a:xfrm>
            <a:off x="479520" y="1686600"/>
            <a:ext cx="3543840" cy="2727720"/>
          </a:xfrm>
          <a:prstGeom prst="rect">
            <a:avLst/>
          </a:prstGeom>
          <a:solidFill>
            <a:schemeClr val="accent5">
              <a:lumMod val="20000"/>
              <a:lumOff val="80000"/>
            </a:schemeClr>
          </a:solidFill>
          <a:ln w="0">
            <a:noFill/>
          </a:ln>
        </p:spPr>
        <p:txBody>
          <a:bodyPr lIns="90000" rIns="90000" tIns="45000" bIns="45000" anchor="ctr">
            <a:noAutofit/>
          </a:bodyPr>
          <a:p>
            <a:pPr marL="432000" indent="-324000" algn="ctr" defTabSz="914400">
              <a:lnSpc>
                <a:spcPct val="100000"/>
              </a:lnSpc>
              <a:buClr>
                <a:srgbClr val="000000"/>
              </a:buClr>
              <a:buSzPct val="45000"/>
              <a:buFont typeface="Wingdings" charset="2"/>
              <a:buChar char=""/>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02" name="PlaceHolder 5"/>
          <p:cNvSpPr>
            <a:spLocks noGrp="1"/>
          </p:cNvSpPr>
          <p:nvPr>
            <p:ph type="body"/>
          </p:nvPr>
        </p:nvSpPr>
        <p:spPr>
          <a:xfrm>
            <a:off x="479520" y="4495680"/>
            <a:ext cx="3543840" cy="174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p:txBody>
      </p:sp>
      <p:sp>
        <p:nvSpPr>
          <p:cNvPr id="203" name="PlaceHolder 6"/>
          <p:cNvSpPr>
            <a:spLocks noGrp="1"/>
          </p:cNvSpPr>
          <p:nvPr>
            <p:ph type="body"/>
          </p:nvPr>
        </p:nvSpPr>
        <p:spPr>
          <a:xfrm>
            <a:off x="4316400" y="1686600"/>
            <a:ext cx="3543840" cy="27277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04" name="PlaceHolder 7"/>
          <p:cNvSpPr>
            <a:spLocks noGrp="1"/>
          </p:cNvSpPr>
          <p:nvPr>
            <p:ph type="body"/>
          </p:nvPr>
        </p:nvSpPr>
        <p:spPr>
          <a:xfrm>
            <a:off x="4316400" y="4495680"/>
            <a:ext cx="3543840" cy="174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p:txBody>
      </p:sp>
      <p:sp>
        <p:nvSpPr>
          <p:cNvPr id="205" name="PlaceHolder 8"/>
          <p:cNvSpPr>
            <a:spLocks noGrp="1"/>
          </p:cNvSpPr>
          <p:nvPr>
            <p:ph type="body"/>
          </p:nvPr>
        </p:nvSpPr>
        <p:spPr>
          <a:xfrm>
            <a:off x="8153280" y="1686600"/>
            <a:ext cx="3543840" cy="271836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06" name="PlaceHolder 9"/>
          <p:cNvSpPr>
            <a:spLocks noGrp="1"/>
          </p:cNvSpPr>
          <p:nvPr>
            <p:ph type="body"/>
          </p:nvPr>
        </p:nvSpPr>
        <p:spPr>
          <a:xfrm>
            <a:off x="8153280" y="4495680"/>
            <a:ext cx="3555720" cy="174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a:t>
            </a:r>
            <a:r>
              <a:rPr b="0" lang="ru-RU" sz="1200" spc="-1" strike="noStrike">
                <a:solidFill>
                  <a:schemeClr val="dk1"/>
                </a:solidFill>
                <a:latin typeface="Montserrat"/>
                <a:ea typeface="Arial"/>
              </a:rPr>
              <a:t>затрудняет восприятие и уменьшает читабельность. Старайтесь сбалансировать количество слов в строке, так как слишком много </a:t>
            </a:r>
            <a:r>
              <a:rPr b="0" lang="ru-RU" sz="1200" spc="-1" strike="noStrike">
                <a:solidFill>
                  <a:schemeClr val="dk1"/>
                </a:solidFill>
                <a:latin typeface="Montserrat"/>
                <a:ea typeface="Arial"/>
              </a:rPr>
              <a:t>слов способствует утомлению читающего, но не завлекает его в чтении. </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207" name="PlaceHolder 10"/>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a:t>
            </a:r>
            <a:r>
              <a:rPr b="0" lang="ru-RU" sz="1600" spc="-1" strike="noStrike">
                <a:solidFill>
                  <a:schemeClr val="lt1"/>
                </a:solidFill>
                <a:latin typeface="Montserrat SemiBold"/>
                <a:ea typeface="Arial"/>
              </a:rPr>
              <a:t>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8" name="Рисунок 8" descr=""/>
          <p:cNvPicPr/>
          <p:nvPr/>
        </p:nvPicPr>
        <p:blipFill>
          <a:blip r:embed="rId2"/>
          <a:stretch/>
        </p:blipFill>
        <p:spPr>
          <a:xfrm>
            <a:off x="96480" y="0"/>
            <a:ext cx="12038040" cy="6771240"/>
          </a:xfrm>
          <a:prstGeom prst="rect">
            <a:avLst/>
          </a:prstGeom>
          <a:ln w="0">
            <a:noFill/>
          </a:ln>
        </p:spPr>
      </p:pic>
      <p:pic>
        <p:nvPicPr>
          <p:cNvPr id="209" name="Рисунок 11" descr=""/>
          <p:cNvPicPr/>
          <p:nvPr/>
        </p:nvPicPr>
        <p:blipFill>
          <a:blip r:embed="rId3"/>
          <a:stretch/>
        </p:blipFill>
        <p:spPr>
          <a:xfrm>
            <a:off x="0" y="-20520"/>
            <a:ext cx="12191760" cy="606240"/>
          </a:xfrm>
          <a:prstGeom prst="rect">
            <a:avLst/>
          </a:prstGeom>
          <a:ln w="0">
            <a:noFill/>
          </a:ln>
        </p:spPr>
      </p:pic>
      <p:pic>
        <p:nvPicPr>
          <p:cNvPr id="210" name="Рисунок 15" descr=""/>
          <p:cNvPicPr/>
          <p:nvPr/>
        </p:nvPicPr>
        <p:blipFill>
          <a:blip r:embed="rId4"/>
          <a:stretch/>
        </p:blipFill>
        <p:spPr>
          <a:xfrm>
            <a:off x="10760040" y="142200"/>
            <a:ext cx="952200" cy="293040"/>
          </a:xfrm>
          <a:prstGeom prst="rect">
            <a:avLst/>
          </a:prstGeom>
          <a:ln w="0">
            <a:noFill/>
          </a:ln>
        </p:spPr>
      </p:pic>
      <p:sp>
        <p:nvSpPr>
          <p:cNvPr id="211" name="PlaceHolder 1"/>
          <p:cNvSpPr>
            <a:spLocks noGrp="1"/>
          </p:cNvSpPr>
          <p:nvPr>
            <p:ph type="title"/>
          </p:nvPr>
        </p:nvSpPr>
        <p:spPr>
          <a:xfrm>
            <a:off x="479520" y="597960"/>
            <a:ext cx="11229480" cy="108828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212" name="PlaceHolder 2"/>
          <p:cNvSpPr>
            <a:spLocks noGrp="1"/>
          </p:cNvSpPr>
          <p:nvPr>
            <p:ph type="ftr" idx="35"/>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3" name="PlaceHolder 3"/>
          <p:cNvSpPr>
            <a:spLocks noGrp="1"/>
          </p:cNvSpPr>
          <p:nvPr>
            <p:ph type="sldNum" idx="36"/>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0BAACC33-7D3D-431A-BCEB-84111F88B698}"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214" name="PlaceHolder 4"/>
          <p:cNvSpPr>
            <a:spLocks noGrp="1"/>
          </p:cNvSpPr>
          <p:nvPr>
            <p:ph type="body"/>
          </p:nvPr>
        </p:nvSpPr>
        <p:spPr>
          <a:xfrm>
            <a:off x="479520" y="1686600"/>
            <a:ext cx="3543840" cy="2216520"/>
          </a:xfrm>
          <a:prstGeom prst="rect">
            <a:avLst/>
          </a:prstGeom>
          <a:solidFill>
            <a:schemeClr val="accent5">
              <a:lumMod val="20000"/>
              <a:lumOff val="80000"/>
            </a:schemeClr>
          </a:solidFill>
          <a:ln w="0">
            <a:noFill/>
          </a:ln>
        </p:spPr>
        <p:txBody>
          <a:bodyPr lIns="90000" rIns="90000" tIns="45000" bIns="45000" anchor="ctr">
            <a:noAutofit/>
          </a:bodyPr>
          <a:p>
            <a:pPr marL="432000" indent="-324000" algn="ctr" defTabSz="914400">
              <a:lnSpc>
                <a:spcPct val="100000"/>
              </a:lnSpc>
              <a:buClr>
                <a:srgbClr val="000000"/>
              </a:buClr>
              <a:buSzPct val="45000"/>
              <a:buFont typeface="Wingdings" charset="2"/>
              <a:buChar char=""/>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15" name="PlaceHolder 5"/>
          <p:cNvSpPr>
            <a:spLocks noGrp="1"/>
          </p:cNvSpPr>
          <p:nvPr>
            <p:ph type="body"/>
          </p:nvPr>
        </p:nvSpPr>
        <p:spPr>
          <a:xfrm>
            <a:off x="479520" y="4021560"/>
            <a:ext cx="3543840" cy="22165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16" name="PlaceHolder 6"/>
          <p:cNvSpPr>
            <a:spLocks noGrp="1"/>
          </p:cNvSpPr>
          <p:nvPr>
            <p:ph type="body"/>
          </p:nvPr>
        </p:nvSpPr>
        <p:spPr>
          <a:xfrm>
            <a:off x="4323960" y="1686600"/>
            <a:ext cx="3543840" cy="22165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17" name="PlaceHolder 7"/>
          <p:cNvSpPr>
            <a:spLocks noGrp="1"/>
          </p:cNvSpPr>
          <p:nvPr>
            <p:ph type="body"/>
          </p:nvPr>
        </p:nvSpPr>
        <p:spPr>
          <a:xfrm>
            <a:off x="4323960" y="4021560"/>
            <a:ext cx="3543840" cy="22165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18" name="PlaceHolder 8"/>
          <p:cNvSpPr>
            <a:spLocks noGrp="1"/>
          </p:cNvSpPr>
          <p:nvPr>
            <p:ph type="body"/>
          </p:nvPr>
        </p:nvSpPr>
        <p:spPr>
          <a:xfrm>
            <a:off x="8165160" y="1686600"/>
            <a:ext cx="3543840" cy="22165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19" name="PlaceHolder 9"/>
          <p:cNvSpPr>
            <a:spLocks noGrp="1"/>
          </p:cNvSpPr>
          <p:nvPr>
            <p:ph type="body"/>
          </p:nvPr>
        </p:nvSpPr>
        <p:spPr>
          <a:xfrm>
            <a:off x="8165160" y="4021560"/>
            <a:ext cx="3543840" cy="221652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200" spc="-1" strike="noStrike">
                <a:solidFill>
                  <a:schemeClr val="dk1"/>
                </a:solidFill>
                <a:latin typeface="Montserrat"/>
                <a:ea typeface="Arial"/>
              </a:rPr>
              <a:t>Для того, чтобы заполнить слайд </a:t>
            </a:r>
            <a:br>
              <a:rPr sz="1200"/>
            </a:br>
            <a:r>
              <a:rPr b="0" lang="ru-RU" sz="1200" spc="-1" strike="noStrike">
                <a:solidFill>
                  <a:schemeClr val="dk1"/>
                </a:solidFill>
                <a:latin typeface="Montserrat"/>
                <a:ea typeface="Arial"/>
              </a:rPr>
              <a:t>и не оставлять его пустым, рекомендуется </a:t>
            </a:r>
            <a:br>
              <a:rPr sz="1200"/>
            </a:br>
            <a:r>
              <a:rPr b="0" lang="ru-RU" sz="1200" spc="-1" strike="noStrike">
                <a:solidFill>
                  <a:schemeClr val="dk1"/>
                </a:solidFill>
                <a:latin typeface="Montserrat"/>
                <a:ea typeface="Arial"/>
              </a:rPr>
              <a:t>в это поле добавить иллюстрацию </a:t>
            </a:r>
            <a:br>
              <a:rPr sz="1200"/>
            </a:br>
            <a:r>
              <a:rPr b="0" lang="ru-RU" sz="1200" spc="-1" strike="noStrike">
                <a:solidFill>
                  <a:schemeClr val="dk1"/>
                </a:solidFill>
                <a:latin typeface="Montserrat"/>
                <a:ea typeface="Arial"/>
              </a:rPr>
              <a:t>или фотографию.</a:t>
            </a:r>
            <a:endParaRPr b="0" lang="ru-RU" sz="1200" spc="-1" strike="noStrike">
              <a:solidFill>
                <a:schemeClr val="dk1"/>
              </a:solidFill>
              <a:latin typeface="Montserrat"/>
            </a:endParaRPr>
          </a:p>
        </p:txBody>
      </p:sp>
      <p:sp>
        <p:nvSpPr>
          <p:cNvPr id="220" name="PlaceHolder 10"/>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 name="Рисунок 8" descr=""/>
          <p:cNvPicPr/>
          <p:nvPr/>
        </p:nvPicPr>
        <p:blipFill>
          <a:blip r:embed="rId2"/>
          <a:stretch/>
        </p:blipFill>
        <p:spPr>
          <a:xfrm>
            <a:off x="96480" y="0"/>
            <a:ext cx="12038040" cy="6771240"/>
          </a:xfrm>
          <a:prstGeom prst="rect">
            <a:avLst/>
          </a:prstGeom>
          <a:ln w="0">
            <a:noFill/>
          </a:ln>
        </p:spPr>
      </p:pic>
      <p:pic>
        <p:nvPicPr>
          <p:cNvPr id="13" name="Рисунок 11" descr=""/>
          <p:cNvPicPr/>
          <p:nvPr/>
        </p:nvPicPr>
        <p:blipFill>
          <a:blip r:embed="rId3"/>
          <a:stretch/>
        </p:blipFill>
        <p:spPr>
          <a:xfrm>
            <a:off x="0" y="-20520"/>
            <a:ext cx="12191760" cy="606240"/>
          </a:xfrm>
          <a:prstGeom prst="rect">
            <a:avLst/>
          </a:prstGeom>
          <a:ln w="0">
            <a:noFill/>
          </a:ln>
        </p:spPr>
      </p:pic>
      <p:pic>
        <p:nvPicPr>
          <p:cNvPr id="14" name="Рисунок 15" descr=""/>
          <p:cNvPicPr/>
          <p:nvPr/>
        </p:nvPicPr>
        <p:blipFill>
          <a:blip r:embed="rId4"/>
          <a:stretch/>
        </p:blipFill>
        <p:spPr>
          <a:xfrm>
            <a:off x="10760040" y="142200"/>
            <a:ext cx="952200" cy="293040"/>
          </a:xfrm>
          <a:prstGeom prst="rect">
            <a:avLst/>
          </a:prstGeom>
          <a:ln w="0">
            <a:noFill/>
          </a:ln>
        </p:spPr>
      </p:pic>
      <p:sp>
        <p:nvSpPr>
          <p:cNvPr id="15"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6" name="PlaceHolder 2"/>
          <p:cNvSpPr>
            <a:spLocks noGrp="1"/>
          </p:cNvSpPr>
          <p:nvPr>
            <p:ph type="ftr" idx="1"/>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3"/>
          <p:cNvSpPr>
            <a:spLocks noGrp="1"/>
          </p:cNvSpPr>
          <p:nvPr>
            <p:ph type="sldNum" idx="2"/>
          </p:nvPr>
        </p:nvSpPr>
        <p:spPr>
          <a:xfrm>
            <a:off x="8966160" y="6352560"/>
            <a:ext cx="274608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18F81276-662D-43AD-957B-EEDBA0E1711E}"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8" name="PlaceHolder 4"/>
          <p:cNvSpPr>
            <a:spLocks noGrp="1"/>
          </p:cNvSpPr>
          <p:nvPr>
            <p:ph type="body"/>
          </p:nvPr>
        </p:nvSpPr>
        <p:spPr>
          <a:xfrm>
            <a:off x="479520" y="1922400"/>
            <a:ext cx="5616360" cy="72900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600" spc="-1" strike="noStrike">
                <a:solidFill>
                  <a:schemeClr val="dk1"/>
                </a:solidFill>
                <a:latin typeface="Montserrat SemiBold"/>
                <a:ea typeface="Arial"/>
              </a:rPr>
              <a:t>Название графика может быть набрано в две или три строки</a:t>
            </a:r>
            <a:r>
              <a:rPr b="0" lang="ru-RU" sz="1600" spc="-1" strike="noStrike">
                <a:solidFill>
                  <a:schemeClr val="dk1"/>
                </a:solidFill>
                <a:latin typeface="Montserrat"/>
                <a:ea typeface="Arial"/>
              </a:rPr>
              <a:t> </a:t>
            </a:r>
            <a:r>
              <a:rPr b="0" lang="ru-RU" sz="1600" spc="-1" strike="noStrike">
                <a:solidFill>
                  <a:schemeClr val="dk1"/>
                </a:solidFill>
                <a:latin typeface="Montserrat SemiBold"/>
                <a:ea typeface="Arial"/>
              </a:rPr>
              <a:t>(16</a:t>
            </a:r>
            <a:r>
              <a:rPr b="0" lang="en-US" sz="1600" spc="-1" strike="noStrike">
                <a:solidFill>
                  <a:schemeClr val="dk1"/>
                </a:solidFill>
                <a:latin typeface="Montserrat SemiBold"/>
                <a:ea typeface="Arial"/>
              </a:rPr>
              <a:t>pt</a:t>
            </a:r>
            <a:r>
              <a:rPr b="0" lang="ru-RU" sz="1600" spc="-1" strike="noStrike">
                <a:solidFill>
                  <a:schemeClr val="dk1"/>
                </a:solidFill>
                <a:latin typeface="Montserrat SemiBold"/>
                <a:ea typeface="Arial"/>
              </a:rPr>
              <a:t>)</a:t>
            </a:r>
            <a:endParaRPr b="0" lang="ru-RU" sz="1600" spc="-1" strike="noStrike">
              <a:solidFill>
                <a:schemeClr val="dk1"/>
              </a:solidFill>
              <a:latin typeface="Montserrat"/>
            </a:endParaRPr>
          </a:p>
        </p:txBody>
      </p:sp>
      <p:sp>
        <p:nvSpPr>
          <p:cNvPr id="19" name="PlaceHolder 5"/>
          <p:cNvSpPr>
            <a:spLocks noGrp="1"/>
          </p:cNvSpPr>
          <p:nvPr>
            <p:ph type="body"/>
          </p:nvPr>
        </p:nvSpPr>
        <p:spPr>
          <a:xfrm>
            <a:off x="479520" y="2763360"/>
            <a:ext cx="5616360" cy="27277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20" name="PlaceHolder 6"/>
          <p:cNvSpPr>
            <a:spLocks noGrp="1"/>
          </p:cNvSpPr>
          <p:nvPr>
            <p:ph type="body"/>
          </p:nvPr>
        </p:nvSpPr>
        <p:spPr>
          <a:xfrm>
            <a:off x="479520" y="5603400"/>
            <a:ext cx="561636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21" name="PlaceHolder 7"/>
          <p:cNvSpPr>
            <a:spLocks noGrp="1"/>
          </p:cNvSpPr>
          <p:nvPr>
            <p:ph type="body"/>
          </p:nvPr>
        </p:nvSpPr>
        <p:spPr>
          <a:xfrm>
            <a:off x="6356520" y="1923120"/>
            <a:ext cx="5352840" cy="424872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22"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1" name="Рисунок 8" descr=""/>
          <p:cNvPicPr/>
          <p:nvPr/>
        </p:nvPicPr>
        <p:blipFill>
          <a:blip r:embed="rId2"/>
          <a:stretch/>
        </p:blipFill>
        <p:spPr>
          <a:xfrm>
            <a:off x="96480" y="0"/>
            <a:ext cx="12038040" cy="6771240"/>
          </a:xfrm>
          <a:prstGeom prst="rect">
            <a:avLst/>
          </a:prstGeom>
          <a:ln w="0">
            <a:noFill/>
          </a:ln>
        </p:spPr>
      </p:pic>
      <p:pic>
        <p:nvPicPr>
          <p:cNvPr id="222" name="Рисунок 11" descr=""/>
          <p:cNvPicPr/>
          <p:nvPr/>
        </p:nvPicPr>
        <p:blipFill>
          <a:blip r:embed="rId3"/>
          <a:stretch/>
        </p:blipFill>
        <p:spPr>
          <a:xfrm>
            <a:off x="0" y="-20520"/>
            <a:ext cx="12191760" cy="606240"/>
          </a:xfrm>
          <a:prstGeom prst="rect">
            <a:avLst/>
          </a:prstGeom>
          <a:ln w="0">
            <a:noFill/>
          </a:ln>
        </p:spPr>
      </p:pic>
      <p:pic>
        <p:nvPicPr>
          <p:cNvPr id="223" name="Рисунок 15" descr=""/>
          <p:cNvPicPr/>
          <p:nvPr/>
        </p:nvPicPr>
        <p:blipFill>
          <a:blip r:embed="rId4"/>
          <a:stretch/>
        </p:blipFill>
        <p:spPr>
          <a:xfrm>
            <a:off x="10760040" y="142200"/>
            <a:ext cx="952200" cy="293040"/>
          </a:xfrm>
          <a:prstGeom prst="rect">
            <a:avLst/>
          </a:prstGeom>
          <a:ln w="0">
            <a:noFill/>
          </a:ln>
        </p:spPr>
      </p:pic>
      <p:sp>
        <p:nvSpPr>
          <p:cNvPr id="224"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225" name="PlaceHolder 2"/>
          <p:cNvSpPr>
            <a:spLocks noGrp="1"/>
          </p:cNvSpPr>
          <p:nvPr>
            <p:ph type="ftr" idx="37"/>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6" name="PlaceHolder 3"/>
          <p:cNvSpPr>
            <a:spLocks noGrp="1"/>
          </p:cNvSpPr>
          <p:nvPr>
            <p:ph type="sldNum" idx="38"/>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33168CA9-1996-4143-9D0F-2E759032B5C3}"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227" name="PlaceHolder 4"/>
          <p:cNvSpPr>
            <a:spLocks noGrp="1"/>
          </p:cNvSpPr>
          <p:nvPr>
            <p:ph type="body"/>
          </p:nvPr>
        </p:nvSpPr>
        <p:spPr>
          <a:xfrm>
            <a:off x="479520" y="2735280"/>
            <a:ext cx="1295640" cy="853200"/>
          </a:xfrm>
          <a:prstGeom prst="rect">
            <a:avLst/>
          </a:prstGeom>
          <a:solidFill>
            <a:schemeClr val="accent5">
              <a:lumMod val="20000"/>
              <a:lumOff val="80000"/>
            </a:schemeClr>
          </a:solidFill>
          <a:ln w="0">
            <a:noFill/>
          </a:ln>
        </p:spPr>
        <p:txBody>
          <a:bodyPr lIns="90000" rIns="90000" tIns="45000" bIns="45000" anchor="ctr">
            <a:noAutofit/>
          </a:bodyPr>
          <a:p>
            <a:pPr marL="432000" indent="-324000" algn="ctr" defTabSz="914400">
              <a:lnSpc>
                <a:spcPct val="100000"/>
              </a:lnSpc>
              <a:buClr>
                <a:srgbClr val="000000"/>
              </a:buClr>
              <a:buSzPct val="45000"/>
              <a:buFont typeface="Wingdings" charset="2"/>
              <a:buChar char=""/>
            </a:pPr>
            <a:r>
              <a:rPr b="0" lang="ru-RU" sz="1000" spc="-1" strike="noStrike">
                <a:solidFill>
                  <a:schemeClr val="dk1"/>
                </a:solidFill>
                <a:latin typeface="Montserrat"/>
                <a:ea typeface="Arial"/>
              </a:rPr>
              <a:t>Рекомендуется </a:t>
            </a:r>
            <a:br>
              <a:rPr sz="1000"/>
            </a:br>
            <a:r>
              <a:rPr b="0" lang="ru-RU" sz="1000" spc="-1" strike="noStrike">
                <a:solidFill>
                  <a:schemeClr val="dk1"/>
                </a:solidFill>
                <a:latin typeface="Montserrat"/>
                <a:ea typeface="Arial"/>
              </a:rPr>
              <a:t>в это поле добавить иконку</a:t>
            </a:r>
            <a:endParaRPr b="0" lang="ru-RU" sz="1000" spc="-1" strike="noStrike">
              <a:solidFill>
                <a:schemeClr val="dk1"/>
              </a:solidFill>
              <a:latin typeface="Montserrat"/>
            </a:endParaRPr>
          </a:p>
        </p:txBody>
      </p:sp>
      <p:sp>
        <p:nvSpPr>
          <p:cNvPr id="228" name="PlaceHolder 5"/>
          <p:cNvSpPr>
            <a:spLocks noGrp="1"/>
          </p:cNvSpPr>
          <p:nvPr>
            <p:ph type="body"/>
          </p:nvPr>
        </p:nvSpPr>
        <p:spPr>
          <a:xfrm>
            <a:off x="479520" y="1798200"/>
            <a:ext cx="1123272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2400" spc="-1" strike="noStrike">
                <a:solidFill>
                  <a:schemeClr val="dk1"/>
                </a:solidFill>
                <a:latin typeface="Montserrat SemiBold"/>
                <a:ea typeface="Arial"/>
              </a:rPr>
              <a:t>Важная информация (24</a:t>
            </a:r>
            <a:r>
              <a:rPr b="0" lang="en-US" sz="2400" spc="-1" strike="noStrike">
                <a:solidFill>
                  <a:schemeClr val="dk1"/>
                </a:solidFill>
                <a:latin typeface="Montserrat SemiBold"/>
                <a:ea typeface="Arial"/>
              </a:rPr>
              <a:t>pt</a:t>
            </a:r>
            <a:r>
              <a:rPr b="0" lang="ru-RU"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229" name="PlaceHolder 6"/>
          <p:cNvSpPr>
            <a:spLocks noGrp="1"/>
          </p:cNvSpPr>
          <p:nvPr>
            <p:ph type="body"/>
          </p:nvPr>
        </p:nvSpPr>
        <p:spPr>
          <a:xfrm>
            <a:off x="1971720" y="2735280"/>
            <a:ext cx="972648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230" name="PlaceHolder 7"/>
          <p:cNvSpPr>
            <a:spLocks noGrp="1"/>
          </p:cNvSpPr>
          <p:nvPr>
            <p:ph type="body"/>
          </p:nvPr>
        </p:nvSpPr>
        <p:spPr>
          <a:xfrm>
            <a:off x="479520" y="5603400"/>
            <a:ext cx="11229480" cy="568080"/>
          </a:xfrm>
          <a:prstGeom prst="rect">
            <a:avLst/>
          </a:prstGeom>
          <a:noFill/>
          <a:ln w="0">
            <a:noFill/>
          </a:ln>
        </p:spPr>
        <p:txBody>
          <a:bodyPr lIns="91440" rIns="91440" tIns="45720" bIns="45720" anchor="t">
            <a:normAutofit/>
          </a:bodyPr>
          <a:p>
            <a:pPr indent="0" algn="just" defTabSz="914400">
              <a:lnSpc>
                <a:spcPct val="90000"/>
              </a:lnSpc>
              <a:spcBef>
                <a:spcPts val="1001"/>
              </a:spcBef>
              <a:buNone/>
              <a:tabLst>
                <a:tab algn="l" pos="0"/>
              </a:tabLst>
            </a:pPr>
            <a:r>
              <a:rPr b="0" lang="ru-RU" sz="1200" spc="-1" strike="noStrike">
                <a:solidFill>
                  <a:schemeClr val="accent6"/>
                </a:solidFill>
                <a:latin typeface="Montserrat"/>
                <a:ea typeface="Arial"/>
              </a:rPr>
              <a:t>Пояснительная или дополнительная информация (12 pt)</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231" name="PlaceHolder 8"/>
          <p:cNvSpPr>
            <a:spLocks noGrp="1"/>
          </p:cNvSpPr>
          <p:nvPr>
            <p:ph type="body"/>
          </p:nvPr>
        </p:nvSpPr>
        <p:spPr>
          <a:xfrm>
            <a:off x="479520" y="3702240"/>
            <a:ext cx="1295640" cy="85320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000" spc="-1" strike="noStrike">
                <a:solidFill>
                  <a:schemeClr val="dk1"/>
                </a:solidFill>
                <a:latin typeface="Montserrat"/>
                <a:ea typeface="Arial"/>
              </a:rPr>
              <a:t>Рекомендуется </a:t>
            </a:r>
            <a:br>
              <a:rPr sz="1000"/>
            </a:br>
            <a:r>
              <a:rPr b="0" lang="ru-RU" sz="1000" spc="-1" strike="noStrike">
                <a:solidFill>
                  <a:schemeClr val="dk1"/>
                </a:solidFill>
                <a:latin typeface="Montserrat"/>
                <a:ea typeface="Arial"/>
              </a:rPr>
              <a:t>в это поле добавить иконку</a:t>
            </a:r>
            <a:endParaRPr b="0" lang="ru-RU" sz="1000" spc="-1" strike="noStrike">
              <a:solidFill>
                <a:schemeClr val="dk1"/>
              </a:solidFill>
              <a:latin typeface="Montserrat"/>
            </a:endParaRPr>
          </a:p>
        </p:txBody>
      </p:sp>
      <p:sp>
        <p:nvSpPr>
          <p:cNvPr id="232" name="PlaceHolder 9"/>
          <p:cNvSpPr>
            <a:spLocks noGrp="1"/>
          </p:cNvSpPr>
          <p:nvPr>
            <p:ph type="body"/>
          </p:nvPr>
        </p:nvSpPr>
        <p:spPr>
          <a:xfrm>
            <a:off x="479520" y="4637880"/>
            <a:ext cx="1295640" cy="853200"/>
          </a:xfrm>
          <a:prstGeom prst="rect">
            <a:avLst/>
          </a:prstGeom>
          <a:solidFill>
            <a:schemeClr val="accent5">
              <a:lumMod val="20000"/>
              <a:lumOff val="80000"/>
            </a:schemeClr>
          </a:solidFill>
          <a:ln w="0">
            <a:noFill/>
          </a:ln>
        </p:spPr>
        <p:txBody>
          <a:bodyPr lIns="90000" rIns="90000" tIns="45000" bIns="45000" anchor="ctr">
            <a:noAutofit/>
          </a:bodyPr>
          <a:p>
            <a:pPr indent="0" algn="ctr" defTabSz="914400">
              <a:lnSpc>
                <a:spcPct val="100000"/>
              </a:lnSpc>
              <a:buNone/>
            </a:pPr>
            <a:r>
              <a:rPr b="0" lang="ru-RU" sz="1000" spc="-1" strike="noStrike">
                <a:solidFill>
                  <a:schemeClr val="dk1"/>
                </a:solidFill>
                <a:latin typeface="Montserrat"/>
                <a:ea typeface="Arial"/>
              </a:rPr>
              <a:t>Рекомендуется </a:t>
            </a:r>
            <a:br>
              <a:rPr sz="1000"/>
            </a:br>
            <a:r>
              <a:rPr b="0" lang="ru-RU" sz="1000" spc="-1" strike="noStrike">
                <a:solidFill>
                  <a:schemeClr val="dk1"/>
                </a:solidFill>
                <a:latin typeface="Montserrat"/>
                <a:ea typeface="Arial"/>
              </a:rPr>
              <a:t>в это поле добавить иконку</a:t>
            </a:r>
            <a:endParaRPr b="0" lang="ru-RU" sz="1000" spc="-1" strike="noStrike">
              <a:solidFill>
                <a:schemeClr val="dk1"/>
              </a:solidFill>
              <a:latin typeface="Montserrat"/>
            </a:endParaRPr>
          </a:p>
        </p:txBody>
      </p:sp>
      <p:sp>
        <p:nvSpPr>
          <p:cNvPr id="233" name="PlaceHolder 10"/>
          <p:cNvSpPr>
            <a:spLocks noGrp="1"/>
          </p:cNvSpPr>
          <p:nvPr>
            <p:ph type="body"/>
          </p:nvPr>
        </p:nvSpPr>
        <p:spPr>
          <a:xfrm>
            <a:off x="1971720" y="3699360"/>
            <a:ext cx="972648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234" name="PlaceHolder 11"/>
          <p:cNvSpPr>
            <a:spLocks noGrp="1"/>
          </p:cNvSpPr>
          <p:nvPr>
            <p:ph type="body"/>
          </p:nvPr>
        </p:nvSpPr>
        <p:spPr>
          <a:xfrm>
            <a:off x="1971720" y="4636440"/>
            <a:ext cx="9726480" cy="85320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располагать небольшие фрагменты текста.</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235" name="PlaceHolder 12"/>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 name="Рисунок 8" descr=""/>
          <p:cNvPicPr/>
          <p:nvPr/>
        </p:nvPicPr>
        <p:blipFill>
          <a:blip r:embed="rId2"/>
          <a:stretch/>
        </p:blipFill>
        <p:spPr>
          <a:xfrm>
            <a:off x="96480" y="0"/>
            <a:ext cx="12038040" cy="6771240"/>
          </a:xfrm>
          <a:prstGeom prst="rect">
            <a:avLst/>
          </a:prstGeom>
          <a:ln w="0">
            <a:noFill/>
          </a:ln>
        </p:spPr>
      </p:pic>
      <p:pic>
        <p:nvPicPr>
          <p:cNvPr id="24" name="Рисунок 11" descr=""/>
          <p:cNvPicPr/>
          <p:nvPr/>
        </p:nvPicPr>
        <p:blipFill>
          <a:blip r:embed="rId3"/>
          <a:stretch/>
        </p:blipFill>
        <p:spPr>
          <a:xfrm>
            <a:off x="0" y="-20520"/>
            <a:ext cx="12191760" cy="606240"/>
          </a:xfrm>
          <a:prstGeom prst="rect">
            <a:avLst/>
          </a:prstGeom>
          <a:ln w="0">
            <a:noFill/>
          </a:ln>
        </p:spPr>
      </p:pic>
      <p:pic>
        <p:nvPicPr>
          <p:cNvPr id="25" name="Рисунок 15" descr=""/>
          <p:cNvPicPr/>
          <p:nvPr/>
        </p:nvPicPr>
        <p:blipFill>
          <a:blip r:embed="rId4"/>
          <a:stretch/>
        </p:blipFill>
        <p:spPr>
          <a:xfrm>
            <a:off x="10760040" y="142200"/>
            <a:ext cx="952200" cy="293040"/>
          </a:xfrm>
          <a:prstGeom prst="rect">
            <a:avLst/>
          </a:prstGeom>
          <a:ln w="0">
            <a:noFill/>
          </a:ln>
        </p:spPr>
      </p:pic>
      <p:sp>
        <p:nvSpPr>
          <p:cNvPr id="26"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27" name="PlaceHolder 2"/>
          <p:cNvSpPr>
            <a:spLocks noGrp="1"/>
          </p:cNvSpPr>
          <p:nvPr>
            <p:ph type="ftr" idx="3"/>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3"/>
          <p:cNvSpPr>
            <a:spLocks noGrp="1"/>
          </p:cNvSpPr>
          <p:nvPr>
            <p:ph type="sldNum" idx="4"/>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73BAF86E-B649-4A7D-8E0B-98AE01110CE7}"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29" name="PlaceHolder 4"/>
          <p:cNvSpPr>
            <a:spLocks noGrp="1"/>
          </p:cNvSpPr>
          <p:nvPr>
            <p:ph type="body"/>
          </p:nvPr>
        </p:nvSpPr>
        <p:spPr>
          <a:xfrm>
            <a:off x="479520" y="4152960"/>
            <a:ext cx="5433480" cy="208512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400" spc="-1" strike="noStrike">
                <a:solidFill>
                  <a:schemeClr val="dk1"/>
                </a:solidFill>
                <a:latin typeface="Montserrat"/>
                <a:ea typeface="Arial"/>
              </a:rPr>
              <a:t>Рекомендуется разбивать большой объем текста (1</a:t>
            </a:r>
            <a:r>
              <a:rPr b="0" lang="en-US" sz="1400" spc="-1" strike="noStrike">
                <a:solidFill>
                  <a:schemeClr val="dk1"/>
                </a:solidFill>
                <a:latin typeface="Montserrat"/>
                <a:ea typeface="Arial"/>
              </a:rPr>
              <a:t>4</a:t>
            </a:r>
            <a:r>
              <a:rPr b="0" lang="ru-RU" sz="14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400" spc="-1" strike="noStrike">
              <a:solidFill>
                <a:schemeClr val="dk1"/>
              </a:solidFill>
              <a:latin typeface="Montserrat"/>
            </a:endParaRPr>
          </a:p>
          <a:p>
            <a:pPr lvl="1" marL="864000" indent="0" algn="just" defTabSz="914400">
              <a:lnSpc>
                <a:spcPct val="90000"/>
              </a:lnSpc>
              <a:spcBef>
                <a:spcPts val="1134"/>
              </a:spcBef>
              <a:buNone/>
              <a:tabLst>
                <a:tab algn="l" pos="0"/>
              </a:tabLst>
            </a:pPr>
            <a:r>
              <a:rPr b="0" lang="ru-RU" sz="1400" spc="-1" strike="noStrike">
                <a:solidFill>
                  <a:schemeClr val="dk1"/>
                </a:solidFill>
                <a:latin typeface="Montserrat"/>
                <a:ea typeface="Arial"/>
              </a:rPr>
              <a:t> </a:t>
            </a:r>
            <a:endParaRPr b="0" lang="ru-RU" sz="1400" spc="-1" strike="noStrike">
              <a:solidFill>
                <a:schemeClr val="dk1"/>
              </a:solidFill>
              <a:latin typeface="Montserrat"/>
            </a:endParaRPr>
          </a:p>
          <a:p>
            <a:pPr lvl="2" marL="1296000" indent="0" algn="just" defTabSz="914400">
              <a:lnSpc>
                <a:spcPct val="90000"/>
              </a:lnSpc>
              <a:spcBef>
                <a:spcPts val="850"/>
              </a:spcBef>
              <a:buNone/>
              <a:tabLst>
                <a:tab algn="l" pos="0"/>
              </a:tabLst>
            </a:pPr>
            <a:r>
              <a:rPr b="0" lang="ru-RU" sz="1400" spc="-1" strike="noStrike">
                <a:solidFill>
                  <a:schemeClr val="dk1"/>
                </a:solidFill>
                <a:latin typeface="Montserrat"/>
                <a:ea typeface="Arial"/>
              </a:rPr>
              <a:t> </a:t>
            </a:r>
            <a:endParaRPr b="0" lang="ru-RU" sz="1400" spc="-1" strike="noStrike">
              <a:solidFill>
                <a:schemeClr val="dk1"/>
              </a:solidFill>
              <a:latin typeface="Montserrat"/>
            </a:endParaRPr>
          </a:p>
        </p:txBody>
      </p:sp>
      <p:sp>
        <p:nvSpPr>
          <p:cNvPr id="30" name="PlaceHolder 5"/>
          <p:cNvSpPr>
            <a:spLocks noGrp="1"/>
          </p:cNvSpPr>
          <p:nvPr>
            <p:ph type="body"/>
          </p:nvPr>
        </p:nvSpPr>
        <p:spPr>
          <a:xfrm>
            <a:off x="6280560" y="4152960"/>
            <a:ext cx="5433480" cy="2085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400" spc="-1" strike="noStrike">
                <a:solidFill>
                  <a:schemeClr val="dk1"/>
                </a:solidFill>
                <a:latin typeface="Montserrat"/>
                <a:ea typeface="Arial"/>
              </a:rPr>
              <a:t>Рекомендуется разбивать большой объем текста (1</a:t>
            </a:r>
            <a:r>
              <a:rPr b="0" lang="en-US" sz="1400" spc="-1" strike="noStrike">
                <a:solidFill>
                  <a:schemeClr val="dk1"/>
                </a:solidFill>
                <a:latin typeface="Montserrat"/>
                <a:ea typeface="Arial"/>
              </a:rPr>
              <a:t>4</a:t>
            </a:r>
            <a:r>
              <a:rPr b="0" lang="ru-RU" sz="14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a:p>
            <a:pPr indent="0" defTabSz="914400">
              <a:lnSpc>
                <a:spcPct val="90000"/>
              </a:lnSpc>
              <a:spcBef>
                <a:spcPts val="1001"/>
              </a:spcBef>
              <a:buNone/>
              <a:tabLst>
                <a:tab algn="l" pos="0"/>
              </a:tabLst>
            </a:pPr>
            <a:endParaRPr b="0" lang="ru-RU" sz="1400" spc="-1" strike="noStrike">
              <a:solidFill>
                <a:schemeClr val="dk1"/>
              </a:solidFill>
              <a:latin typeface="Montserrat"/>
            </a:endParaRPr>
          </a:p>
        </p:txBody>
      </p:sp>
      <p:sp>
        <p:nvSpPr>
          <p:cNvPr id="31" name="PlaceHolder 6"/>
          <p:cNvSpPr>
            <a:spLocks noGrp="1"/>
          </p:cNvSpPr>
          <p:nvPr>
            <p:ph type="body"/>
          </p:nvPr>
        </p:nvSpPr>
        <p:spPr>
          <a:xfrm>
            <a:off x="482760" y="1747080"/>
            <a:ext cx="5430240" cy="229032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32" name="PlaceHolder 7"/>
          <p:cNvSpPr>
            <a:spLocks noGrp="1"/>
          </p:cNvSpPr>
          <p:nvPr>
            <p:ph type="body"/>
          </p:nvPr>
        </p:nvSpPr>
        <p:spPr>
          <a:xfrm>
            <a:off x="6275880" y="1747080"/>
            <a:ext cx="5433480" cy="229032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33" name="PlaceHolder 8"/>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 name="Рисунок 8" descr=""/>
          <p:cNvPicPr/>
          <p:nvPr/>
        </p:nvPicPr>
        <p:blipFill>
          <a:blip r:embed="rId2"/>
          <a:stretch/>
        </p:blipFill>
        <p:spPr>
          <a:xfrm>
            <a:off x="96480" y="0"/>
            <a:ext cx="12038040" cy="6771240"/>
          </a:xfrm>
          <a:prstGeom prst="rect">
            <a:avLst/>
          </a:prstGeom>
          <a:ln w="0">
            <a:noFill/>
          </a:ln>
        </p:spPr>
      </p:pic>
      <p:pic>
        <p:nvPicPr>
          <p:cNvPr id="35" name="Рисунок 11" descr=""/>
          <p:cNvPicPr/>
          <p:nvPr/>
        </p:nvPicPr>
        <p:blipFill>
          <a:blip r:embed="rId3"/>
          <a:stretch/>
        </p:blipFill>
        <p:spPr>
          <a:xfrm>
            <a:off x="0" y="-20520"/>
            <a:ext cx="12191760" cy="606240"/>
          </a:xfrm>
          <a:prstGeom prst="rect">
            <a:avLst/>
          </a:prstGeom>
          <a:ln w="0">
            <a:noFill/>
          </a:ln>
        </p:spPr>
      </p:pic>
      <p:pic>
        <p:nvPicPr>
          <p:cNvPr id="36" name="Рисунок 15" descr=""/>
          <p:cNvPicPr/>
          <p:nvPr/>
        </p:nvPicPr>
        <p:blipFill>
          <a:blip r:embed="rId4"/>
          <a:stretch/>
        </p:blipFill>
        <p:spPr>
          <a:xfrm>
            <a:off x="10760040" y="142200"/>
            <a:ext cx="952200" cy="293040"/>
          </a:xfrm>
          <a:prstGeom prst="rect">
            <a:avLst/>
          </a:prstGeom>
          <a:ln w="0">
            <a:noFill/>
          </a:ln>
        </p:spPr>
      </p:pic>
      <p:sp>
        <p:nvSpPr>
          <p:cNvPr id="37" name="PlaceHolder 1"/>
          <p:cNvSpPr>
            <a:spLocks noGrp="1"/>
          </p:cNvSpPr>
          <p:nvPr>
            <p:ph type="title"/>
          </p:nvPr>
        </p:nvSpPr>
        <p:spPr>
          <a:xfrm>
            <a:off x="479520" y="597960"/>
            <a:ext cx="11229480" cy="108828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38" name="PlaceHolder 2"/>
          <p:cNvSpPr>
            <a:spLocks noGrp="1"/>
          </p:cNvSpPr>
          <p:nvPr>
            <p:ph type="ftr" idx="5"/>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9" name="PlaceHolder 3"/>
          <p:cNvSpPr>
            <a:spLocks noGrp="1"/>
          </p:cNvSpPr>
          <p:nvPr>
            <p:ph type="sldNum" idx="6"/>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6EBD5D63-C913-4FEC-8D58-BF19AA3697B9}"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40" name="PlaceHolder 4"/>
          <p:cNvSpPr>
            <a:spLocks noGrp="1"/>
          </p:cNvSpPr>
          <p:nvPr>
            <p:ph type="body"/>
          </p:nvPr>
        </p:nvSpPr>
        <p:spPr>
          <a:xfrm>
            <a:off x="8153280" y="1705680"/>
            <a:ext cx="3543840" cy="453240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b="0" lang="ru-RU" sz="1200" spc="-1" strike="noStrike">
              <a:solidFill>
                <a:schemeClr val="dk1"/>
              </a:solidFill>
              <a:latin typeface="Montserrat"/>
            </a:endParaRPr>
          </a:p>
        </p:txBody>
      </p:sp>
      <p:sp>
        <p:nvSpPr>
          <p:cNvPr id="41" name="PlaceHolder 5"/>
          <p:cNvSpPr>
            <a:spLocks noGrp="1"/>
          </p:cNvSpPr>
          <p:nvPr>
            <p:ph type="body"/>
          </p:nvPr>
        </p:nvSpPr>
        <p:spPr>
          <a:xfrm>
            <a:off x="479520" y="1705680"/>
            <a:ext cx="3543840" cy="347580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42" name="PlaceHolder 6"/>
          <p:cNvSpPr>
            <a:spLocks noGrp="1"/>
          </p:cNvSpPr>
          <p:nvPr>
            <p:ph type="body"/>
          </p:nvPr>
        </p:nvSpPr>
        <p:spPr>
          <a:xfrm>
            <a:off x="4316400" y="1705680"/>
            <a:ext cx="3543840" cy="347580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43" name="PlaceHolder 7"/>
          <p:cNvSpPr>
            <a:spLocks noGrp="1"/>
          </p:cNvSpPr>
          <p:nvPr>
            <p:ph type="body"/>
          </p:nvPr>
        </p:nvSpPr>
        <p:spPr>
          <a:xfrm>
            <a:off x="479520" y="5296680"/>
            <a:ext cx="3543840" cy="95076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Изучите диаграмму, чтобы дать ее точное описание.</a:t>
            </a:r>
            <a:endParaRPr b="0" lang="ru-RU" sz="1200" spc="-1" strike="noStrike">
              <a:solidFill>
                <a:schemeClr val="dk1"/>
              </a:solidFill>
              <a:latin typeface="Montserrat"/>
            </a:endParaRPr>
          </a:p>
        </p:txBody>
      </p:sp>
      <p:sp>
        <p:nvSpPr>
          <p:cNvPr id="44" name="PlaceHolder 8"/>
          <p:cNvSpPr>
            <a:spLocks noGrp="1"/>
          </p:cNvSpPr>
          <p:nvPr>
            <p:ph type="body"/>
          </p:nvPr>
        </p:nvSpPr>
        <p:spPr>
          <a:xfrm>
            <a:off x="4316400" y="5290200"/>
            <a:ext cx="3543840" cy="95076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Изучите диаграмму, чтобы дать ее точное описание.</a:t>
            </a:r>
            <a:endParaRPr b="0" lang="ru-RU" sz="1200" spc="-1" strike="noStrike">
              <a:solidFill>
                <a:schemeClr val="dk1"/>
              </a:solidFill>
              <a:latin typeface="Montserrat"/>
            </a:endParaRPr>
          </a:p>
        </p:txBody>
      </p:sp>
      <p:sp>
        <p:nvSpPr>
          <p:cNvPr id="45" name="PlaceHolder 9"/>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Рисунок 8" descr=""/>
          <p:cNvPicPr/>
          <p:nvPr/>
        </p:nvPicPr>
        <p:blipFill>
          <a:blip r:embed="rId2"/>
          <a:stretch/>
        </p:blipFill>
        <p:spPr>
          <a:xfrm>
            <a:off x="96480" y="0"/>
            <a:ext cx="12038040" cy="6771240"/>
          </a:xfrm>
          <a:prstGeom prst="rect">
            <a:avLst/>
          </a:prstGeom>
          <a:ln w="0">
            <a:noFill/>
          </a:ln>
        </p:spPr>
      </p:pic>
      <p:pic>
        <p:nvPicPr>
          <p:cNvPr id="47" name="Рисунок 11" descr=""/>
          <p:cNvPicPr/>
          <p:nvPr/>
        </p:nvPicPr>
        <p:blipFill>
          <a:blip r:embed="rId3"/>
          <a:stretch/>
        </p:blipFill>
        <p:spPr>
          <a:xfrm>
            <a:off x="0" y="-20520"/>
            <a:ext cx="12191760" cy="606240"/>
          </a:xfrm>
          <a:prstGeom prst="rect">
            <a:avLst/>
          </a:prstGeom>
          <a:ln w="0">
            <a:noFill/>
          </a:ln>
        </p:spPr>
      </p:pic>
      <p:pic>
        <p:nvPicPr>
          <p:cNvPr id="48" name="Рисунок 15" descr=""/>
          <p:cNvPicPr/>
          <p:nvPr/>
        </p:nvPicPr>
        <p:blipFill>
          <a:blip r:embed="rId4"/>
          <a:stretch/>
        </p:blipFill>
        <p:spPr>
          <a:xfrm>
            <a:off x="10760040" y="142200"/>
            <a:ext cx="952200" cy="293040"/>
          </a:xfrm>
          <a:prstGeom prst="rect">
            <a:avLst/>
          </a:prstGeom>
          <a:ln w="0">
            <a:noFill/>
          </a:ln>
        </p:spPr>
      </p:pic>
      <p:sp>
        <p:nvSpPr>
          <p:cNvPr id="49" name="PlaceHolder 1"/>
          <p:cNvSpPr>
            <a:spLocks noGrp="1"/>
          </p:cNvSpPr>
          <p:nvPr>
            <p:ph type="title"/>
          </p:nvPr>
        </p:nvSpPr>
        <p:spPr>
          <a:xfrm>
            <a:off x="479520" y="597960"/>
            <a:ext cx="11229480" cy="108828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50" name="PlaceHolder 2"/>
          <p:cNvSpPr>
            <a:spLocks noGrp="1"/>
          </p:cNvSpPr>
          <p:nvPr>
            <p:ph type="ftr" idx="7"/>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3"/>
          <p:cNvSpPr>
            <a:spLocks noGrp="1"/>
          </p:cNvSpPr>
          <p:nvPr>
            <p:ph type="sldNum" idx="8"/>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1064CCEB-FB48-4383-87D1-4C74E65BEC8D}"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52" name="PlaceHolder 4"/>
          <p:cNvSpPr>
            <a:spLocks noGrp="1"/>
          </p:cNvSpPr>
          <p:nvPr>
            <p:ph type="body"/>
          </p:nvPr>
        </p:nvSpPr>
        <p:spPr>
          <a:xfrm>
            <a:off x="479520" y="4495680"/>
            <a:ext cx="3543840" cy="174204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p:txBody>
      </p:sp>
      <p:sp>
        <p:nvSpPr>
          <p:cNvPr id="53" name="PlaceHolder 5"/>
          <p:cNvSpPr>
            <a:spLocks noGrp="1"/>
          </p:cNvSpPr>
          <p:nvPr>
            <p:ph type="body"/>
          </p:nvPr>
        </p:nvSpPr>
        <p:spPr>
          <a:xfrm>
            <a:off x="4316400" y="4495680"/>
            <a:ext cx="3543840" cy="174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p:txBody>
      </p:sp>
      <p:sp>
        <p:nvSpPr>
          <p:cNvPr id="54" name="PlaceHolder 6"/>
          <p:cNvSpPr>
            <a:spLocks noGrp="1"/>
          </p:cNvSpPr>
          <p:nvPr>
            <p:ph type="body"/>
          </p:nvPr>
        </p:nvSpPr>
        <p:spPr>
          <a:xfrm>
            <a:off x="8153280" y="4495680"/>
            <a:ext cx="3555720" cy="174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55" name="PlaceHolder 7"/>
          <p:cNvSpPr>
            <a:spLocks noGrp="1"/>
          </p:cNvSpPr>
          <p:nvPr>
            <p:ph type="body"/>
          </p:nvPr>
        </p:nvSpPr>
        <p:spPr>
          <a:xfrm>
            <a:off x="479520" y="1705680"/>
            <a:ext cx="3543840" cy="271836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56" name="PlaceHolder 8"/>
          <p:cNvSpPr>
            <a:spLocks noGrp="1"/>
          </p:cNvSpPr>
          <p:nvPr>
            <p:ph type="body"/>
          </p:nvPr>
        </p:nvSpPr>
        <p:spPr>
          <a:xfrm>
            <a:off x="4316400" y="1705680"/>
            <a:ext cx="3543840" cy="271836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57" name="PlaceHolder 9"/>
          <p:cNvSpPr>
            <a:spLocks noGrp="1"/>
          </p:cNvSpPr>
          <p:nvPr>
            <p:ph type="body"/>
          </p:nvPr>
        </p:nvSpPr>
        <p:spPr>
          <a:xfrm>
            <a:off x="8153280" y="1705680"/>
            <a:ext cx="3543840" cy="2718360"/>
          </a:xfrm>
          <a:prstGeom prst="rect">
            <a:avLst/>
          </a:prstGeom>
          <a:noFill/>
          <a:ln w="0">
            <a:noFill/>
          </a:ln>
        </p:spPr>
        <p:txBody>
          <a:bodyPr lIns="90000" rIns="90000" tIns="45000" bIns="45000" anchor="ctr">
            <a:noAutofit/>
          </a:bodyPr>
          <a:p>
            <a:pPr indent="0" algn="ctr" defTabSz="914400">
              <a:lnSpc>
                <a:spcPct val="100000"/>
              </a:lnSpc>
              <a:buNone/>
            </a:pPr>
            <a:r>
              <a:rPr b="0" lang="ru-RU" sz="2400" spc="-1" strike="noStrike">
                <a:solidFill>
                  <a:schemeClr val="dk1"/>
                </a:solidFill>
                <a:latin typeface="Montserrat"/>
                <a:ea typeface="Arial"/>
              </a:rPr>
              <a:t>График / диаграмма</a:t>
            </a:r>
            <a:endParaRPr b="0" lang="ru-RU" sz="2400" spc="-1" strike="noStrike">
              <a:solidFill>
                <a:schemeClr val="dk1"/>
              </a:solidFill>
              <a:latin typeface="Montserrat"/>
            </a:endParaRPr>
          </a:p>
        </p:txBody>
      </p:sp>
      <p:sp>
        <p:nvSpPr>
          <p:cNvPr id="58" name="PlaceHolder 10"/>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9" name="Рисунок 8" descr=""/>
          <p:cNvPicPr/>
          <p:nvPr/>
        </p:nvPicPr>
        <p:blipFill>
          <a:blip r:embed="rId2"/>
          <a:stretch/>
        </p:blipFill>
        <p:spPr>
          <a:xfrm>
            <a:off x="96480" y="0"/>
            <a:ext cx="12038040" cy="6771240"/>
          </a:xfrm>
          <a:prstGeom prst="rect">
            <a:avLst/>
          </a:prstGeom>
          <a:ln w="0">
            <a:noFill/>
          </a:ln>
        </p:spPr>
      </p:pic>
      <p:pic>
        <p:nvPicPr>
          <p:cNvPr id="60" name="Рисунок 11" descr=""/>
          <p:cNvPicPr/>
          <p:nvPr/>
        </p:nvPicPr>
        <p:blipFill>
          <a:blip r:embed="rId3"/>
          <a:stretch/>
        </p:blipFill>
        <p:spPr>
          <a:xfrm>
            <a:off x="0" y="-20520"/>
            <a:ext cx="12191760" cy="606240"/>
          </a:xfrm>
          <a:prstGeom prst="rect">
            <a:avLst/>
          </a:prstGeom>
          <a:ln w="0">
            <a:noFill/>
          </a:ln>
        </p:spPr>
      </p:pic>
      <p:pic>
        <p:nvPicPr>
          <p:cNvPr id="61" name="Рисунок 15" descr=""/>
          <p:cNvPicPr/>
          <p:nvPr/>
        </p:nvPicPr>
        <p:blipFill>
          <a:blip r:embed="rId4"/>
          <a:stretch/>
        </p:blipFill>
        <p:spPr>
          <a:xfrm>
            <a:off x="10760040" y="142200"/>
            <a:ext cx="952200" cy="293040"/>
          </a:xfrm>
          <a:prstGeom prst="rect">
            <a:avLst/>
          </a:prstGeom>
          <a:ln w="0">
            <a:noFill/>
          </a:ln>
        </p:spPr>
      </p:pic>
      <p:sp>
        <p:nvSpPr>
          <p:cNvPr id="62"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63" name="PlaceHolder 2"/>
          <p:cNvSpPr>
            <a:spLocks noGrp="1"/>
          </p:cNvSpPr>
          <p:nvPr>
            <p:ph type="ftr" idx="9"/>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3"/>
          <p:cNvSpPr>
            <a:spLocks noGrp="1"/>
          </p:cNvSpPr>
          <p:nvPr>
            <p:ph type="sldNum" idx="10"/>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8A4E579A-9110-4E2D-B4AA-3B9297B8F101}"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65" name="PlaceHolder 4"/>
          <p:cNvSpPr>
            <a:spLocks noGrp="1"/>
          </p:cNvSpPr>
          <p:nvPr>
            <p:ph type="body"/>
          </p:nvPr>
        </p:nvSpPr>
        <p:spPr>
          <a:xfrm>
            <a:off x="484560" y="2691000"/>
            <a:ext cx="3543840" cy="114012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66" name="PlaceHolder 5"/>
          <p:cNvSpPr>
            <a:spLocks noGrp="1"/>
          </p:cNvSpPr>
          <p:nvPr>
            <p:ph type="body"/>
          </p:nvPr>
        </p:nvSpPr>
        <p:spPr>
          <a:xfrm>
            <a:off x="48456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1000</a:t>
            </a:r>
            <a:endParaRPr b="0" lang="ru-RU" sz="4000" spc="-1" strike="noStrike">
              <a:solidFill>
                <a:schemeClr val="dk1"/>
              </a:solidFill>
              <a:latin typeface="Montserrat"/>
            </a:endParaRPr>
          </a:p>
        </p:txBody>
      </p:sp>
      <p:sp>
        <p:nvSpPr>
          <p:cNvPr id="67" name="PlaceHolder 6"/>
          <p:cNvSpPr>
            <a:spLocks noGrp="1"/>
          </p:cNvSpPr>
          <p:nvPr>
            <p:ph type="body"/>
          </p:nvPr>
        </p:nvSpPr>
        <p:spPr>
          <a:xfrm>
            <a:off x="4329000" y="2691000"/>
            <a:ext cx="3543840" cy="1140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68" name="PlaceHolder 7"/>
          <p:cNvSpPr>
            <a:spLocks noGrp="1"/>
          </p:cNvSpPr>
          <p:nvPr>
            <p:ph type="body"/>
          </p:nvPr>
        </p:nvSpPr>
        <p:spPr>
          <a:xfrm>
            <a:off x="432900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&gt;1800</a:t>
            </a:r>
            <a:endParaRPr b="0" lang="ru-RU" sz="4000" spc="-1" strike="noStrike">
              <a:solidFill>
                <a:schemeClr val="dk1"/>
              </a:solidFill>
              <a:latin typeface="Montserrat"/>
            </a:endParaRPr>
          </a:p>
        </p:txBody>
      </p:sp>
      <p:sp>
        <p:nvSpPr>
          <p:cNvPr id="69" name="PlaceHolder 8"/>
          <p:cNvSpPr>
            <a:spLocks noGrp="1"/>
          </p:cNvSpPr>
          <p:nvPr>
            <p:ph type="body"/>
          </p:nvPr>
        </p:nvSpPr>
        <p:spPr>
          <a:xfrm>
            <a:off x="8170200" y="2691000"/>
            <a:ext cx="3543840" cy="1140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70" name="PlaceHolder 9"/>
          <p:cNvSpPr>
            <a:spLocks noGrp="1"/>
          </p:cNvSpPr>
          <p:nvPr>
            <p:ph type="body"/>
          </p:nvPr>
        </p:nvSpPr>
        <p:spPr>
          <a:xfrm>
            <a:off x="817020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19000</a:t>
            </a:r>
            <a:endParaRPr b="0" lang="ru-RU" sz="4000" spc="-1" strike="noStrike">
              <a:solidFill>
                <a:schemeClr val="dk1"/>
              </a:solidFill>
              <a:latin typeface="Montserrat"/>
            </a:endParaRPr>
          </a:p>
        </p:txBody>
      </p:sp>
      <p:sp>
        <p:nvSpPr>
          <p:cNvPr id="71" name="PlaceHolder 10"/>
          <p:cNvSpPr>
            <a:spLocks noGrp="1"/>
          </p:cNvSpPr>
          <p:nvPr>
            <p:ph type="body"/>
          </p:nvPr>
        </p:nvSpPr>
        <p:spPr>
          <a:xfrm>
            <a:off x="482760" y="4764960"/>
            <a:ext cx="3543840" cy="1140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72" name="PlaceHolder 11"/>
          <p:cNvSpPr>
            <a:spLocks noGrp="1"/>
          </p:cNvSpPr>
          <p:nvPr>
            <p:ph type="body"/>
          </p:nvPr>
        </p:nvSpPr>
        <p:spPr>
          <a:xfrm>
            <a:off x="482760" y="415044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1000</a:t>
            </a:r>
            <a:endParaRPr b="0" lang="ru-RU" sz="4000" spc="-1" strike="noStrike">
              <a:solidFill>
                <a:schemeClr val="dk1"/>
              </a:solidFill>
              <a:latin typeface="Montserrat"/>
            </a:endParaRPr>
          </a:p>
        </p:txBody>
      </p:sp>
      <p:sp>
        <p:nvSpPr>
          <p:cNvPr id="73" name="PlaceHolder 12"/>
          <p:cNvSpPr>
            <a:spLocks noGrp="1"/>
          </p:cNvSpPr>
          <p:nvPr>
            <p:ph type="body"/>
          </p:nvPr>
        </p:nvSpPr>
        <p:spPr>
          <a:xfrm>
            <a:off x="4327200" y="4764960"/>
            <a:ext cx="3543840" cy="1140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74" name="PlaceHolder 13"/>
          <p:cNvSpPr>
            <a:spLocks noGrp="1"/>
          </p:cNvSpPr>
          <p:nvPr>
            <p:ph type="body"/>
          </p:nvPr>
        </p:nvSpPr>
        <p:spPr>
          <a:xfrm>
            <a:off x="4327200" y="415044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&gt;1800</a:t>
            </a:r>
            <a:endParaRPr b="0" lang="ru-RU" sz="4000" spc="-1" strike="noStrike">
              <a:solidFill>
                <a:schemeClr val="dk1"/>
              </a:solidFill>
              <a:latin typeface="Montserrat"/>
            </a:endParaRPr>
          </a:p>
        </p:txBody>
      </p:sp>
      <p:sp>
        <p:nvSpPr>
          <p:cNvPr id="75" name="PlaceHolder 14"/>
          <p:cNvSpPr>
            <a:spLocks noGrp="1"/>
          </p:cNvSpPr>
          <p:nvPr>
            <p:ph type="body"/>
          </p:nvPr>
        </p:nvSpPr>
        <p:spPr>
          <a:xfrm>
            <a:off x="8168400" y="4764960"/>
            <a:ext cx="3543840" cy="11401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76" name="PlaceHolder 15"/>
          <p:cNvSpPr>
            <a:spLocks noGrp="1"/>
          </p:cNvSpPr>
          <p:nvPr>
            <p:ph type="body"/>
          </p:nvPr>
        </p:nvSpPr>
        <p:spPr>
          <a:xfrm>
            <a:off x="8168400" y="415044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19000</a:t>
            </a:r>
            <a:endParaRPr b="0" lang="ru-RU" sz="4000" spc="-1" strike="noStrike">
              <a:solidFill>
                <a:schemeClr val="dk1"/>
              </a:solidFill>
              <a:latin typeface="Montserrat"/>
            </a:endParaRPr>
          </a:p>
        </p:txBody>
      </p:sp>
      <p:sp>
        <p:nvSpPr>
          <p:cNvPr id="77" name="PlaceHolder 16"/>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Рисунок 8" descr=""/>
          <p:cNvPicPr/>
          <p:nvPr/>
        </p:nvPicPr>
        <p:blipFill>
          <a:blip r:embed="rId2"/>
          <a:stretch/>
        </p:blipFill>
        <p:spPr>
          <a:xfrm>
            <a:off x="96480" y="0"/>
            <a:ext cx="12038040" cy="6771240"/>
          </a:xfrm>
          <a:prstGeom prst="rect">
            <a:avLst/>
          </a:prstGeom>
          <a:ln w="0">
            <a:noFill/>
          </a:ln>
        </p:spPr>
      </p:pic>
      <p:pic>
        <p:nvPicPr>
          <p:cNvPr id="79" name="Рисунок 11" descr=""/>
          <p:cNvPicPr/>
          <p:nvPr/>
        </p:nvPicPr>
        <p:blipFill>
          <a:blip r:embed="rId3"/>
          <a:stretch/>
        </p:blipFill>
        <p:spPr>
          <a:xfrm>
            <a:off x="0" y="-20520"/>
            <a:ext cx="12191760" cy="606240"/>
          </a:xfrm>
          <a:prstGeom prst="rect">
            <a:avLst/>
          </a:prstGeom>
          <a:ln w="0">
            <a:noFill/>
          </a:ln>
        </p:spPr>
      </p:pic>
      <p:pic>
        <p:nvPicPr>
          <p:cNvPr id="80" name="Рисунок 15" descr=""/>
          <p:cNvPicPr/>
          <p:nvPr/>
        </p:nvPicPr>
        <p:blipFill>
          <a:blip r:embed="rId4"/>
          <a:stretch/>
        </p:blipFill>
        <p:spPr>
          <a:xfrm>
            <a:off x="10760040" y="142200"/>
            <a:ext cx="952200" cy="293040"/>
          </a:xfrm>
          <a:prstGeom prst="rect">
            <a:avLst/>
          </a:prstGeom>
          <a:ln w="0">
            <a:noFill/>
          </a:ln>
        </p:spPr>
      </p:pic>
      <p:sp>
        <p:nvSpPr>
          <p:cNvPr id="81"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82" name="PlaceHolder 2"/>
          <p:cNvSpPr>
            <a:spLocks noGrp="1"/>
          </p:cNvSpPr>
          <p:nvPr>
            <p:ph type="ftr" idx="11"/>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3"/>
          <p:cNvSpPr>
            <a:spLocks noGrp="1"/>
          </p:cNvSpPr>
          <p:nvPr>
            <p:ph type="sldNum" idx="12"/>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8D12B8AF-D009-41E4-A982-DAC65BD9341F}"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84" name="PlaceHolder 4"/>
          <p:cNvSpPr>
            <a:spLocks noGrp="1"/>
          </p:cNvSpPr>
          <p:nvPr>
            <p:ph type="body"/>
          </p:nvPr>
        </p:nvSpPr>
        <p:spPr>
          <a:xfrm>
            <a:off x="484560" y="2691000"/>
            <a:ext cx="3543840" cy="340452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85" name="PlaceHolder 5"/>
          <p:cNvSpPr>
            <a:spLocks noGrp="1"/>
          </p:cNvSpPr>
          <p:nvPr>
            <p:ph type="body"/>
          </p:nvPr>
        </p:nvSpPr>
        <p:spPr>
          <a:xfrm>
            <a:off x="48456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1000</a:t>
            </a:r>
            <a:endParaRPr b="0" lang="ru-RU" sz="4000" spc="-1" strike="noStrike">
              <a:solidFill>
                <a:schemeClr val="dk1"/>
              </a:solidFill>
              <a:latin typeface="Montserrat"/>
            </a:endParaRPr>
          </a:p>
        </p:txBody>
      </p:sp>
      <p:sp>
        <p:nvSpPr>
          <p:cNvPr id="86" name="PlaceHolder 6"/>
          <p:cNvSpPr>
            <a:spLocks noGrp="1"/>
          </p:cNvSpPr>
          <p:nvPr>
            <p:ph type="body"/>
          </p:nvPr>
        </p:nvSpPr>
        <p:spPr>
          <a:xfrm>
            <a:off x="4329000" y="2691000"/>
            <a:ext cx="3543840" cy="34045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87" name="PlaceHolder 7"/>
          <p:cNvSpPr>
            <a:spLocks noGrp="1"/>
          </p:cNvSpPr>
          <p:nvPr>
            <p:ph type="body"/>
          </p:nvPr>
        </p:nvSpPr>
        <p:spPr>
          <a:xfrm>
            <a:off x="432900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&gt;1800</a:t>
            </a:r>
            <a:endParaRPr b="0" lang="ru-RU" sz="4000" spc="-1" strike="noStrike">
              <a:solidFill>
                <a:schemeClr val="dk1"/>
              </a:solidFill>
              <a:latin typeface="Montserrat"/>
            </a:endParaRPr>
          </a:p>
        </p:txBody>
      </p:sp>
      <p:sp>
        <p:nvSpPr>
          <p:cNvPr id="88" name="PlaceHolder 8"/>
          <p:cNvSpPr>
            <a:spLocks noGrp="1"/>
          </p:cNvSpPr>
          <p:nvPr>
            <p:ph type="body"/>
          </p:nvPr>
        </p:nvSpPr>
        <p:spPr>
          <a:xfrm>
            <a:off x="8170200" y="2691000"/>
            <a:ext cx="3543840" cy="34045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Не беспокойтесь</a:t>
            </a:r>
            <a:r>
              <a:rPr b="0" lang="en-US" sz="1200" spc="-1" strike="noStrike">
                <a:solidFill>
                  <a:schemeClr val="dk1"/>
                </a:solidFill>
                <a:latin typeface="Montserrat"/>
                <a:ea typeface="Arial"/>
              </a:rPr>
              <a:t> </a:t>
            </a:r>
            <a:r>
              <a:rPr b="0" lang="ru-RU" sz="1200" spc="-1" strike="noStrike">
                <a:solidFill>
                  <a:schemeClr val="dk1"/>
                </a:solidFill>
                <a:latin typeface="Montserrat"/>
                <a:ea typeface="Arial"/>
              </a:rPr>
              <a:t>(1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b="0" lang="ru-RU" sz="1200" spc="-1" strike="noStrike">
              <a:solidFill>
                <a:schemeClr val="dk1"/>
              </a:solidFill>
              <a:latin typeface="Montserrat"/>
            </a:endParaRPr>
          </a:p>
        </p:txBody>
      </p:sp>
      <p:sp>
        <p:nvSpPr>
          <p:cNvPr id="89" name="PlaceHolder 9"/>
          <p:cNvSpPr>
            <a:spLocks noGrp="1"/>
          </p:cNvSpPr>
          <p:nvPr>
            <p:ph type="body"/>
          </p:nvPr>
        </p:nvSpPr>
        <p:spPr>
          <a:xfrm>
            <a:off x="8170200" y="2076480"/>
            <a:ext cx="3543840" cy="533160"/>
          </a:xfrm>
          <a:prstGeom prst="rect">
            <a:avLst/>
          </a:prstGeom>
          <a:noFill/>
          <a:ln w="0">
            <a:noFill/>
          </a:ln>
        </p:spPr>
        <p:txBody>
          <a:bodyPr lIns="91440" rIns="91440" tIns="45720" bIns="45720" anchor="t">
            <a:normAutofit fontScale="82506"/>
          </a:bodyPr>
          <a:p>
            <a:pPr indent="0" algn="just" defTabSz="914400">
              <a:lnSpc>
                <a:spcPct val="90000"/>
              </a:lnSpc>
              <a:spcBef>
                <a:spcPts val="1001"/>
              </a:spcBef>
              <a:buNone/>
              <a:tabLst>
                <a:tab algn="l" pos="0"/>
              </a:tabLst>
            </a:pPr>
            <a:r>
              <a:rPr b="0" lang="en-US" sz="4000" spc="-1" strike="noStrike">
                <a:solidFill>
                  <a:schemeClr val="dk1"/>
                </a:solidFill>
                <a:latin typeface="Montserrat SemiBold"/>
                <a:ea typeface="Arial"/>
              </a:rPr>
              <a:t>19000</a:t>
            </a:r>
            <a:endParaRPr b="0" lang="ru-RU" sz="4000" spc="-1" strike="noStrike">
              <a:solidFill>
                <a:schemeClr val="dk1"/>
              </a:solidFill>
              <a:latin typeface="Montserrat"/>
            </a:endParaRPr>
          </a:p>
        </p:txBody>
      </p:sp>
      <p:sp>
        <p:nvSpPr>
          <p:cNvPr id="90" name="PlaceHolder 10"/>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1" name="Рисунок 8" descr=""/>
          <p:cNvPicPr/>
          <p:nvPr/>
        </p:nvPicPr>
        <p:blipFill>
          <a:blip r:embed="rId2"/>
          <a:stretch/>
        </p:blipFill>
        <p:spPr>
          <a:xfrm>
            <a:off x="96480" y="0"/>
            <a:ext cx="12038040" cy="6771240"/>
          </a:xfrm>
          <a:prstGeom prst="rect">
            <a:avLst/>
          </a:prstGeom>
          <a:ln w="0">
            <a:noFill/>
          </a:ln>
        </p:spPr>
      </p:pic>
      <p:pic>
        <p:nvPicPr>
          <p:cNvPr id="92" name="Рисунок 11" descr=""/>
          <p:cNvPicPr/>
          <p:nvPr/>
        </p:nvPicPr>
        <p:blipFill>
          <a:blip r:embed="rId3"/>
          <a:stretch/>
        </p:blipFill>
        <p:spPr>
          <a:xfrm>
            <a:off x="0" y="-20520"/>
            <a:ext cx="12191760" cy="606240"/>
          </a:xfrm>
          <a:prstGeom prst="rect">
            <a:avLst/>
          </a:prstGeom>
          <a:ln w="0">
            <a:noFill/>
          </a:ln>
        </p:spPr>
      </p:pic>
      <p:pic>
        <p:nvPicPr>
          <p:cNvPr id="93" name="Рисунок 15" descr=""/>
          <p:cNvPicPr/>
          <p:nvPr/>
        </p:nvPicPr>
        <p:blipFill>
          <a:blip r:embed="rId4"/>
          <a:stretch/>
        </p:blipFill>
        <p:spPr>
          <a:xfrm>
            <a:off x="10760040" y="142200"/>
            <a:ext cx="952200" cy="293040"/>
          </a:xfrm>
          <a:prstGeom prst="rect">
            <a:avLst/>
          </a:prstGeom>
          <a:ln w="0">
            <a:noFill/>
          </a:ln>
        </p:spPr>
      </p:pic>
      <p:sp>
        <p:nvSpPr>
          <p:cNvPr id="94"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95" name="PlaceHolder 2"/>
          <p:cNvSpPr>
            <a:spLocks noGrp="1"/>
          </p:cNvSpPr>
          <p:nvPr>
            <p:ph type="ftr" idx="13"/>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3"/>
          <p:cNvSpPr>
            <a:spLocks noGrp="1"/>
          </p:cNvSpPr>
          <p:nvPr>
            <p:ph type="sldNum" idx="14"/>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A2263C34-4BD6-4D42-BD9E-B2C7BE896482}"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97" name="PlaceHolder 4"/>
          <p:cNvSpPr>
            <a:spLocks noGrp="1"/>
          </p:cNvSpPr>
          <p:nvPr>
            <p:ph type="body"/>
          </p:nvPr>
        </p:nvSpPr>
        <p:spPr>
          <a:xfrm>
            <a:off x="479520" y="1828800"/>
            <a:ext cx="3543840" cy="4408920"/>
          </a:xfrm>
          <a:prstGeom prst="rect">
            <a:avLst/>
          </a:prstGeom>
          <a:noFill/>
          <a:ln w="0">
            <a:noFill/>
          </a:ln>
        </p:spPr>
        <p:txBody>
          <a:bodyPr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b="0" lang="en-US" sz="1200" spc="-1" strike="noStrike">
                <a:solidFill>
                  <a:schemeClr val="dk1"/>
                </a:solidFill>
                <a:latin typeface="Montserrat"/>
                <a:ea typeface="Arial"/>
              </a:rPr>
              <a:t>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lvl="1" marL="864000" indent="0" algn="just" defTabSz="914400">
              <a:lnSpc>
                <a:spcPct val="90000"/>
              </a:lnSpc>
              <a:spcBef>
                <a:spcPts val="1134"/>
              </a:spcBef>
              <a:buNone/>
              <a:tabLst>
                <a:tab algn="l" pos="0"/>
              </a:tabLst>
            </a:pPr>
            <a:r>
              <a:rPr b="0" lang="ru-RU" sz="1200" spc="-1" strike="noStrike">
                <a:solidFill>
                  <a:schemeClr val="dk1"/>
                </a:solidFill>
                <a:latin typeface="Montserrat"/>
                <a:ea typeface="Arial"/>
              </a:rPr>
              <a:t> </a:t>
            </a:r>
            <a:endParaRPr b="0" lang="ru-RU" sz="1200" spc="-1" strike="noStrike">
              <a:solidFill>
                <a:schemeClr val="dk1"/>
              </a:solidFill>
              <a:latin typeface="Montserrat"/>
            </a:endParaRPr>
          </a:p>
        </p:txBody>
      </p:sp>
      <p:sp>
        <p:nvSpPr>
          <p:cNvPr id="98" name="PlaceHolder 5"/>
          <p:cNvSpPr>
            <a:spLocks noGrp="1"/>
          </p:cNvSpPr>
          <p:nvPr>
            <p:ph type="body"/>
          </p:nvPr>
        </p:nvSpPr>
        <p:spPr>
          <a:xfrm>
            <a:off x="4316400" y="1828800"/>
            <a:ext cx="3543840" cy="44042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99" name="PlaceHolder 6"/>
          <p:cNvSpPr>
            <a:spLocks noGrp="1"/>
          </p:cNvSpPr>
          <p:nvPr>
            <p:ph type="body"/>
          </p:nvPr>
        </p:nvSpPr>
        <p:spPr>
          <a:xfrm>
            <a:off x="8153280" y="1828800"/>
            <a:ext cx="3555720" cy="440892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a:p>
            <a:pPr indent="0" defTabSz="914400">
              <a:lnSpc>
                <a:spcPct val="90000"/>
              </a:lnSpc>
              <a:spcBef>
                <a:spcPts val="1001"/>
              </a:spcBef>
              <a:buNone/>
              <a:tabLst>
                <a:tab algn="l" pos="0"/>
              </a:tabLst>
            </a:pPr>
            <a:endParaRPr b="0" lang="ru-RU" sz="1200" spc="-1" strike="noStrike">
              <a:solidFill>
                <a:schemeClr val="dk1"/>
              </a:solidFill>
              <a:latin typeface="Montserrat"/>
            </a:endParaRPr>
          </a:p>
        </p:txBody>
      </p:sp>
      <p:sp>
        <p:nvSpPr>
          <p:cNvPr id="100" name="PlaceHolder 7"/>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1" name="Рисунок 8" descr=""/>
          <p:cNvPicPr/>
          <p:nvPr/>
        </p:nvPicPr>
        <p:blipFill>
          <a:blip r:embed="rId2"/>
          <a:stretch/>
        </p:blipFill>
        <p:spPr>
          <a:xfrm>
            <a:off x="96480" y="0"/>
            <a:ext cx="12038040" cy="6771240"/>
          </a:xfrm>
          <a:prstGeom prst="rect">
            <a:avLst/>
          </a:prstGeom>
          <a:ln w="0">
            <a:noFill/>
          </a:ln>
        </p:spPr>
      </p:pic>
      <p:pic>
        <p:nvPicPr>
          <p:cNvPr id="102" name="Рисунок 11" descr=""/>
          <p:cNvPicPr/>
          <p:nvPr/>
        </p:nvPicPr>
        <p:blipFill>
          <a:blip r:embed="rId3"/>
          <a:stretch/>
        </p:blipFill>
        <p:spPr>
          <a:xfrm>
            <a:off x="0" y="-20520"/>
            <a:ext cx="12191760" cy="606240"/>
          </a:xfrm>
          <a:prstGeom prst="rect">
            <a:avLst/>
          </a:prstGeom>
          <a:ln w="0">
            <a:noFill/>
          </a:ln>
        </p:spPr>
      </p:pic>
      <p:pic>
        <p:nvPicPr>
          <p:cNvPr id="103" name="Рисунок 15" descr=""/>
          <p:cNvPicPr/>
          <p:nvPr/>
        </p:nvPicPr>
        <p:blipFill>
          <a:blip r:embed="rId4"/>
          <a:stretch/>
        </p:blipFill>
        <p:spPr>
          <a:xfrm>
            <a:off x="10760040" y="142200"/>
            <a:ext cx="952200" cy="293040"/>
          </a:xfrm>
          <a:prstGeom prst="rect">
            <a:avLst/>
          </a:prstGeom>
          <a:ln w="0">
            <a:noFill/>
          </a:ln>
        </p:spPr>
      </p:pic>
      <p:sp>
        <p:nvSpPr>
          <p:cNvPr id="104"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3200" spc="-1" strike="noStrike">
                <a:solidFill>
                  <a:schemeClr val="dk1"/>
                </a:solidFill>
                <a:latin typeface="Montserrat SemiBold"/>
                <a:ea typeface="Arial"/>
              </a:rPr>
              <a:t>Заголовок слайда (32 </a:t>
            </a:r>
            <a:r>
              <a:rPr b="0" lang="en-US" sz="3200" spc="-1" strike="noStrike">
                <a:solidFill>
                  <a:schemeClr val="dk1"/>
                </a:solidFill>
                <a:latin typeface="Montserrat SemiBold"/>
                <a:ea typeface="Arial"/>
              </a:rPr>
              <a:t>pt)</a:t>
            </a:r>
            <a:r>
              <a:rPr b="0" lang="ru-RU" sz="3200" spc="-1" strike="noStrike">
                <a:solidFill>
                  <a:schemeClr val="dk1"/>
                </a:solidFill>
                <a:latin typeface="Montserrat SemiBold"/>
                <a:ea typeface="Arial"/>
              </a:rPr>
              <a:t>, старайтесь уместить заголовок в одну-две строки </a:t>
            </a:r>
            <a:endParaRPr b="0" lang="ru-RU" sz="3200" spc="-1" strike="noStrike">
              <a:solidFill>
                <a:schemeClr val="dk1"/>
              </a:solidFill>
              <a:latin typeface="Montserrat"/>
            </a:endParaRPr>
          </a:p>
        </p:txBody>
      </p:sp>
      <p:sp>
        <p:nvSpPr>
          <p:cNvPr id="105" name="PlaceHolder 2"/>
          <p:cNvSpPr>
            <a:spLocks noGrp="1"/>
          </p:cNvSpPr>
          <p:nvPr>
            <p:ph type="ftr" idx="15"/>
          </p:nvPr>
        </p:nvSpPr>
        <p:spPr>
          <a:xfrm>
            <a:off x="479520" y="6356520"/>
            <a:ext cx="76737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6" name="PlaceHolder 3"/>
          <p:cNvSpPr>
            <a:spLocks noGrp="1"/>
          </p:cNvSpPr>
          <p:nvPr>
            <p:ph type="sldNum" idx="16"/>
          </p:nvPr>
        </p:nvSpPr>
        <p:spPr>
          <a:xfrm>
            <a:off x="8966160" y="635256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1" lang="ru-RU" sz="1600" spc="-1" strike="noStrike">
                <a:solidFill>
                  <a:schemeClr val="dk1">
                    <a:tint val="75000"/>
                  </a:schemeClr>
                </a:solidFill>
                <a:latin typeface="Montserrat"/>
                <a:ea typeface="Arial"/>
              </a:defRPr>
            </a:lvl1pPr>
          </a:lstStyle>
          <a:p>
            <a:pPr indent="0" algn="r" defTabSz="914400">
              <a:lnSpc>
                <a:spcPct val="100000"/>
              </a:lnSpc>
              <a:buNone/>
            </a:pPr>
            <a:fld id="{536CC613-9DE9-49D2-8AD4-07300C59A8F6}" type="slidenum">
              <a:rPr b="1" lang="ru-RU" sz="1600" spc="-1" strike="noStrike">
                <a:solidFill>
                  <a:schemeClr val="dk1">
                    <a:tint val="75000"/>
                  </a:schemeClr>
                </a:solidFill>
                <a:latin typeface="Montserrat"/>
                <a:ea typeface="Arial"/>
              </a:rPr>
              <a:t>&lt;number&gt;</a:t>
            </a:fld>
            <a:endParaRPr b="0" lang="en-US" sz="1600" spc="-1" strike="noStrike">
              <a:solidFill>
                <a:srgbClr val="000000"/>
              </a:solidFill>
              <a:latin typeface="Times New Roman"/>
            </a:endParaRPr>
          </a:p>
        </p:txBody>
      </p:sp>
      <p:sp>
        <p:nvSpPr>
          <p:cNvPr id="107" name="PlaceHolder 4"/>
          <p:cNvSpPr>
            <a:spLocks noGrp="1"/>
          </p:cNvSpPr>
          <p:nvPr>
            <p:ph type="body"/>
          </p:nvPr>
        </p:nvSpPr>
        <p:spPr>
          <a:xfrm>
            <a:off x="479520" y="1738440"/>
            <a:ext cx="11232720" cy="4499640"/>
          </a:xfrm>
          <a:prstGeom prst="rect">
            <a:avLst/>
          </a:prstGeom>
          <a:noFill/>
          <a:ln w="0">
            <a:noFill/>
          </a:ln>
        </p:spPr>
        <p:txBody>
          <a:bodyPr numCol="3" spcCol="360000" lIns="91440" rIns="91440" tIns="45720" bIns="45720" anchor="t">
            <a:noAutofit/>
          </a:bodyPr>
          <a:p>
            <a:pPr marL="432000" indent="-324000" algn="just" defTabSz="914400">
              <a:lnSpc>
                <a:spcPct val="90000"/>
              </a:lnSpc>
              <a:spcBef>
                <a:spcPts val="1001"/>
              </a:spcBef>
              <a:buClr>
                <a:srgbClr val="000000"/>
              </a:buClr>
              <a:buSzPct val="45000"/>
              <a:buFont typeface="Wingdings" charset="2"/>
              <a:buChar char=""/>
              <a:tabLst>
                <a:tab algn="l" pos="0"/>
              </a:tabLst>
            </a:pP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b="0" lang="en-US" sz="1200" spc="-1" strike="noStrike">
                <a:solidFill>
                  <a:schemeClr val="dk1"/>
                </a:solidFill>
                <a:latin typeface="Montserrat"/>
                <a:ea typeface="Arial"/>
              </a:rPr>
              <a:t>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br>
              <a:rPr sz="1200"/>
            </a:br>
            <a:br>
              <a:rPr sz="1200"/>
            </a:b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b="0" lang="en-US" sz="1200" spc="-1" strike="noStrike">
                <a:solidFill>
                  <a:schemeClr val="dk1"/>
                </a:solidFill>
                <a:latin typeface="Montserrat"/>
                <a:ea typeface="Arial"/>
              </a:rPr>
              <a:t>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lvl="1" marL="864000" indent="-324000" algn="just" defTabSz="914400">
              <a:lnSpc>
                <a:spcPct val="90000"/>
              </a:lnSpc>
              <a:spcBef>
                <a:spcPts val="1134"/>
              </a:spcBef>
              <a:buClr>
                <a:srgbClr val="000000"/>
              </a:buClr>
              <a:buSzPct val="75000"/>
              <a:buFont typeface="Symbol" charset="2"/>
              <a:buChar char=""/>
              <a:tabLst>
                <a:tab algn="l" pos="0"/>
              </a:tabLst>
            </a:pPr>
            <a:br>
              <a:rPr sz="1200"/>
            </a:br>
            <a:br>
              <a:rPr sz="1200"/>
            </a:br>
            <a:r>
              <a:rPr b="0" lang="ru-RU" sz="1200" spc="-1" strike="noStrike">
                <a:solidFill>
                  <a:schemeClr val="dk1"/>
                </a:solidFill>
                <a:latin typeface="Montserrat"/>
                <a:ea typeface="Arial"/>
              </a:rPr>
              <a:t>Рекомендуется разбивать большой объем текста (1</a:t>
            </a:r>
            <a:r>
              <a:rPr b="0" lang="en-US" sz="1200" spc="-1" strike="noStrike">
                <a:solidFill>
                  <a:schemeClr val="dk1"/>
                </a:solidFill>
                <a:latin typeface="Montserrat"/>
                <a:ea typeface="Arial"/>
              </a:rPr>
              <a:t>2</a:t>
            </a:r>
            <a:r>
              <a:rPr b="0" lang="ru-RU" sz="1200" spc="-1" strike="noStrike">
                <a:solidFill>
                  <a:schemeClr val="dk1"/>
                </a:solidFill>
                <a:latin typeface="Montserrat"/>
                <a:ea typeface="Arial"/>
              </a:rPr>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b="0" lang="en-US" sz="1200" spc="-1" strike="noStrike">
                <a:solidFill>
                  <a:schemeClr val="dk1"/>
                </a:solidFill>
                <a:latin typeface="Montserrat"/>
                <a:ea typeface="Arial"/>
              </a:rPr>
              <a:t> </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sz="1200"/>
            </a:br>
            <a:r>
              <a:rPr b="0" lang="ru-RU" sz="1200" spc="-1" strike="noStrike">
                <a:solidFill>
                  <a:schemeClr val="dk1"/>
                </a:solidFill>
                <a:latin typeface="Montserrat"/>
                <a:ea typeface="Arial"/>
              </a:rPr>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b="0" lang="ru-RU" sz="1200" spc="-1" strike="noStrike">
              <a:solidFill>
                <a:schemeClr val="dk1"/>
              </a:solidFill>
              <a:latin typeface="Montserrat"/>
            </a:endParaRPr>
          </a:p>
          <a:p>
            <a:pPr lvl="2" marL="1296000" indent="0" algn="just" defTabSz="914400">
              <a:lnSpc>
                <a:spcPct val="90000"/>
              </a:lnSpc>
              <a:spcBef>
                <a:spcPts val="850"/>
              </a:spcBef>
              <a:buNone/>
              <a:tabLst>
                <a:tab algn="l" pos="0"/>
              </a:tabLst>
            </a:pPr>
            <a:r>
              <a:rPr b="0" lang="ru-RU" sz="1200" spc="-1" strike="noStrike">
                <a:solidFill>
                  <a:schemeClr val="dk1"/>
                </a:solidFill>
                <a:latin typeface="Montserrat"/>
                <a:ea typeface="Arial"/>
              </a:rPr>
              <a:t> </a:t>
            </a:r>
            <a:endParaRPr b="0" lang="ru-RU" sz="1200" spc="-1" strike="noStrike">
              <a:solidFill>
                <a:schemeClr val="dk1"/>
              </a:solidFill>
              <a:latin typeface="Montserrat"/>
            </a:endParaRPr>
          </a:p>
        </p:txBody>
      </p:sp>
      <p:sp>
        <p:nvSpPr>
          <p:cNvPr id="108" name="PlaceHolder 5"/>
          <p:cNvSpPr>
            <a:spLocks noGrp="1"/>
          </p:cNvSpPr>
          <p:nvPr>
            <p:ph type="body"/>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Пояснительная или дополнительная информация (16 pt) </a:t>
            </a:r>
            <a:endParaRPr b="0" lang="ru-RU" sz="1600" spc="-1" strike="noStrike">
              <a:solidFill>
                <a:schemeClr val="dk1"/>
              </a:solidFill>
              <a:latin typeface="Montserrat"/>
            </a:endParaRPr>
          </a:p>
        </p:txBody>
      </p:sp>
    </p:spTree>
  </p:cSld>
  <p:clrMap bg1="lt1" bg2="lt2" tx1="dk1"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3800880" y="6024960"/>
            <a:ext cx="8055720" cy="74628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ru-RU" sz="1600" spc="-1" strike="noStrike">
                <a:solidFill>
                  <a:schemeClr val="accent6"/>
                </a:solidFill>
                <a:latin typeface="Montserrat"/>
                <a:ea typeface="Arial"/>
              </a:rPr>
              <a:t>Студент группы БВТ2003</a:t>
            </a:r>
            <a:br>
              <a:rPr sz="1600"/>
            </a:br>
            <a:r>
              <a:rPr b="0" lang="ru-RU" sz="1600" spc="-1" strike="noStrike">
                <a:solidFill>
                  <a:schemeClr val="accent6"/>
                </a:solidFill>
                <a:latin typeface="Montserrat"/>
                <a:ea typeface="Arial"/>
              </a:rPr>
              <a:t>Абакаров Гасан Гаджирабаданович</a:t>
            </a:r>
            <a:endParaRPr b="0" lang="ru-RU" sz="1600" spc="-1" strike="noStrike">
              <a:solidFill>
                <a:schemeClr val="dk1"/>
              </a:solidFill>
              <a:latin typeface="Montserrat"/>
            </a:endParaRPr>
          </a:p>
        </p:txBody>
      </p:sp>
      <p:sp>
        <p:nvSpPr>
          <p:cNvPr id="237" name="PlaceHolder 2"/>
          <p:cNvSpPr>
            <a:spLocks noGrp="1"/>
          </p:cNvSpPr>
          <p:nvPr>
            <p:ph/>
          </p:nvPr>
        </p:nvSpPr>
        <p:spPr>
          <a:xfrm>
            <a:off x="3800880" y="4003200"/>
            <a:ext cx="8050320" cy="1655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a:ea typeface="Arial"/>
              </a:rPr>
              <a:t>Разработка мобильного приложения для изучения английского языка</a:t>
            </a:r>
            <a:endParaRPr b="0" lang="ru-RU" sz="2400" spc="-1" strike="noStrike">
              <a:solidFill>
                <a:schemeClr val="dk1"/>
              </a:solidFill>
              <a:latin typeface="Montserrat"/>
            </a:endParaRPr>
          </a:p>
        </p:txBody>
      </p:sp>
      <p:sp>
        <p:nvSpPr>
          <p:cNvPr id="238" name="PlaceHolder 3"/>
          <p:cNvSpPr>
            <a:spLocks noGrp="1"/>
          </p:cNvSpPr>
          <p:nvPr>
            <p:ph type="title"/>
          </p:nvPr>
        </p:nvSpPr>
        <p:spPr>
          <a:xfrm>
            <a:off x="3806280" y="1396440"/>
            <a:ext cx="8044920" cy="2032200"/>
          </a:xfrm>
          <a:prstGeom prst="rect">
            <a:avLst/>
          </a:prstGeom>
          <a:noFill/>
          <a:ln w="0">
            <a:noFill/>
          </a:ln>
        </p:spPr>
        <p:txBody>
          <a:bodyPr lIns="91440" rIns="91440" tIns="45720" bIns="45720" anchor="t">
            <a:noAutofit/>
          </a:bodyPr>
          <a:p>
            <a:pPr indent="0" defTabSz="914400">
              <a:lnSpc>
                <a:spcPct val="100000"/>
              </a:lnSpc>
              <a:buNone/>
            </a:pPr>
            <a:r>
              <a:rPr b="0" lang="ru-RU" sz="4000" spc="-1" strike="noStrike">
                <a:solidFill>
                  <a:schemeClr val="dk1"/>
                </a:solidFill>
                <a:latin typeface="Montserrat SemiBold"/>
                <a:ea typeface="Arial"/>
              </a:rPr>
              <a:t>Разработка приложения </a:t>
            </a:r>
            <a:r>
              <a:rPr b="0" lang="en-US" sz="4000" spc="-1" strike="noStrike">
                <a:solidFill>
                  <a:schemeClr val="dk1"/>
                </a:solidFill>
                <a:latin typeface="Montserrat SemiBold"/>
                <a:ea typeface="Arial"/>
              </a:rPr>
              <a:t>“Language App”</a:t>
            </a:r>
            <a:endParaRPr b="0" lang="ru-RU" sz="4000" spc="-1" strike="noStrike">
              <a:solidFill>
                <a:schemeClr val="dk1"/>
              </a:solidFill>
              <a:latin typeface="Montserra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Архитектура модуля</a:t>
            </a:r>
            <a:endParaRPr b="0" lang="ru-RU" sz="3200" spc="-1" strike="noStrike">
              <a:solidFill>
                <a:schemeClr val="dk1"/>
              </a:solidFill>
              <a:latin typeface="Montserrat"/>
            </a:endParaRPr>
          </a:p>
        </p:txBody>
      </p:sp>
      <p:sp>
        <p:nvSpPr>
          <p:cNvPr id="240" name="PlaceHolder 2"/>
          <p:cNvSpPr>
            <a:spLocks noGrp="1"/>
          </p:cNvSpPr>
          <p:nvPr>
            <p:ph/>
          </p:nvPr>
        </p:nvSpPr>
        <p:spPr>
          <a:xfrm>
            <a:off x="479520" y="1798200"/>
            <a:ext cx="561636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Модули следуют чистой архитектуре по необходимости</a:t>
            </a:r>
            <a:endParaRPr b="0" lang="ru-RU" sz="2400" spc="-1" strike="noStrike">
              <a:solidFill>
                <a:schemeClr val="dk1"/>
              </a:solidFill>
              <a:latin typeface="Montserrat"/>
            </a:endParaRPr>
          </a:p>
        </p:txBody>
      </p:sp>
      <p:sp>
        <p:nvSpPr>
          <p:cNvPr id="241" name="PlaceHolder 3"/>
          <p:cNvSpPr>
            <a:spLocks noGrp="1"/>
          </p:cNvSpPr>
          <p:nvPr>
            <p:ph/>
          </p:nvPr>
        </p:nvSpPr>
        <p:spPr>
          <a:xfrm>
            <a:off x="479520" y="2763360"/>
            <a:ext cx="5616360" cy="27277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400" spc="-1" strike="noStrike">
                <a:solidFill>
                  <a:schemeClr val="dk1"/>
                </a:solidFill>
                <a:latin typeface="Montserrat"/>
                <a:ea typeface="Arial"/>
              </a:rPr>
              <a:t>Чистая архитектура в </a:t>
            </a:r>
            <a:r>
              <a:rPr b="0" lang="en-GB" sz="1400" spc="-1" strike="noStrike">
                <a:solidFill>
                  <a:schemeClr val="dk1"/>
                </a:solidFill>
                <a:latin typeface="Montserrat"/>
                <a:ea typeface="Arial"/>
              </a:rPr>
              <a:t>Android-</a:t>
            </a:r>
            <a:r>
              <a:rPr b="0" lang="ru-RU" sz="1400" spc="-1" strike="noStrike">
                <a:solidFill>
                  <a:schemeClr val="dk1"/>
                </a:solidFill>
                <a:latin typeface="Montserrat"/>
                <a:ea typeface="Arial"/>
              </a:rPr>
              <a:t>приложениях предлагает ряд преимуществ:</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Разделение ответственностей</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Упрощение тестирования</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Гибкость и масштабируемость</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Независимость от фреймворков и библиотек</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Повторное использование кода</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Облегчение командной разработки</a:t>
            </a:r>
            <a:endParaRPr b="0" lang="ru-RU" sz="1400" spc="-1" strike="noStrike">
              <a:solidFill>
                <a:schemeClr val="dk1"/>
              </a:solidFill>
              <a:latin typeface="Montserrat"/>
            </a:endParaRPr>
          </a:p>
        </p:txBody>
      </p:sp>
      <p:sp>
        <p:nvSpPr>
          <p:cNvPr id="242" name="PlaceHolder 4"/>
          <p:cNvSpPr>
            <a:spLocks noGrp="1"/>
          </p:cNvSpPr>
          <p:nvPr>
            <p:ph/>
          </p:nvPr>
        </p:nvSpPr>
        <p:spPr>
          <a:xfrm>
            <a:off x="479520" y="5603400"/>
            <a:ext cx="5616360" cy="5680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ru-RU" sz="1200" spc="-1" strike="noStrike">
                <a:solidFill>
                  <a:schemeClr val="accent6"/>
                </a:solidFill>
                <a:latin typeface="Montserrat"/>
                <a:ea typeface="Arial"/>
              </a:rPr>
              <a:t>Чистая архитектура способствует созданию более качественных, гибких и легко поддерживаемых </a:t>
            </a:r>
            <a:r>
              <a:rPr b="0" lang="en-GB" sz="1200" spc="-1" strike="noStrike">
                <a:solidFill>
                  <a:schemeClr val="accent6"/>
                </a:solidFill>
                <a:latin typeface="Montserrat"/>
                <a:ea typeface="Arial"/>
              </a:rPr>
              <a:t>Android-</a:t>
            </a:r>
            <a:r>
              <a:rPr b="0" lang="ru-RU" sz="1200" spc="-1" strike="noStrike">
                <a:solidFill>
                  <a:schemeClr val="accent6"/>
                </a:solidFill>
                <a:latin typeface="Montserrat"/>
                <a:ea typeface="Arial"/>
              </a:rPr>
              <a:t>приложений, что делает их разработку более эффективной и приятной.</a:t>
            </a:r>
            <a:endParaRPr b="0" lang="ru-RU" sz="1200" spc="-1" strike="noStrike">
              <a:solidFill>
                <a:schemeClr val="dk1"/>
              </a:solidFill>
              <a:latin typeface="Montserrat"/>
            </a:endParaRPr>
          </a:p>
        </p:txBody>
      </p:sp>
      <p:sp>
        <p:nvSpPr>
          <p:cNvPr id="243" name="PlaceHolder 5"/>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Архитектура</a:t>
            </a:r>
            <a:endParaRPr b="0" lang="ru-RU" sz="1600" spc="-1" strike="noStrike">
              <a:solidFill>
                <a:schemeClr val="dk1"/>
              </a:solidFill>
              <a:latin typeface="Montserrat"/>
            </a:endParaRPr>
          </a:p>
        </p:txBody>
      </p:sp>
      <p:pic>
        <p:nvPicPr>
          <p:cNvPr id="244" name="Picture 18" descr=""/>
          <p:cNvPicPr/>
          <p:nvPr/>
        </p:nvPicPr>
        <p:blipFill>
          <a:blip r:embed="rId1"/>
          <a:stretch/>
        </p:blipFill>
        <p:spPr>
          <a:xfrm>
            <a:off x="6275160" y="2394720"/>
            <a:ext cx="5433840" cy="3335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Архитектура слоя представления</a:t>
            </a:r>
            <a:endParaRPr b="0" lang="ru-RU" sz="3200" spc="-1" strike="noStrike">
              <a:solidFill>
                <a:schemeClr val="dk1"/>
              </a:solidFill>
              <a:latin typeface="Montserrat"/>
            </a:endParaRPr>
          </a:p>
        </p:txBody>
      </p:sp>
      <p:sp>
        <p:nvSpPr>
          <p:cNvPr id="246" name="PlaceHolder 2"/>
          <p:cNvSpPr>
            <a:spLocks noGrp="1"/>
          </p:cNvSpPr>
          <p:nvPr>
            <p:ph/>
          </p:nvPr>
        </p:nvSpPr>
        <p:spPr>
          <a:xfrm>
            <a:off x="479520" y="1798200"/>
            <a:ext cx="561636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RU" sz="2400" spc="-1" strike="noStrike">
                <a:solidFill>
                  <a:schemeClr val="dk1"/>
                </a:solidFill>
                <a:latin typeface="Montserrat SemiBold"/>
                <a:ea typeface="Arial"/>
              </a:rPr>
              <a:t>MVI </a:t>
            </a:r>
            <a:r>
              <a:rPr b="0" lang="ru-RU" sz="2400" spc="-1" strike="noStrike">
                <a:solidFill>
                  <a:schemeClr val="dk1"/>
                </a:solidFill>
                <a:latin typeface="Montserrat SemiBold"/>
                <a:ea typeface="Arial"/>
              </a:rPr>
              <a:t>– современная архитектура слоя представления</a:t>
            </a:r>
            <a:endParaRPr b="0" lang="ru-RU" sz="2400" spc="-1" strike="noStrike">
              <a:solidFill>
                <a:schemeClr val="dk1"/>
              </a:solidFill>
              <a:latin typeface="Montserrat"/>
            </a:endParaRPr>
          </a:p>
        </p:txBody>
      </p:sp>
      <p:sp>
        <p:nvSpPr>
          <p:cNvPr id="247" name="PlaceHolder 3"/>
          <p:cNvSpPr>
            <a:spLocks noGrp="1"/>
          </p:cNvSpPr>
          <p:nvPr>
            <p:ph/>
          </p:nvPr>
        </p:nvSpPr>
        <p:spPr>
          <a:xfrm>
            <a:off x="479520" y="2763360"/>
            <a:ext cx="5616360" cy="27277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400" spc="-1" strike="noStrike">
                <a:solidFill>
                  <a:schemeClr val="dk1"/>
                </a:solidFill>
                <a:latin typeface="Montserrat"/>
                <a:ea typeface="Arial"/>
              </a:rPr>
              <a:t>Архитектура слоя представления </a:t>
            </a:r>
            <a:r>
              <a:rPr b="0" lang="en-GB" sz="1400" spc="-1" strike="noStrike">
                <a:solidFill>
                  <a:schemeClr val="dk1"/>
                </a:solidFill>
                <a:latin typeface="Montserrat"/>
                <a:ea typeface="Arial"/>
              </a:rPr>
              <a:t>MVI (Model-View-Intent) </a:t>
            </a:r>
            <a:r>
              <a:rPr b="0" lang="ru-RU" sz="1400" spc="-1" strike="noStrike">
                <a:solidFill>
                  <a:schemeClr val="dk1"/>
                </a:solidFill>
                <a:latin typeface="Montserrat"/>
                <a:ea typeface="Arial"/>
              </a:rPr>
              <a:t>в </a:t>
            </a:r>
            <a:r>
              <a:rPr b="0" lang="en-GB" sz="1400" spc="-1" strike="noStrike">
                <a:solidFill>
                  <a:schemeClr val="dk1"/>
                </a:solidFill>
                <a:latin typeface="Montserrat"/>
                <a:ea typeface="Arial"/>
              </a:rPr>
              <a:t>Android-</a:t>
            </a:r>
            <a:r>
              <a:rPr b="0" lang="ru-RU" sz="1400" spc="-1" strike="noStrike">
                <a:solidFill>
                  <a:schemeClr val="dk1"/>
                </a:solidFill>
                <a:latin typeface="Montserrat"/>
                <a:ea typeface="Arial"/>
              </a:rPr>
              <a:t>приложениях предлагает несколько преимуществ:</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Однонаправленный поток данных</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Иммутабельность состояния</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Легкое тестирование</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Разделение ответственности</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Предотвращение побочных эффектов</a:t>
            </a:r>
            <a:endParaRPr b="0" lang="ru-RU" sz="1400" spc="-1" strike="noStrike">
              <a:solidFill>
                <a:schemeClr val="dk1"/>
              </a:solidFill>
              <a:latin typeface="Montserrat"/>
            </a:endParaRPr>
          </a:p>
          <a:p>
            <a:pPr marL="285840" indent="-285840" defTabSz="914400">
              <a:lnSpc>
                <a:spcPct val="90000"/>
              </a:lnSpc>
              <a:spcBef>
                <a:spcPts val="1001"/>
              </a:spcBef>
              <a:buClr>
                <a:srgbClr val="352379"/>
              </a:buClr>
              <a:buFont typeface="Arial"/>
              <a:buChar char="•"/>
              <a:tabLst>
                <a:tab algn="l" pos="0"/>
              </a:tabLst>
            </a:pPr>
            <a:r>
              <a:rPr b="0" lang="ru-RU" sz="1400" spc="-1" strike="noStrike">
                <a:solidFill>
                  <a:schemeClr val="dk1"/>
                </a:solidFill>
                <a:latin typeface="Montserrat"/>
                <a:ea typeface="Arial"/>
              </a:rPr>
              <a:t>Уменьшение связанности (</a:t>
            </a:r>
            <a:r>
              <a:rPr b="0" lang="en-GB" sz="1400" spc="-1" strike="noStrike">
                <a:solidFill>
                  <a:schemeClr val="dk1"/>
                </a:solidFill>
                <a:latin typeface="Montserrat"/>
                <a:ea typeface="Arial"/>
              </a:rPr>
              <a:t>coupling)</a:t>
            </a:r>
            <a:endParaRPr b="0" lang="ru-RU" sz="1400" spc="-1" strike="noStrike">
              <a:solidFill>
                <a:schemeClr val="dk1"/>
              </a:solidFill>
              <a:latin typeface="Montserrat"/>
            </a:endParaRPr>
          </a:p>
        </p:txBody>
      </p:sp>
      <p:sp>
        <p:nvSpPr>
          <p:cNvPr id="248" name="PlaceHolder 4"/>
          <p:cNvSpPr>
            <a:spLocks noGrp="1"/>
          </p:cNvSpPr>
          <p:nvPr>
            <p:ph/>
          </p:nvPr>
        </p:nvSpPr>
        <p:spPr>
          <a:xfrm>
            <a:off x="479520" y="5603400"/>
            <a:ext cx="5616360" cy="5680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ru-RU" sz="1200" spc="-1" strike="noStrike">
                <a:solidFill>
                  <a:schemeClr val="accent6"/>
                </a:solidFill>
                <a:latin typeface="Montserrat"/>
                <a:ea typeface="Arial"/>
              </a:rPr>
              <a:t>Архитектура </a:t>
            </a:r>
            <a:r>
              <a:rPr b="0" lang="en-GB" sz="1200" spc="-1" strike="noStrike">
                <a:solidFill>
                  <a:schemeClr val="accent6"/>
                </a:solidFill>
                <a:latin typeface="Montserrat"/>
                <a:ea typeface="Arial"/>
              </a:rPr>
              <a:t>MVI </a:t>
            </a:r>
            <a:r>
              <a:rPr b="0" lang="ru-RU" sz="1200" spc="-1" strike="noStrike">
                <a:solidFill>
                  <a:schemeClr val="accent6"/>
                </a:solidFill>
                <a:latin typeface="Montserrat"/>
                <a:ea typeface="Arial"/>
              </a:rPr>
              <a:t>предлагает ряд преимуществ, включая ясное разделение компонентов, предсказуемый поток данных и упрощенное тестирование.</a:t>
            </a:r>
            <a:endParaRPr b="0" lang="ru-RU" sz="1200" spc="-1" strike="noStrike">
              <a:solidFill>
                <a:schemeClr val="dk1"/>
              </a:solidFill>
              <a:latin typeface="Montserrat"/>
            </a:endParaRPr>
          </a:p>
        </p:txBody>
      </p:sp>
      <p:sp>
        <p:nvSpPr>
          <p:cNvPr id="249" name="PlaceHolder 5"/>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Архитектура</a:t>
            </a:r>
            <a:endParaRPr b="0" lang="ru-RU" sz="1600" spc="-1" strike="noStrike">
              <a:solidFill>
                <a:schemeClr val="dk1"/>
              </a:solidFill>
              <a:latin typeface="Montserrat"/>
            </a:endParaRPr>
          </a:p>
        </p:txBody>
      </p:sp>
      <p:pic>
        <p:nvPicPr>
          <p:cNvPr id="250" name="Picture 2" descr="MVI Pattern For Android In 4 Steps"/>
          <p:cNvPicPr/>
          <p:nvPr/>
        </p:nvPicPr>
        <p:blipFill>
          <a:blip r:embed="rId1"/>
          <a:srcRect l="0" t="3385" r="0" b="3385"/>
          <a:stretch/>
        </p:blipFill>
        <p:spPr>
          <a:xfrm>
            <a:off x="6309000" y="1798200"/>
            <a:ext cx="5400000" cy="4372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Авторизация</a:t>
            </a:r>
            <a:endParaRPr b="0" lang="ru-RU" sz="3200" spc="-1" strike="noStrike">
              <a:solidFill>
                <a:schemeClr val="dk1"/>
              </a:solidFill>
              <a:latin typeface="Montserrat"/>
            </a:endParaRPr>
          </a:p>
        </p:txBody>
      </p:sp>
      <p:sp>
        <p:nvSpPr>
          <p:cNvPr id="252" name="PlaceHolder 2"/>
          <p:cNvSpPr>
            <a:spLocks noGrp="1"/>
          </p:cNvSpPr>
          <p:nvPr>
            <p:ph/>
          </p:nvPr>
        </p:nvSpPr>
        <p:spPr>
          <a:xfrm>
            <a:off x="479520" y="1798200"/>
            <a:ext cx="389232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Реализованные экраны</a:t>
            </a:r>
            <a:endParaRPr b="0" lang="ru-RU" sz="2400" spc="-1" strike="noStrike">
              <a:solidFill>
                <a:schemeClr val="dk1"/>
              </a:solidFill>
              <a:latin typeface="Montserrat"/>
            </a:endParaRPr>
          </a:p>
        </p:txBody>
      </p:sp>
      <p:sp>
        <p:nvSpPr>
          <p:cNvPr id="253" name="PlaceHolder 3"/>
          <p:cNvSpPr>
            <a:spLocks noGrp="1"/>
          </p:cNvSpPr>
          <p:nvPr>
            <p:ph/>
          </p:nvPr>
        </p:nvSpPr>
        <p:spPr>
          <a:xfrm>
            <a:off x="479520" y="2763360"/>
            <a:ext cx="3892320" cy="27277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200" spc="-1" strike="noStrike">
                <a:solidFill>
                  <a:schemeClr val="dk1"/>
                </a:solidFill>
                <a:latin typeface="Montserrat"/>
                <a:ea typeface="Arial"/>
              </a:rPr>
              <a:t>В рамках данного приложения были реализованы экраны авторизации и регистрации</a:t>
            </a:r>
            <a:endParaRPr b="0" lang="ru-RU" sz="1200" spc="-1" strike="noStrike">
              <a:solidFill>
                <a:schemeClr val="dk1"/>
              </a:solidFill>
              <a:latin typeface="Montserrat"/>
            </a:endParaRPr>
          </a:p>
        </p:txBody>
      </p:sp>
      <p:sp>
        <p:nvSpPr>
          <p:cNvPr id="254" name="PlaceHolder 4"/>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Скриншоты приложения</a:t>
            </a:r>
            <a:endParaRPr b="0" lang="ru-RU" sz="1600" spc="-1" strike="noStrike">
              <a:solidFill>
                <a:schemeClr val="dk1"/>
              </a:solidFill>
              <a:latin typeface="Montserrat"/>
            </a:endParaRPr>
          </a:p>
        </p:txBody>
      </p:sp>
      <p:pic>
        <p:nvPicPr>
          <p:cNvPr id="255" name="Picture 9" descr=""/>
          <p:cNvPicPr/>
          <p:nvPr/>
        </p:nvPicPr>
        <p:blipFill>
          <a:blip r:embed="rId1"/>
          <a:stretch/>
        </p:blipFill>
        <p:spPr>
          <a:xfrm>
            <a:off x="6200280" y="833760"/>
            <a:ext cx="2507760" cy="5573520"/>
          </a:xfrm>
          <a:prstGeom prst="rect">
            <a:avLst/>
          </a:prstGeom>
          <a:ln w="0">
            <a:noFill/>
          </a:ln>
        </p:spPr>
      </p:pic>
      <p:pic>
        <p:nvPicPr>
          <p:cNvPr id="256" name="Picture 11" descr=""/>
          <p:cNvPicPr/>
          <p:nvPr/>
        </p:nvPicPr>
        <p:blipFill>
          <a:blip r:embed="rId2"/>
          <a:stretch/>
        </p:blipFill>
        <p:spPr>
          <a:xfrm>
            <a:off x="8838720" y="833760"/>
            <a:ext cx="2507760" cy="5573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Главный экран приложения</a:t>
            </a:r>
            <a:endParaRPr b="0" lang="ru-RU" sz="3200" spc="-1" strike="noStrike">
              <a:solidFill>
                <a:schemeClr val="dk1"/>
              </a:solidFill>
              <a:latin typeface="Montserrat"/>
            </a:endParaRPr>
          </a:p>
        </p:txBody>
      </p:sp>
      <p:sp>
        <p:nvSpPr>
          <p:cNvPr id="258" name="PlaceHolder 2"/>
          <p:cNvSpPr>
            <a:spLocks noGrp="1"/>
          </p:cNvSpPr>
          <p:nvPr>
            <p:ph/>
          </p:nvPr>
        </p:nvSpPr>
        <p:spPr>
          <a:xfrm>
            <a:off x="479520" y="1798200"/>
            <a:ext cx="389232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Основной экран</a:t>
            </a:r>
            <a:endParaRPr b="0" lang="ru-RU" sz="2400" spc="-1" strike="noStrike">
              <a:solidFill>
                <a:schemeClr val="dk1"/>
              </a:solidFill>
              <a:latin typeface="Montserrat"/>
            </a:endParaRPr>
          </a:p>
        </p:txBody>
      </p:sp>
      <p:sp>
        <p:nvSpPr>
          <p:cNvPr id="259" name="PlaceHolder 3"/>
          <p:cNvSpPr>
            <a:spLocks noGrp="1"/>
          </p:cNvSpPr>
          <p:nvPr>
            <p:ph/>
          </p:nvPr>
        </p:nvSpPr>
        <p:spPr>
          <a:xfrm>
            <a:off x="479520" y="2763360"/>
            <a:ext cx="3892320" cy="27277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200" spc="-1" strike="noStrike">
                <a:solidFill>
                  <a:schemeClr val="dk1"/>
                </a:solidFill>
                <a:latin typeface="Montserrat"/>
                <a:ea typeface="Arial"/>
              </a:rPr>
              <a:t>В рамках данного приложения  был реализован основной экран, который является страницей для доступа к важнейщему функционалу приложения.</a:t>
            </a:r>
            <a:endParaRPr b="0" lang="ru-RU" sz="1200" spc="-1" strike="noStrike">
              <a:solidFill>
                <a:schemeClr val="dk1"/>
              </a:solidFill>
              <a:latin typeface="Montserrat"/>
            </a:endParaRPr>
          </a:p>
          <a:p>
            <a:pPr indent="0" defTabSz="914400">
              <a:lnSpc>
                <a:spcPct val="90000"/>
              </a:lnSpc>
              <a:spcBef>
                <a:spcPts val="1001"/>
              </a:spcBef>
              <a:buNone/>
              <a:tabLst>
                <a:tab algn="l" pos="0"/>
              </a:tabLst>
            </a:pPr>
            <a:r>
              <a:rPr b="0" lang="ru-RU" sz="1200" spc="-1" strike="noStrike">
                <a:solidFill>
                  <a:schemeClr val="dk1"/>
                </a:solidFill>
                <a:latin typeface="Montserrat"/>
                <a:ea typeface="Arial"/>
              </a:rPr>
              <a:t>В рамках этого экрана реализованы:</a:t>
            </a:r>
            <a:endParaRPr b="0" lang="ru-RU" sz="1200" spc="-1" strike="noStrike">
              <a:solidFill>
                <a:schemeClr val="dk1"/>
              </a:solidFill>
              <a:latin typeface="Montserrat"/>
            </a:endParaRPr>
          </a:p>
          <a:p>
            <a:pPr marL="171360" indent="-171360" defTabSz="914400">
              <a:lnSpc>
                <a:spcPct val="90000"/>
              </a:lnSpc>
              <a:spcBef>
                <a:spcPts val="1001"/>
              </a:spcBef>
              <a:buClr>
                <a:srgbClr val="352379"/>
              </a:buClr>
              <a:buFont typeface="Arial"/>
              <a:buChar char="•"/>
              <a:tabLst>
                <a:tab algn="l" pos="0"/>
              </a:tabLst>
            </a:pPr>
            <a:r>
              <a:rPr b="0" lang="ru-RU" sz="1200" spc="-1" strike="noStrike">
                <a:solidFill>
                  <a:schemeClr val="dk1"/>
                </a:solidFill>
                <a:latin typeface="Montserrat"/>
                <a:ea typeface="Arial"/>
              </a:rPr>
              <a:t>Переход на профиль пользователя по клику на аватарку в шапке</a:t>
            </a:r>
            <a:r>
              <a:rPr b="0" lang="en-US" sz="1200" spc="-1" strike="noStrike">
                <a:solidFill>
                  <a:schemeClr val="dk1"/>
                </a:solidFill>
                <a:latin typeface="Montserrat"/>
                <a:ea typeface="Arial"/>
              </a:rPr>
              <a:t>;</a:t>
            </a:r>
            <a:endParaRPr b="0" lang="ru-RU" sz="1200" spc="-1" strike="noStrike">
              <a:solidFill>
                <a:schemeClr val="dk1"/>
              </a:solidFill>
              <a:latin typeface="Montserrat"/>
            </a:endParaRPr>
          </a:p>
          <a:p>
            <a:pPr marL="171360" indent="-171360" defTabSz="914400">
              <a:lnSpc>
                <a:spcPct val="90000"/>
              </a:lnSpc>
              <a:spcBef>
                <a:spcPts val="1001"/>
              </a:spcBef>
              <a:buClr>
                <a:srgbClr val="352379"/>
              </a:buClr>
              <a:buFont typeface="Arial"/>
              <a:buChar char="•"/>
              <a:tabLst>
                <a:tab algn="l" pos="0"/>
              </a:tabLst>
            </a:pPr>
            <a:r>
              <a:rPr b="0" lang="ru-RU" sz="1200" spc="-1" strike="noStrike">
                <a:solidFill>
                  <a:schemeClr val="dk1"/>
                </a:solidFill>
                <a:latin typeface="Montserrat"/>
                <a:ea typeface="Arial"/>
              </a:rPr>
              <a:t>Упражнения: угадывание животных и практика слов.</a:t>
            </a:r>
            <a:endParaRPr b="0" lang="ru-RU" sz="1200" spc="-1" strike="noStrike">
              <a:solidFill>
                <a:schemeClr val="dk1"/>
              </a:solidFill>
              <a:latin typeface="Montserrat"/>
            </a:endParaRPr>
          </a:p>
        </p:txBody>
      </p:sp>
      <p:sp>
        <p:nvSpPr>
          <p:cNvPr id="260" name="PlaceHolder 4"/>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Скриншоты приложения</a:t>
            </a:r>
            <a:endParaRPr b="0" lang="ru-RU" sz="1600" spc="-1" strike="noStrike">
              <a:solidFill>
                <a:schemeClr val="dk1"/>
              </a:solidFill>
              <a:latin typeface="Montserrat"/>
            </a:endParaRPr>
          </a:p>
        </p:txBody>
      </p:sp>
      <p:pic>
        <p:nvPicPr>
          <p:cNvPr id="261" name="Picture 5" descr=""/>
          <p:cNvPicPr/>
          <p:nvPr/>
        </p:nvPicPr>
        <p:blipFill>
          <a:blip r:embed="rId1"/>
          <a:stretch/>
        </p:blipFill>
        <p:spPr>
          <a:xfrm>
            <a:off x="7819920" y="857160"/>
            <a:ext cx="2507760" cy="5573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Профиль пользователя</a:t>
            </a:r>
            <a:endParaRPr b="0" lang="ru-RU" sz="3200" spc="-1" strike="noStrike">
              <a:solidFill>
                <a:schemeClr val="dk1"/>
              </a:solidFill>
              <a:latin typeface="Montserrat"/>
            </a:endParaRPr>
          </a:p>
        </p:txBody>
      </p:sp>
      <p:sp>
        <p:nvSpPr>
          <p:cNvPr id="263" name="PlaceHolder 2"/>
          <p:cNvSpPr>
            <a:spLocks noGrp="1"/>
          </p:cNvSpPr>
          <p:nvPr>
            <p:ph/>
          </p:nvPr>
        </p:nvSpPr>
        <p:spPr>
          <a:xfrm>
            <a:off x="479520" y="1798200"/>
            <a:ext cx="389232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Экран выбора родного языка</a:t>
            </a:r>
            <a:endParaRPr b="0" lang="ru-RU" sz="2400" spc="-1" strike="noStrike">
              <a:solidFill>
                <a:schemeClr val="dk1"/>
              </a:solidFill>
              <a:latin typeface="Montserrat"/>
            </a:endParaRPr>
          </a:p>
        </p:txBody>
      </p:sp>
      <p:sp>
        <p:nvSpPr>
          <p:cNvPr id="264" name="PlaceHolder 3"/>
          <p:cNvSpPr>
            <a:spLocks noGrp="1"/>
          </p:cNvSpPr>
          <p:nvPr>
            <p:ph/>
          </p:nvPr>
        </p:nvSpPr>
        <p:spPr>
          <a:xfrm>
            <a:off x="479520" y="2763360"/>
            <a:ext cx="3892320" cy="27277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200" spc="-1" strike="noStrike">
                <a:solidFill>
                  <a:schemeClr val="dk1"/>
                </a:solidFill>
                <a:latin typeface="Montserrat"/>
                <a:ea typeface="Arial"/>
              </a:rPr>
              <a:t>Данный экран позволяет выбрать родной язык, который будет использоваться приложением для корректного отображения строковых ресурсов.</a:t>
            </a:r>
            <a:endParaRPr b="0" lang="ru-RU" sz="1200" spc="-1" strike="noStrike">
              <a:solidFill>
                <a:schemeClr val="dk1"/>
              </a:solidFill>
              <a:latin typeface="Montserrat"/>
            </a:endParaRPr>
          </a:p>
        </p:txBody>
      </p:sp>
      <p:sp>
        <p:nvSpPr>
          <p:cNvPr id="265" name="PlaceHolder 4"/>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Скриншоты приложения</a:t>
            </a:r>
            <a:endParaRPr b="0" lang="ru-RU" sz="1600" spc="-1" strike="noStrike">
              <a:solidFill>
                <a:schemeClr val="dk1"/>
              </a:solidFill>
              <a:latin typeface="Montserrat"/>
            </a:endParaRPr>
          </a:p>
        </p:txBody>
      </p:sp>
      <p:pic>
        <p:nvPicPr>
          <p:cNvPr id="266" name="Picture 8" descr=""/>
          <p:cNvPicPr/>
          <p:nvPr/>
        </p:nvPicPr>
        <p:blipFill>
          <a:blip r:embed="rId1"/>
          <a:stretch/>
        </p:blipFill>
        <p:spPr>
          <a:xfrm>
            <a:off x="7819920" y="857160"/>
            <a:ext cx="2507760" cy="5573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Экраны упражнений</a:t>
            </a:r>
            <a:endParaRPr b="0" lang="ru-RU" sz="3200" spc="-1" strike="noStrike">
              <a:solidFill>
                <a:schemeClr val="dk1"/>
              </a:solidFill>
              <a:latin typeface="Montserrat"/>
            </a:endParaRPr>
          </a:p>
        </p:txBody>
      </p:sp>
      <p:sp>
        <p:nvSpPr>
          <p:cNvPr id="268" name="PlaceHolder 2"/>
          <p:cNvSpPr>
            <a:spLocks noGrp="1"/>
          </p:cNvSpPr>
          <p:nvPr>
            <p:ph/>
          </p:nvPr>
        </p:nvSpPr>
        <p:spPr>
          <a:xfrm>
            <a:off x="479520" y="1798200"/>
            <a:ext cx="389232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Упражнение </a:t>
            </a:r>
            <a:r>
              <a:rPr b="0" lang="en-US" sz="2400" spc="-1" strike="noStrike">
                <a:solidFill>
                  <a:schemeClr val="dk1"/>
                </a:solidFill>
                <a:latin typeface="Montserrat SemiBold"/>
                <a:ea typeface="Arial"/>
              </a:rPr>
              <a:t>“</a:t>
            </a:r>
            <a:r>
              <a:rPr b="0" lang="ru-RU" sz="2400" spc="-1" strike="noStrike">
                <a:solidFill>
                  <a:schemeClr val="dk1"/>
                </a:solidFill>
                <a:latin typeface="Montserrat SemiBold"/>
                <a:ea typeface="Arial"/>
              </a:rPr>
              <a:t>Угадай животное</a:t>
            </a:r>
            <a:r>
              <a:rPr b="0" lang="en-US"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269" name="PlaceHolder 3"/>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Скриншоты приложения</a:t>
            </a:r>
            <a:endParaRPr b="0" lang="ru-RU" sz="1600" spc="-1" strike="noStrike">
              <a:solidFill>
                <a:schemeClr val="dk1"/>
              </a:solidFill>
              <a:latin typeface="Montserrat"/>
            </a:endParaRPr>
          </a:p>
        </p:txBody>
      </p:sp>
      <p:pic>
        <p:nvPicPr>
          <p:cNvPr id="270" name="Picture 8" descr=""/>
          <p:cNvPicPr/>
          <p:nvPr/>
        </p:nvPicPr>
        <p:blipFill>
          <a:blip r:embed="rId1"/>
          <a:stretch/>
        </p:blipFill>
        <p:spPr>
          <a:xfrm>
            <a:off x="5884200" y="915480"/>
            <a:ext cx="2507760" cy="5573520"/>
          </a:xfrm>
          <a:prstGeom prst="rect">
            <a:avLst/>
          </a:prstGeom>
          <a:ln w="0">
            <a:noFill/>
          </a:ln>
        </p:spPr>
      </p:pic>
      <p:pic>
        <p:nvPicPr>
          <p:cNvPr id="271" name="Picture 5" descr=""/>
          <p:cNvPicPr/>
          <p:nvPr/>
        </p:nvPicPr>
        <p:blipFill>
          <a:blip r:embed="rId2"/>
          <a:stretch/>
        </p:blipFill>
        <p:spPr>
          <a:xfrm>
            <a:off x="8429760" y="915480"/>
            <a:ext cx="2507760" cy="5573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79520" y="597960"/>
            <a:ext cx="11229480" cy="114012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Экраны упражнений</a:t>
            </a:r>
            <a:endParaRPr b="0" lang="ru-RU" sz="3200" spc="-1" strike="noStrike">
              <a:solidFill>
                <a:schemeClr val="dk1"/>
              </a:solidFill>
              <a:latin typeface="Montserrat"/>
            </a:endParaRPr>
          </a:p>
        </p:txBody>
      </p:sp>
      <p:sp>
        <p:nvSpPr>
          <p:cNvPr id="273" name="PlaceHolder 2"/>
          <p:cNvSpPr>
            <a:spLocks noGrp="1"/>
          </p:cNvSpPr>
          <p:nvPr>
            <p:ph/>
          </p:nvPr>
        </p:nvSpPr>
        <p:spPr>
          <a:xfrm>
            <a:off x="479520" y="1798200"/>
            <a:ext cx="3892320" cy="8532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2400" spc="-1" strike="noStrike">
                <a:solidFill>
                  <a:schemeClr val="dk1"/>
                </a:solidFill>
                <a:latin typeface="Montserrat SemiBold"/>
                <a:ea typeface="Arial"/>
              </a:rPr>
              <a:t>Упражнение </a:t>
            </a:r>
            <a:r>
              <a:rPr b="0" lang="en-US" sz="2400" spc="-1" strike="noStrike">
                <a:solidFill>
                  <a:schemeClr val="dk1"/>
                </a:solidFill>
                <a:latin typeface="Montserrat SemiBold"/>
                <a:ea typeface="Arial"/>
              </a:rPr>
              <a:t>“</a:t>
            </a:r>
            <a:r>
              <a:rPr b="0" lang="ru-RU" sz="2400" spc="-1" strike="noStrike">
                <a:solidFill>
                  <a:schemeClr val="dk1"/>
                </a:solidFill>
                <a:latin typeface="Montserrat SemiBold"/>
                <a:ea typeface="Arial"/>
              </a:rPr>
              <a:t>Практика слов</a:t>
            </a:r>
            <a:r>
              <a:rPr b="0" lang="en-US" sz="2400" spc="-1" strike="noStrike">
                <a:solidFill>
                  <a:schemeClr val="dk1"/>
                </a:solidFill>
                <a:latin typeface="Montserrat SemiBold"/>
                <a:ea typeface="Arial"/>
              </a:rPr>
              <a:t>”</a:t>
            </a:r>
            <a:endParaRPr b="0" lang="ru-RU" sz="2400" spc="-1" strike="noStrike">
              <a:solidFill>
                <a:schemeClr val="dk1"/>
              </a:solidFill>
              <a:latin typeface="Montserrat"/>
            </a:endParaRPr>
          </a:p>
        </p:txBody>
      </p:sp>
      <p:sp>
        <p:nvSpPr>
          <p:cNvPr id="274" name="PlaceHolder 3"/>
          <p:cNvSpPr>
            <a:spLocks noGrp="1"/>
          </p:cNvSpPr>
          <p:nvPr>
            <p:ph/>
          </p:nvPr>
        </p:nvSpPr>
        <p:spPr>
          <a:xfrm>
            <a:off x="479520" y="149400"/>
            <a:ext cx="9940680" cy="2761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u-RU" sz="1600" spc="-1" strike="noStrike">
                <a:solidFill>
                  <a:schemeClr val="lt1"/>
                </a:solidFill>
                <a:latin typeface="Montserrat SemiBold"/>
                <a:ea typeface="Arial"/>
              </a:rPr>
              <a:t>Скриншоты приложения</a:t>
            </a:r>
            <a:endParaRPr b="0" lang="ru-RU" sz="1600" spc="-1" strike="noStrike">
              <a:solidFill>
                <a:schemeClr val="dk1"/>
              </a:solidFill>
              <a:latin typeface="Montserrat"/>
            </a:endParaRPr>
          </a:p>
        </p:txBody>
      </p:sp>
      <p:pic>
        <p:nvPicPr>
          <p:cNvPr id="275" name="Picture 8" descr=""/>
          <p:cNvPicPr/>
          <p:nvPr/>
        </p:nvPicPr>
        <p:blipFill>
          <a:blip r:embed="rId1"/>
          <a:stretch/>
        </p:blipFill>
        <p:spPr>
          <a:xfrm>
            <a:off x="5884200" y="915480"/>
            <a:ext cx="2507760" cy="5573520"/>
          </a:xfrm>
          <a:prstGeom prst="rect">
            <a:avLst/>
          </a:prstGeom>
          <a:ln w="0">
            <a:noFill/>
          </a:ln>
        </p:spPr>
      </p:pic>
      <p:pic>
        <p:nvPicPr>
          <p:cNvPr id="276" name="Picture 5" descr=""/>
          <p:cNvPicPr/>
          <p:nvPr/>
        </p:nvPicPr>
        <p:blipFill>
          <a:blip r:embed="rId2"/>
          <a:stretch/>
        </p:blipFill>
        <p:spPr>
          <a:xfrm>
            <a:off x="8429760" y="915480"/>
            <a:ext cx="2507760" cy="5573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539160" y="3128400"/>
            <a:ext cx="5113440" cy="601200"/>
          </a:xfrm>
          <a:prstGeom prst="rect">
            <a:avLst/>
          </a:prstGeom>
          <a:noFill/>
          <a:ln w="0">
            <a:noFill/>
          </a:ln>
        </p:spPr>
        <p:txBody>
          <a:bodyPr lIns="91440" rIns="91440" tIns="45720" bIns="45720" anchor="t">
            <a:noAutofit/>
          </a:bodyPr>
          <a:p>
            <a:pPr indent="0" defTabSz="914400">
              <a:lnSpc>
                <a:spcPct val="100000"/>
              </a:lnSpc>
              <a:buNone/>
            </a:pPr>
            <a:r>
              <a:rPr b="0" lang="ru-RU" sz="3200" spc="-1" strike="noStrike">
                <a:solidFill>
                  <a:schemeClr val="dk1"/>
                </a:solidFill>
                <a:latin typeface="Montserrat SemiBold"/>
                <a:ea typeface="Arial"/>
              </a:rPr>
              <a:t>Спасибо за внимание!</a:t>
            </a:r>
            <a:endParaRPr b="0" lang="ru-RU" sz="3200" spc="-1" strike="noStrike">
              <a:solidFill>
                <a:schemeClr val="dk1"/>
              </a:solidFill>
              <a:latin typeface="Montserra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521</TotalTime>
  <Application>LibreOffice/24.2.3.2$Linux_X86_64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2023-04-19T21:39:12Z</dcterms:created>
  <dc:creator>user [v4]</dc:creator>
  <dc:description/>
  <dc:language>en-US</dc:language>
  <cp:lastModifiedBy/>
  <dcterms:modified xsi:type="dcterms:W3CDTF">2024-05-17T05:54:31Z</dcterms:modified>
  <cp:revision>21</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vt:r8>
  </property>
  <property fmtid="{D5CDD505-2E9C-101B-9397-08002B2CF9AE}" pid="3" name="PresentationFormat">
    <vt:lpwstr>Widescreen</vt:lpwstr>
  </property>
  <property fmtid="{D5CDD505-2E9C-101B-9397-08002B2CF9AE}" pid="4" name="Slides">
    <vt:r8>35</vt:r8>
  </property>
</Properties>
</file>