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Sproject\python\&#12304;&#35838;&#31243;&#12305;&#21487;&#35270;&#21270;\&#26126;&#20449;&#29255;&#20316;&#19994;\date_position_cou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Sproject\python\&#12304;&#35838;&#31243;&#12305;&#21487;&#35270;&#21270;\&#26126;&#20449;&#29255;&#20316;&#19994;\hero_win_los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Sproject\python\&#12304;&#35838;&#31243;&#12305;&#21487;&#35270;&#21270;\&#26126;&#20449;&#29255;&#20316;&#19994;\hero_win_los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Sproject\python\&#12304;&#35838;&#31243;&#12305;&#21487;&#35270;&#21270;\&#26126;&#20449;&#29255;&#20316;&#19994;\hero_win_los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Sproject\python\&#12304;&#35838;&#31243;&#12305;&#21487;&#35270;&#21270;\&#26126;&#20449;&#29255;&#20316;&#19994;\hero_win_los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defRPr>
            </a:pPr>
            <a:r>
              <a:rPr lang="zh-CN" dirty="0"/>
              <a:t>各定位英雄选取情况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刺客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舒体" panose="02010601030101010101" pitchFamily="2" charset="-122"/>
                    <a:ea typeface="方正舒体" panose="02010601030101010101" pitchFamily="2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Sheet1!$B$2:$B$8</c:f>
              <c:numCache>
                <c:formatCode>General</c:formatCode>
                <c:ptCount val="7"/>
                <c:pt idx="0">
                  <c:v>10.1</c:v>
                </c:pt>
                <c:pt idx="1">
                  <c:v>10.199999999999999</c:v>
                </c:pt>
                <c:pt idx="2">
                  <c:v>10.3</c:v>
                </c:pt>
                <c:pt idx="3">
                  <c:v>10.4</c:v>
                </c:pt>
                <c:pt idx="4">
                  <c:v>10.5</c:v>
                </c:pt>
                <c:pt idx="5">
                  <c:v>10.6</c:v>
                </c:pt>
                <c:pt idx="6">
                  <c:v>10.7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29-4D84-828A-B8093B5123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坦克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舒体" panose="02010601030101010101" pitchFamily="2" charset="-122"/>
                    <a:ea typeface="方正舒体" panose="02010601030101010101" pitchFamily="2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Sheet1!$B$2:$B$8</c:f>
              <c:numCache>
                <c:formatCode>General</c:formatCode>
                <c:ptCount val="7"/>
                <c:pt idx="0">
                  <c:v>10.1</c:v>
                </c:pt>
                <c:pt idx="1">
                  <c:v>10.199999999999999</c:v>
                </c:pt>
                <c:pt idx="2">
                  <c:v>10.3</c:v>
                </c:pt>
                <c:pt idx="3">
                  <c:v>10.4</c:v>
                </c:pt>
                <c:pt idx="4">
                  <c:v>10.5</c:v>
                </c:pt>
                <c:pt idx="5">
                  <c:v>10.6</c:v>
                </c:pt>
                <c:pt idx="6">
                  <c:v>10.7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29-4D84-828A-B8093B5123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射手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舒体" panose="02010601030101010101" pitchFamily="2" charset="-122"/>
                    <a:ea typeface="方正舒体" panose="02010601030101010101" pitchFamily="2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Sheet1!$B$2:$B$8</c:f>
              <c:numCache>
                <c:formatCode>General</c:formatCode>
                <c:ptCount val="7"/>
                <c:pt idx="0">
                  <c:v>10.1</c:v>
                </c:pt>
                <c:pt idx="1">
                  <c:v>10.199999999999999</c:v>
                </c:pt>
                <c:pt idx="2">
                  <c:v>10.3</c:v>
                </c:pt>
                <c:pt idx="3">
                  <c:v>10.4</c:v>
                </c:pt>
                <c:pt idx="4">
                  <c:v>10.5</c:v>
                </c:pt>
                <c:pt idx="5">
                  <c:v>10.6</c:v>
                </c:pt>
                <c:pt idx="6">
                  <c:v>10.7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29-4D84-828A-B8093B5123B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战士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舒体" panose="02010601030101010101" pitchFamily="2" charset="-122"/>
                    <a:ea typeface="方正舒体" panose="02010601030101010101" pitchFamily="2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Sheet1!$B$2:$B$8</c:f>
              <c:numCache>
                <c:formatCode>General</c:formatCode>
                <c:ptCount val="7"/>
                <c:pt idx="0">
                  <c:v>10.1</c:v>
                </c:pt>
                <c:pt idx="1">
                  <c:v>10.199999999999999</c:v>
                </c:pt>
                <c:pt idx="2">
                  <c:v>10.3</c:v>
                </c:pt>
                <c:pt idx="3">
                  <c:v>10.4</c:v>
                </c:pt>
                <c:pt idx="4">
                  <c:v>10.5</c:v>
                </c:pt>
                <c:pt idx="5">
                  <c:v>10.6</c:v>
                </c:pt>
                <c:pt idx="6">
                  <c:v>10.7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  <c:pt idx="1">
                  <c:v>8</c:v>
                </c:pt>
                <c:pt idx="2">
                  <c:v>15</c:v>
                </c:pt>
                <c:pt idx="3">
                  <c:v>12</c:v>
                </c:pt>
                <c:pt idx="4">
                  <c:v>8</c:v>
                </c:pt>
                <c:pt idx="5">
                  <c:v>6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29-4D84-828A-B8093B5123B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法师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舒体" panose="02010601030101010101" pitchFamily="2" charset="-122"/>
                    <a:ea typeface="方正舒体" panose="02010601030101010101" pitchFamily="2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Sheet1!$B$2:$B$8</c:f>
              <c:numCache>
                <c:formatCode>General</c:formatCode>
                <c:ptCount val="7"/>
                <c:pt idx="0">
                  <c:v>10.1</c:v>
                </c:pt>
                <c:pt idx="1">
                  <c:v>10.199999999999999</c:v>
                </c:pt>
                <c:pt idx="2">
                  <c:v>10.3</c:v>
                </c:pt>
                <c:pt idx="3">
                  <c:v>10.4</c:v>
                </c:pt>
                <c:pt idx="4">
                  <c:v>10.5</c:v>
                </c:pt>
                <c:pt idx="5">
                  <c:v>10.6</c:v>
                </c:pt>
                <c:pt idx="6">
                  <c:v>10.7</c:v>
                </c:pt>
              </c:numCache>
            </c:numRef>
          </c:cat>
          <c:val>
            <c:numRef>
              <c:f>Sheet1!$G$2:$G$8</c:f>
              <c:numCache>
                <c:formatCode>General</c:formatCode>
                <c:ptCount val="7"/>
                <c:pt idx="1">
                  <c:v>2</c:v>
                </c:pt>
                <c:pt idx="2">
                  <c:v>1</c:v>
                </c:pt>
                <c:pt idx="3">
                  <c:v>7</c:v>
                </c:pt>
                <c:pt idx="4">
                  <c:v>2</c:v>
                </c:pt>
                <c:pt idx="5">
                  <c:v>7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29-4D84-828A-B8093B5123B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舒体" panose="02010601030101010101" pitchFamily="2" charset="-122"/>
                    <a:ea typeface="方正舒体" panose="02010601030101010101" pitchFamily="2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Sheet1!$B$2:$B$8</c:f>
              <c:numCache>
                <c:formatCode>General</c:formatCode>
                <c:ptCount val="7"/>
                <c:pt idx="0">
                  <c:v>10.1</c:v>
                </c:pt>
                <c:pt idx="1">
                  <c:v>10.199999999999999</c:v>
                </c:pt>
                <c:pt idx="2">
                  <c:v>10.3</c:v>
                </c:pt>
                <c:pt idx="3">
                  <c:v>10.4</c:v>
                </c:pt>
                <c:pt idx="4">
                  <c:v>10.5</c:v>
                </c:pt>
                <c:pt idx="5">
                  <c:v>10.6</c:v>
                </c:pt>
                <c:pt idx="6">
                  <c:v>10.7</c:v>
                </c:pt>
              </c:numCache>
            </c:numRef>
          </c:cat>
          <c:val>
            <c:numRef>
              <c:f>Sheet1!$H$2:$H$8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7</c:v>
                </c:pt>
                <c:pt idx="3">
                  <c:v>2</c:v>
                </c:pt>
                <c:pt idx="4">
                  <c:v>8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C29-4D84-828A-B8093B5123B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956859792"/>
        <c:axId val="117661417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日期</c:v>
                      </c:pt>
                    </c:strCache>
                  </c:strRef>
                </c:tx>
                <c:spPr>
                  <a:solidFill>
                    <a:schemeClr val="accent1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方正舒体" panose="02010601030101010101" pitchFamily="2" charset="-122"/>
                          <a:ea typeface="方正舒体" panose="02010601030101010101" pitchFamily="2" charset="-122"/>
                          <a:cs typeface="+mn-cs"/>
                        </a:defRPr>
                      </a:pPr>
                      <a:endParaRPr lang="zh-CN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Sheet1!$B$2:$B$8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10.1</c:v>
                      </c:pt>
                      <c:pt idx="1">
                        <c:v>10.199999999999999</c:v>
                      </c:pt>
                      <c:pt idx="2">
                        <c:v>10.3</c:v>
                      </c:pt>
                      <c:pt idx="3">
                        <c:v>10.4</c:v>
                      </c:pt>
                      <c:pt idx="4">
                        <c:v>10.5</c:v>
                      </c:pt>
                      <c:pt idx="5">
                        <c:v>10.6</c:v>
                      </c:pt>
                      <c:pt idx="6">
                        <c:v>10.7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10.1</c:v>
                      </c:pt>
                      <c:pt idx="1">
                        <c:v>10.199999999999999</c:v>
                      </c:pt>
                      <c:pt idx="2">
                        <c:v>10.3</c:v>
                      </c:pt>
                      <c:pt idx="3">
                        <c:v>10.4</c:v>
                      </c:pt>
                      <c:pt idx="4">
                        <c:v>10.5</c:v>
                      </c:pt>
                      <c:pt idx="5">
                        <c:v>10.6</c:v>
                      </c:pt>
                      <c:pt idx="6">
                        <c:v>10.7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7C29-4D84-828A-B8093B5123BD}"/>
                  </c:ext>
                </c:extLst>
              </c15:ser>
            </c15:filteredBarSeries>
          </c:ext>
        </c:extLst>
      </c:barChart>
      <c:catAx>
        <c:axId val="956859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defRPr>
            </a:pPr>
            <a:endParaRPr lang="zh-CN"/>
          </a:p>
        </c:txPr>
        <c:crossAx val="1176614176"/>
        <c:crosses val="autoZero"/>
        <c:auto val="1"/>
        <c:lblAlgn val="ctr"/>
        <c:lblOffset val="100"/>
        <c:noMultiLvlLbl val="0"/>
      </c:catAx>
      <c:valAx>
        <c:axId val="11766141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defRPr>
            </a:pPr>
            <a:endParaRPr lang="zh-CN"/>
          </a:p>
        </c:txPr>
        <c:crossAx val="95685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方正舒体" panose="02010601030101010101" pitchFamily="2" charset="-122"/>
          <a:ea typeface="方正舒体" panose="02010601030101010101" pitchFamily="2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sz="1800" b="1" i="0" u="none" strike="noStrike" kern="1200" cap="all" spc="5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defRPr>
            </a:pPr>
            <a:r>
              <a:rPr lang="zh-CN" sz="1800" b="1" i="0" u="none" strike="noStrike" kern="1200" cap="all" spc="5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英雄胜率情况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sz="1800" b="1" i="0" u="none" strike="noStrike" kern="1200" cap="all" spc="50" baseline="0" dirty="0">
              <a:solidFill>
                <a:prstClr val="black">
                  <a:lumMod val="65000"/>
                  <a:lumOff val="35000"/>
                </a:prst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378393498372664"/>
          <c:y val="0.22795993979617599"/>
          <c:w val="0.51903776356365905"/>
          <c:h val="0.7372408407397476"/>
        </c:manualLayout>
      </c:layout>
      <c:doughnut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瑟提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Sheet1!$C$2:$D$2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64-48EA-AB41-4BB1FA0BF963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人马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D64-48EA-AB41-4BB1FA0BF963}"/>
            </c:ext>
          </c:extLst>
        </c:ser>
        <c:ser>
          <c:idx val="2"/>
          <c:order val="2"/>
          <c:tx>
            <c:strRef>
              <c:f>Sheet1!$B$4</c:f>
              <c:strCache>
                <c:ptCount val="1"/>
                <c:pt idx="0">
                  <c:v>牛头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Sheet1!$C$4:$D$4</c:f>
              <c:numCache>
                <c:formatCode>General</c:formatCode>
                <c:ptCount val="2"/>
                <c:pt idx="0">
                  <c:v>4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D64-48EA-AB41-4BB1FA0BF963}"/>
            </c:ext>
          </c:extLst>
        </c:ser>
        <c:ser>
          <c:idx val="3"/>
          <c:order val="3"/>
          <c:tx>
            <c:strRef>
              <c:f>Sheet1!$B$5</c:f>
              <c:strCache>
                <c:ptCount val="1"/>
                <c:pt idx="0">
                  <c:v>洛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Sheet1!$C$5:$D$5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4D64-48EA-AB41-4BB1FA0BF963}"/>
            </c:ext>
          </c:extLst>
        </c:ser>
        <c:ser>
          <c:idx val="4"/>
          <c:order val="4"/>
          <c:tx>
            <c:strRef>
              <c:f>Sheet1!$B$6</c:f>
              <c:strCache>
                <c:ptCount val="1"/>
                <c:pt idx="0">
                  <c:v>老鼠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Sheet1!$C$6:$D$6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4D64-48EA-AB41-4BB1FA0BF963}"/>
            </c:ext>
          </c:extLst>
        </c:ser>
        <c:ser>
          <c:idx val="5"/>
          <c:order val="5"/>
          <c:tx>
            <c:strRef>
              <c:f>Sheet1!$B$7</c:f>
              <c:strCache>
                <c:ptCount val="1"/>
                <c:pt idx="0">
                  <c:v>卡尔玛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Sheet1!$C$7:$D$7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4D64-48EA-AB41-4BB1FA0BF963}"/>
            </c:ext>
          </c:extLst>
        </c:ser>
        <c:ser>
          <c:idx val="6"/>
          <c:order val="6"/>
          <c:tx>
            <c:strRef>
              <c:f>Sheet1!$B$8</c:f>
              <c:strCache>
                <c:ptCount val="1"/>
                <c:pt idx="0">
                  <c:v>狗熊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Sheet1!$C$8:$D$8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4D64-48EA-AB41-4BB1FA0BF963}"/>
            </c:ext>
          </c:extLst>
        </c:ser>
        <c:ser>
          <c:idx val="7"/>
          <c:order val="7"/>
          <c:tx>
            <c:strRef>
              <c:f>Sheet1!$B$9</c:f>
              <c:strCache>
                <c:ptCount val="1"/>
                <c:pt idx="0">
                  <c:v>狮子狗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Sheet1!$C$9:$D$9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4D64-48EA-AB41-4BB1FA0BF963}"/>
            </c:ext>
          </c:extLst>
        </c:ser>
        <c:ser>
          <c:idx val="8"/>
          <c:order val="8"/>
          <c:tx>
            <c:strRef>
              <c:f>Sheet1!$B$10</c:f>
              <c:strCache>
                <c:ptCount val="1"/>
                <c:pt idx="0">
                  <c:v>永恩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Sheet1!$C$10:$D$10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4D64-48EA-AB41-4BB1FA0BF963}"/>
            </c:ext>
          </c:extLst>
        </c:ser>
        <c:ser>
          <c:idx val="9"/>
          <c:order val="9"/>
          <c:tx>
            <c:strRef>
              <c:f>Sheet1!$B$11</c:f>
              <c:strCache>
                <c:ptCount val="1"/>
                <c:pt idx="0">
                  <c:v>潘森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E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0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Sheet1!$C$11:$D$11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4D64-48EA-AB41-4BB1FA0BF963}"/>
            </c:ext>
          </c:extLst>
        </c:ser>
        <c:ser>
          <c:idx val="10"/>
          <c:order val="10"/>
          <c:tx>
            <c:strRef>
              <c:f>Sheet1!$B$12</c:f>
              <c:strCache>
                <c:ptCount val="1"/>
                <c:pt idx="0">
                  <c:v>酒桶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Sheet1!$C$12:$D$12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4D64-48EA-AB41-4BB1FA0BF963}"/>
            </c:ext>
          </c:extLst>
        </c:ser>
        <c:ser>
          <c:idx val="11"/>
          <c:order val="11"/>
          <c:tx>
            <c:strRef>
              <c:f>Sheet1!$B$13</c:f>
              <c:strCache>
                <c:ptCount val="1"/>
                <c:pt idx="0">
                  <c:v>厄加特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8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A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Sheet1!$C$13:$D$13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4D64-48EA-AB41-4BB1FA0BF963}"/>
            </c:ext>
          </c:extLst>
        </c:ser>
        <c:ser>
          <c:idx val="12"/>
          <c:order val="12"/>
          <c:tx>
            <c:strRef>
              <c:f>Sheet1!$B$14</c:f>
              <c:strCache>
                <c:ptCount val="1"/>
                <c:pt idx="0">
                  <c:v>提莫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F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Sheet1!$C$14:$D$14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4D64-48EA-AB41-4BB1FA0BF963}"/>
            </c:ext>
          </c:extLst>
        </c:ser>
        <c:ser>
          <c:idx val="13"/>
          <c:order val="13"/>
          <c:tx>
            <c:strRef>
              <c:f>Sheet1!$B$15</c:f>
              <c:strCache>
                <c:ptCount val="1"/>
                <c:pt idx="0">
                  <c:v>剑魔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2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4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Sheet1!$C$15:$D$15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4D64-48EA-AB41-4BB1FA0BF963}"/>
            </c:ext>
          </c:extLst>
        </c:ser>
        <c:ser>
          <c:idx val="14"/>
          <c:order val="14"/>
          <c:tx>
            <c:strRef>
              <c:f>Sheet1!$B$16</c:f>
              <c:strCache>
                <c:ptCount val="1"/>
                <c:pt idx="0">
                  <c:v>凯隐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Sheet1!$C$16:$D$16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4D64-48EA-AB41-4BB1FA0BF963}"/>
            </c:ext>
          </c:extLst>
        </c:ser>
        <c:ser>
          <c:idx val="15"/>
          <c:order val="15"/>
          <c:tx>
            <c:strRef>
              <c:f>Sheet1!$B$17</c:f>
              <c:strCache>
                <c:ptCount val="1"/>
                <c:pt idx="0">
                  <c:v>皇子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C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E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Sheet1!$C$17:$D$17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4D64-48EA-AB41-4BB1FA0BF963}"/>
            </c:ext>
          </c:extLst>
        </c:ser>
        <c:ser>
          <c:idx val="16"/>
          <c:order val="16"/>
          <c:tx>
            <c:strRef>
              <c:f>Sheet1!$B$18</c:f>
              <c:strCache>
                <c:ptCount val="1"/>
                <c:pt idx="0">
                  <c:v>亚索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1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3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Sheet1!$C$18:$D$18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4D64-48EA-AB41-4BB1FA0BF963}"/>
            </c:ext>
          </c:extLst>
        </c:ser>
        <c:ser>
          <c:idx val="17"/>
          <c:order val="17"/>
          <c:tx>
            <c:strRef>
              <c:f>Sheet1!$B$19</c:f>
              <c:strCache>
                <c:ptCount val="1"/>
                <c:pt idx="0">
                  <c:v>机器人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6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8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Sheet1!$C$19:$D$19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4D64-48EA-AB41-4BB1FA0BF963}"/>
            </c:ext>
          </c:extLst>
        </c:ser>
        <c:ser>
          <c:idx val="18"/>
          <c:order val="18"/>
          <c:tx>
            <c:strRef>
              <c:f>Sheet1!$B$20</c:f>
              <c:strCache>
                <c:ptCount val="1"/>
                <c:pt idx="0">
                  <c:v>狼人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B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D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Sheet1!$C$20:$D$20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4D64-48EA-AB41-4BB1FA0BF963}"/>
            </c:ext>
          </c:extLst>
        </c:ser>
        <c:ser>
          <c:idx val="19"/>
          <c:order val="19"/>
          <c:tx>
            <c:strRef>
              <c:f>Sheet1!$B$21</c:f>
              <c:strCache>
                <c:ptCount val="1"/>
                <c:pt idx="0">
                  <c:v>狗头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0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2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Sheet1!$C$21:$D$21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4D64-48EA-AB41-4BB1FA0BF963}"/>
            </c:ext>
          </c:extLst>
        </c:ser>
        <c:ser>
          <c:idx val="20"/>
          <c:order val="20"/>
          <c:tx>
            <c:strRef>
              <c:f>Sheet1!$B$22</c:f>
              <c:strCache>
                <c:ptCount val="1"/>
                <c:pt idx="0">
                  <c:v>狐狸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5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7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Sheet1!$C$22:$D$22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4D64-48EA-AB41-4BB1FA0BF963}"/>
            </c:ext>
          </c:extLst>
        </c:ser>
        <c:ser>
          <c:idx val="21"/>
          <c:order val="21"/>
          <c:tx>
            <c:strRef>
              <c:f>Sheet1!$B$23</c:f>
              <c:strCache>
                <c:ptCount val="1"/>
                <c:pt idx="0">
                  <c:v>猴子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A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C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Sheet1!$C$23:$D$23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4D64-48EA-AB41-4BB1FA0BF963}"/>
            </c:ext>
          </c:extLst>
        </c:ser>
        <c:ser>
          <c:idx val="22"/>
          <c:order val="22"/>
          <c:tx>
            <c:strRef>
              <c:f>Sheet1!$B$24</c:f>
              <c:strCache>
                <c:ptCount val="1"/>
                <c:pt idx="0">
                  <c:v>琴女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F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1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Sheet1!$C$24:$D$24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4D64-48EA-AB41-4BB1FA0BF963}"/>
            </c:ext>
          </c:extLst>
        </c:ser>
        <c:ser>
          <c:idx val="23"/>
          <c:order val="23"/>
          <c:tx>
            <c:strRef>
              <c:f>Sheet1!$B$25</c:f>
              <c:strCache>
                <c:ptCount val="1"/>
                <c:pt idx="0">
                  <c:v>泰坦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4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6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Sheet1!$C$25:$D$25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4D64-48EA-AB41-4BB1FA0BF963}"/>
            </c:ext>
          </c:extLst>
        </c:ser>
        <c:ser>
          <c:idx val="24"/>
          <c:order val="24"/>
          <c:tx>
            <c:strRef>
              <c:f>Sheet1!$B$26</c:f>
              <c:strCache>
                <c:ptCount val="1"/>
                <c:pt idx="0">
                  <c:v>杰斯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9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B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Sheet1!$C$26:$D$26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4D64-48EA-AB41-4BB1FA0BF963}"/>
            </c:ext>
          </c:extLst>
        </c:ser>
        <c:ser>
          <c:idx val="25"/>
          <c:order val="25"/>
          <c:tx>
            <c:strRef>
              <c:f>Sheet1!$B$27</c:f>
              <c:strCache>
                <c:ptCount val="1"/>
                <c:pt idx="0">
                  <c:v>火男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E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0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Sheet1!$C$27:$D$27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4D64-48EA-AB41-4BB1FA0BF963}"/>
            </c:ext>
          </c:extLst>
        </c:ser>
        <c:ser>
          <c:idx val="26"/>
          <c:order val="26"/>
          <c:tx>
            <c:strRef>
              <c:f>Sheet1!$B$28</c:f>
              <c:strCache>
                <c:ptCount val="1"/>
                <c:pt idx="0">
                  <c:v>蔚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3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5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Sheet1!$C$28:$D$28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4D64-48EA-AB41-4BB1FA0BF963}"/>
            </c:ext>
          </c:extLst>
        </c:ser>
        <c:ser>
          <c:idx val="27"/>
          <c:order val="27"/>
          <c:tx>
            <c:strRef>
              <c:f>Sheet1!$B$29</c:f>
              <c:strCache>
                <c:ptCount val="1"/>
                <c:pt idx="0">
                  <c:v>蒙多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8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A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Sheet1!$C$29:$D$29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4D64-48EA-AB41-4BB1FA0BF963}"/>
            </c:ext>
          </c:extLst>
        </c:ser>
        <c:ser>
          <c:idx val="28"/>
          <c:order val="28"/>
          <c:tx>
            <c:strRef>
              <c:f>Sheet1!$B$30</c:f>
              <c:strCache>
                <c:ptCount val="1"/>
                <c:pt idx="0">
                  <c:v>阿克尚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D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F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Sheet1!$C$30:$D$30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4D64-48EA-AB41-4BB1FA0BF963}"/>
            </c:ext>
          </c:extLst>
        </c:ser>
        <c:ser>
          <c:idx val="29"/>
          <c:order val="29"/>
          <c:tx>
            <c:strRef>
              <c:f>Sheet1!$B$31</c:f>
              <c:strCache>
                <c:ptCount val="1"/>
                <c:pt idx="0">
                  <c:v>龙女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2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4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Sheet1!$C$31:$D$31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4D64-48EA-AB41-4BB1FA0BF963}"/>
            </c:ext>
          </c:extLst>
        </c:ser>
        <c:ser>
          <c:idx val="30"/>
          <c:order val="30"/>
          <c:tx>
            <c:strRef>
              <c:f>Sheet1!$B$32</c:f>
              <c:strCache>
                <c:ptCount val="1"/>
                <c:pt idx="0">
                  <c:v>刀妹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7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9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Sheet1!$C$32:$D$32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4D64-48EA-AB41-4BB1FA0BF963}"/>
            </c:ext>
          </c:extLst>
        </c:ser>
        <c:ser>
          <c:idx val="31"/>
          <c:order val="31"/>
          <c:tx>
            <c:strRef>
              <c:f>Sheet1!$B$33</c:f>
              <c:strCache>
                <c:ptCount val="1"/>
                <c:pt idx="0">
                  <c:v>卡特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C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E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Sheet1!$C$33:$D$33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4D64-48EA-AB41-4BB1FA0BF963}"/>
            </c:ext>
          </c:extLst>
        </c:ser>
        <c:ser>
          <c:idx val="32"/>
          <c:order val="32"/>
          <c:tx>
            <c:strRef>
              <c:f>Sheet1!$B$34</c:f>
              <c:strCache>
                <c:ptCount val="1"/>
                <c:pt idx="0">
                  <c:v>卡萨丁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1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3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Sheet1!$C$34:$D$34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4D64-48EA-AB41-4BB1FA0BF963}"/>
            </c:ext>
          </c:extLst>
        </c:ser>
        <c:ser>
          <c:idx val="33"/>
          <c:order val="33"/>
          <c:tx>
            <c:strRef>
              <c:f>Sheet1!$B$35</c:f>
              <c:strCache>
                <c:ptCount val="1"/>
                <c:pt idx="0">
                  <c:v>风女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6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8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Sheet1!$C$35:$D$35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4D64-48EA-AB41-4BB1FA0BF963}"/>
            </c:ext>
          </c:extLst>
        </c:ser>
        <c:ser>
          <c:idx val="34"/>
          <c:order val="34"/>
          <c:tx>
            <c:strRef>
              <c:f>Sheet1!$B$36</c:f>
              <c:strCache>
                <c:ptCount val="1"/>
                <c:pt idx="0">
                  <c:v>吸血鬼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B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D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Sheet1!$C$36:$D$36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4D64-48EA-AB41-4BB1FA0BF963}"/>
            </c:ext>
          </c:extLst>
        </c:ser>
        <c:ser>
          <c:idx val="35"/>
          <c:order val="35"/>
          <c:tx>
            <c:strRef>
              <c:f>Sheet1!$B$37</c:f>
              <c:strCache>
                <c:ptCount val="1"/>
                <c:pt idx="0">
                  <c:v>维鲁斯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0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2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Sheet1!$C$37:$D$37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4D64-48EA-AB41-4BB1FA0BF963}"/>
            </c:ext>
          </c:extLst>
        </c:ser>
        <c:ser>
          <c:idx val="36"/>
          <c:order val="36"/>
          <c:tx>
            <c:strRef>
              <c:f>Sheet1!$B$38</c:f>
              <c:strCache>
                <c:ptCount val="1"/>
                <c:pt idx="0">
                  <c:v>薇恩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5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7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Sheet1!$C$38:$D$38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4D64-48EA-AB41-4BB1FA0BF963}"/>
            </c:ext>
          </c:extLst>
        </c:ser>
        <c:ser>
          <c:idx val="37"/>
          <c:order val="37"/>
          <c:tx>
            <c:strRef>
              <c:f>Sheet1!$B$39</c:f>
              <c:strCache>
                <c:ptCount val="1"/>
                <c:pt idx="0">
                  <c:v>悠米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A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C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Sheet1!$C$39:$D$39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4D64-48EA-AB41-4BB1FA0BF963}"/>
            </c:ext>
          </c:extLst>
        </c:ser>
        <c:ser>
          <c:idx val="38"/>
          <c:order val="38"/>
          <c:tx>
            <c:strRef>
              <c:f>Sheet1!$B$40</c:f>
              <c:strCache>
                <c:ptCount val="1"/>
                <c:pt idx="0">
                  <c:v>艾克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F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1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Sheet1!$C$40:$D$40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4D64-48EA-AB41-4BB1FA0BF963}"/>
            </c:ext>
          </c:extLst>
        </c:ser>
        <c:ser>
          <c:idx val="39"/>
          <c:order val="39"/>
          <c:tx>
            <c:strRef>
              <c:f>Sheet1!$B$41</c:f>
              <c:strCache>
                <c:ptCount val="1"/>
                <c:pt idx="0">
                  <c:v>石头人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4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6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Sheet1!$C$41:$D$41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7-4D64-48EA-AB41-4BB1FA0BF963}"/>
            </c:ext>
          </c:extLst>
        </c:ser>
        <c:ser>
          <c:idx val="40"/>
          <c:order val="40"/>
          <c:tx>
            <c:strRef>
              <c:f>Sheet1!$B$42</c:f>
              <c:strCache>
                <c:ptCount val="1"/>
                <c:pt idx="0">
                  <c:v>莫甘娜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9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B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Sheet1!$C$42:$D$42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C-4D64-48EA-AB41-4BB1FA0BF963}"/>
            </c:ext>
          </c:extLst>
        </c:ser>
        <c:ser>
          <c:idx val="41"/>
          <c:order val="41"/>
          <c:tx>
            <c:strRef>
              <c:f>Sheet1!$B$43</c:f>
              <c:strCache>
                <c:ptCount val="1"/>
                <c:pt idx="0">
                  <c:v>螳螂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E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0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Sheet1!$C$43:$D$43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1-4D64-48EA-AB41-4BB1FA0BF963}"/>
            </c:ext>
          </c:extLst>
        </c:ser>
        <c:ser>
          <c:idx val="42"/>
          <c:order val="42"/>
          <c:tx>
            <c:strRef>
              <c:f>Sheet1!$B$44</c:f>
              <c:strCache>
                <c:ptCount val="1"/>
                <c:pt idx="0">
                  <c:v>蛮王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3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5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Sheet1!$C$44:$D$44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6-4D64-48EA-AB41-4BB1FA0BF963}"/>
            </c:ext>
          </c:extLst>
        </c:ser>
        <c:ser>
          <c:idx val="43"/>
          <c:order val="43"/>
          <c:tx>
            <c:strRef>
              <c:f>Sheet1!$B$45</c:f>
              <c:strCache>
                <c:ptCount val="1"/>
                <c:pt idx="0">
                  <c:v>飞机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8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A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Sheet1!$C$45:$D$45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B-4D64-48EA-AB41-4BB1FA0BF963}"/>
            </c:ext>
          </c:extLst>
        </c:ser>
        <c:ser>
          <c:idx val="44"/>
          <c:order val="44"/>
          <c:tx>
            <c:strRef>
              <c:f>Sheet1!$B$46</c:f>
              <c:strCache>
                <c:ptCount val="1"/>
                <c:pt idx="0">
                  <c:v>鳄鱼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D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F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Sheet1!$C$46:$D$46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0-4D64-48EA-AB41-4BB1FA0BF963}"/>
            </c:ext>
          </c:extLst>
        </c:ser>
        <c:ser>
          <c:idx val="45"/>
          <c:order val="45"/>
          <c:tx>
            <c:strRef>
              <c:f>Sheet1!$B$47</c:f>
              <c:strCache>
                <c:ptCount val="1"/>
                <c:pt idx="0">
                  <c:v>萨米拉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2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4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Sheet1!$C$47:$D$47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5-4D64-48EA-AB41-4BB1FA0BF963}"/>
            </c:ext>
          </c:extLst>
        </c:ser>
        <c:ser>
          <c:idx val="46"/>
          <c:order val="46"/>
          <c:tx>
            <c:strRef>
              <c:f>Sheet1!$B$48</c:f>
              <c:strCache>
                <c:ptCount val="1"/>
                <c:pt idx="0">
                  <c:v>龙王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7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9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Sheet1!$C$48:$D$48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A-4D64-48EA-AB41-4BB1FA0BF963}"/>
            </c:ext>
          </c:extLst>
        </c:ser>
        <c:ser>
          <c:idx val="47"/>
          <c:order val="47"/>
          <c:tx>
            <c:strRef>
              <c:f>Sheet1!$B$49</c:f>
              <c:strCache>
                <c:ptCount val="1"/>
                <c:pt idx="0">
                  <c:v>阿卡丽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C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E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Sheet1!$C$49:$D$49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F-4D64-48EA-AB41-4BB1FA0BF963}"/>
            </c:ext>
          </c:extLst>
        </c:ser>
        <c:ser>
          <c:idx val="48"/>
          <c:order val="48"/>
          <c:tx>
            <c:strRef>
              <c:f>Sheet1!$B$50</c:f>
              <c:strCache>
                <c:ptCount val="1"/>
                <c:pt idx="0">
                  <c:v>ez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1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3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Sheet1!$C$50:$D$50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F4-4D64-48EA-AB41-4BB1FA0BF963}"/>
            </c:ext>
          </c:extLst>
        </c:ser>
        <c:ser>
          <c:idx val="49"/>
          <c:order val="49"/>
          <c:tx>
            <c:strRef>
              <c:f>Sheet1!$B$51</c:f>
              <c:strCache>
                <c:ptCount val="1"/>
                <c:pt idx="0">
                  <c:v>盲僧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6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8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Sheet1!$C$51:$D$51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F9-4D64-48EA-AB41-4BB1FA0BF963}"/>
            </c:ext>
          </c:extLst>
        </c:ser>
        <c:ser>
          <c:idx val="50"/>
          <c:order val="50"/>
          <c:tx>
            <c:strRef>
              <c:f>Sheet1!$B$52</c:f>
              <c:strCache>
                <c:ptCount val="1"/>
                <c:pt idx="0">
                  <c:v>皎月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B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D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Sheet1!$C$52:$D$52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FE-4D64-48EA-AB41-4BB1FA0BF963}"/>
            </c:ext>
          </c:extLst>
        </c:ser>
        <c:ser>
          <c:idx val="51"/>
          <c:order val="51"/>
          <c:tx>
            <c:strRef>
              <c:f>Sheet1!$B$53</c:f>
              <c:strCache>
                <c:ptCount val="1"/>
                <c:pt idx="0">
                  <c:v>佐伊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0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2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Sheet1!$C$53:$D$53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03-4D64-48EA-AB41-4BB1FA0BF963}"/>
            </c:ext>
          </c:extLst>
        </c:ser>
        <c:ser>
          <c:idx val="52"/>
          <c:order val="52"/>
          <c:tx>
            <c:strRef>
              <c:f>Sheet1!$B$54</c:f>
              <c:strCache>
                <c:ptCount val="1"/>
                <c:pt idx="0">
                  <c:v>凯南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5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7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Sheet1!$C$54:$D$54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08-4D64-48EA-AB41-4BB1FA0BF963}"/>
            </c:ext>
          </c:extLst>
        </c:ser>
        <c:ser>
          <c:idx val="53"/>
          <c:order val="53"/>
          <c:tx>
            <c:strRef>
              <c:f>Sheet1!$B$55</c:f>
              <c:strCache>
                <c:ptCount val="1"/>
                <c:pt idx="0">
                  <c:v>剑圣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A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C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Sheet1!$C$55:$D$55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0D-4D64-48EA-AB41-4BB1FA0BF963}"/>
            </c:ext>
          </c:extLst>
        </c:ser>
        <c:ser>
          <c:idx val="54"/>
          <c:order val="54"/>
          <c:tx>
            <c:strRef>
              <c:f>Sheet1!$B$56</c:f>
              <c:strCache>
                <c:ptCount val="1"/>
                <c:pt idx="0">
                  <c:v>卡密尔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F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1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Sheet1!$C$56:$D$56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12-4D64-48EA-AB41-4BB1FA0BF963}"/>
            </c:ext>
          </c:extLst>
        </c:ser>
        <c:ser>
          <c:idx val="55"/>
          <c:order val="55"/>
          <c:tx>
            <c:strRef>
              <c:f>Sheet1!$B$57</c:f>
              <c:strCache>
                <c:ptCount val="1"/>
                <c:pt idx="0">
                  <c:v>发条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4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6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Sheet1!$C$57:$D$57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17-4D64-48EA-AB41-4BB1FA0BF963}"/>
            </c:ext>
          </c:extLst>
        </c:ser>
        <c:ser>
          <c:idx val="56"/>
          <c:order val="56"/>
          <c:tx>
            <c:strRef>
              <c:f>Sheet1!$B$58</c:f>
              <c:strCache>
                <c:ptCount val="1"/>
                <c:pt idx="0">
                  <c:v>塞恩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9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B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Sheet1!$C$58:$D$58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1C-4D64-48EA-AB41-4BB1FA0BF963}"/>
            </c:ext>
          </c:extLst>
        </c:ser>
        <c:ser>
          <c:idx val="57"/>
          <c:order val="57"/>
          <c:tx>
            <c:strRef>
              <c:f>Sheet1!$B$59</c:f>
              <c:strCache>
                <c:ptCount val="1"/>
                <c:pt idx="0">
                  <c:v>奥恩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E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0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Sheet1!$C$59:$D$59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21-4D64-48EA-AB41-4BB1FA0BF963}"/>
            </c:ext>
          </c:extLst>
        </c:ser>
        <c:ser>
          <c:idx val="58"/>
          <c:order val="58"/>
          <c:tx>
            <c:strRef>
              <c:f>Sheet1!$B$60</c:f>
              <c:strCache>
                <c:ptCount val="1"/>
                <c:pt idx="0">
                  <c:v>女警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3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5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Sheet1!$C$60:$D$60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26-4D64-48EA-AB41-4BB1FA0BF963}"/>
            </c:ext>
          </c:extLst>
        </c:ser>
        <c:ser>
          <c:idx val="59"/>
          <c:order val="59"/>
          <c:tx>
            <c:strRef>
              <c:f>Sheet1!$B$61</c:f>
              <c:strCache>
                <c:ptCount val="1"/>
                <c:pt idx="0">
                  <c:v>奶妈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8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A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Sheet1!$C$61:$D$61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2B-4D64-48EA-AB41-4BB1FA0BF963}"/>
            </c:ext>
          </c:extLst>
        </c:ser>
        <c:ser>
          <c:idx val="60"/>
          <c:order val="60"/>
          <c:tx>
            <c:strRef>
              <c:f>Sheet1!$B$62</c:f>
              <c:strCache>
                <c:ptCount val="1"/>
                <c:pt idx="0">
                  <c:v>尼菈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D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F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Sheet1!$C$62:$D$62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30-4D64-48EA-AB41-4BB1FA0BF963}"/>
            </c:ext>
          </c:extLst>
        </c:ser>
        <c:ser>
          <c:idx val="61"/>
          <c:order val="61"/>
          <c:tx>
            <c:strRef>
              <c:f>Sheet1!$B$63</c:f>
              <c:strCache>
                <c:ptCount val="1"/>
                <c:pt idx="0">
                  <c:v>布隆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2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4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Sheet1!$C$63:$D$63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35-4D64-48EA-AB41-4BB1FA0BF963}"/>
            </c:ext>
          </c:extLst>
        </c:ser>
        <c:ser>
          <c:idx val="62"/>
          <c:order val="62"/>
          <c:tx>
            <c:strRef>
              <c:f>Sheet1!$B$64</c:f>
              <c:strCache>
                <c:ptCount val="1"/>
                <c:pt idx="0">
                  <c:v>慎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7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9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Sheet1!$C$64:$D$64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3A-4D64-48EA-AB41-4BB1FA0BF963}"/>
            </c:ext>
          </c:extLst>
        </c:ser>
        <c:ser>
          <c:idx val="63"/>
          <c:order val="63"/>
          <c:tx>
            <c:strRef>
              <c:f>Sheet1!$B$65</c:f>
              <c:strCache>
                <c:ptCount val="1"/>
                <c:pt idx="0">
                  <c:v>日女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C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E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Sheet1!$C$65:$D$65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3F-4D64-48EA-AB41-4BB1FA0BF963}"/>
            </c:ext>
          </c:extLst>
        </c:ser>
        <c:ser>
          <c:idx val="64"/>
          <c:order val="64"/>
          <c:tx>
            <c:strRef>
              <c:f>Sheet1!$B$66</c:f>
              <c:strCache>
                <c:ptCount val="1"/>
                <c:pt idx="0">
                  <c:v>武器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1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3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Sheet1!$C$66:$D$66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44-4D64-48EA-AB41-4BB1FA0BF963}"/>
            </c:ext>
          </c:extLst>
        </c:ser>
        <c:ser>
          <c:idx val="65"/>
          <c:order val="65"/>
          <c:tx>
            <c:strRef>
              <c:f>Sheet1!$B$67</c:f>
              <c:strCache>
                <c:ptCount val="1"/>
                <c:pt idx="0">
                  <c:v>乌鸦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6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8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Sheet1!$C$67:$D$67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49-4D64-48EA-AB41-4BB1FA0BF963}"/>
            </c:ext>
          </c:extLst>
        </c:ser>
        <c:ser>
          <c:idx val="66"/>
          <c:order val="66"/>
          <c:tx>
            <c:strRef>
              <c:f>Sheet1!$B$68</c:f>
              <c:strCache>
                <c:ptCount val="1"/>
                <c:pt idx="0">
                  <c:v>炸弹人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B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D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Sheet1!$C$68:$D$68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4E-4D64-48EA-AB41-4BB1FA0BF963}"/>
            </c:ext>
          </c:extLst>
        </c:ser>
        <c:ser>
          <c:idx val="67"/>
          <c:order val="67"/>
          <c:tx>
            <c:strRef>
              <c:f>Sheet1!$B$69</c:f>
              <c:strCache>
                <c:ptCount val="1"/>
                <c:pt idx="0">
                  <c:v>炼金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0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2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Sheet1!$C$69:$D$69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53-4D64-48EA-AB41-4BB1FA0BF963}"/>
            </c:ext>
          </c:extLst>
        </c:ser>
        <c:ser>
          <c:idx val="68"/>
          <c:order val="68"/>
          <c:tx>
            <c:strRef>
              <c:f>Sheet1!$B$70</c:f>
              <c:strCache>
                <c:ptCount val="1"/>
                <c:pt idx="0">
                  <c:v>龙龟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5-4D64-48EA-AB41-4BB1FA0BF9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7-4D64-48EA-AB41-4BB1FA0BF963}"/>
              </c:ext>
            </c:extLst>
          </c:dPt>
          <c:cat>
            <c:strRef>
              <c:f>Sheet1!$C$1:$D$1</c:f>
              <c:strCache>
                <c:ptCount val="2"/>
                <c:pt idx="0">
                  <c:v>赢</c:v>
                </c:pt>
                <c:pt idx="1">
                  <c:v>输</c:v>
                </c:pt>
              </c:strCache>
            </c:strRef>
          </c:cat>
          <c:val>
            <c:numRef>
              <c:f>Sheet1!$C$70:$D$70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58-4D64-48EA-AB41-4BB1FA0BF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2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360943386346916"/>
          <c:y val="0.44990184584611231"/>
          <c:w val="8.8614711337336685E-2"/>
          <c:h val="0.154342171447808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方正舒体" panose="02010601030101010101" pitchFamily="2" charset="-122"/>
          <a:ea typeface="方正舒体" panose="02010601030101010101" pitchFamily="2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altLang="en-US" sz="1000" b="0" i="0" u="none" strike="noStrike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defRPr>
            </a:pPr>
            <a:r>
              <a:rPr lang="zh-CN" alt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瑟提 </a:t>
            </a:r>
            <a:r>
              <a:rPr lang="en-US" altLang="zh-C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6</a:t>
            </a:r>
            <a:r>
              <a:rPr lang="zh-CN" alt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场</a:t>
            </a:r>
          </a:p>
        </c:rich>
      </c:tx>
      <c:layout>
        <c:manualLayout>
          <c:xMode val="edge"/>
          <c:yMode val="edge"/>
          <c:x val="0.36285957288390008"/>
          <c:y val="0.16743868936613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altLang="en-US" sz="1000" b="0" i="0" u="none" strike="noStrike" kern="1200" spc="0" baseline="0" dirty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瑟提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51-4B25-ABA3-8EB0B54434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51-4B25-ABA3-8EB0B544343C}"/>
              </c:ext>
            </c:extLst>
          </c:dPt>
          <c:val>
            <c:numRef>
              <c:f>Sheet1!$C$2:$D$2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51-4B25-ABA3-8EB0B54434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altLang="en-US"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defRPr>
            </a:pPr>
            <a:r>
              <a:rPr lang="zh-CN" altLang="en-US" sz="1000" b="0" i="0" u="none" strike="noStrike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人马 </a:t>
            </a:r>
            <a:r>
              <a:rPr lang="en-US" altLang="zh-CN" sz="1000" b="0" i="0" u="none" strike="noStrike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5</a:t>
            </a:r>
            <a:r>
              <a:rPr lang="zh-CN" altLang="en-US" sz="1000" b="0" i="0" u="none" strike="noStrike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场</a:t>
            </a:r>
          </a:p>
        </c:rich>
      </c:tx>
      <c:layout>
        <c:manualLayout>
          <c:xMode val="edge"/>
          <c:yMode val="edge"/>
          <c:x val="0.26833247733999305"/>
          <c:y val="0.171765323542842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altLang="en-US"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人马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65-4279-BF45-ABE495A54E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65-4279-BF45-ABE495A54E1D}"/>
              </c:ext>
            </c:extLst>
          </c:dPt>
          <c:val>
            <c:numRef>
              <c:f>Sheet1!$C$3:$D$3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65-4279-BF45-ABE495A54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altLang="en-US"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defRPr>
            </a:pPr>
            <a:r>
              <a:rPr lang="zh-CN" altLang="en-US" sz="1000" b="0" i="0" u="none" strike="noStrike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牛头 </a:t>
            </a:r>
            <a:r>
              <a:rPr lang="en-US" altLang="zh-CN" sz="1000" b="0" i="0" u="none" strike="noStrike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5</a:t>
            </a:r>
            <a:r>
              <a:rPr lang="zh-CN" altLang="en-US" sz="1000" b="0" i="0" u="none" strike="noStrike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场</a:t>
            </a:r>
          </a:p>
        </c:rich>
      </c:tx>
      <c:layout>
        <c:manualLayout>
          <c:xMode val="edge"/>
          <c:yMode val="edge"/>
          <c:x val="0.34654878697080999"/>
          <c:y val="0.16535110106460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altLang="en-US"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Sheet1!$B$4</c:f>
              <c:strCache>
                <c:ptCount val="1"/>
                <c:pt idx="0">
                  <c:v>牛头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6ED-497B-8964-E0B08542CE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6ED-497B-8964-E0B08542CE77}"/>
              </c:ext>
            </c:extLst>
          </c:dPt>
          <c:val>
            <c:numRef>
              <c:f>Sheet1!$C$4:$D$4</c:f>
              <c:numCache>
                <c:formatCode>General</c:formatCode>
                <c:ptCount val="2"/>
                <c:pt idx="0">
                  <c:v>4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ED-497B-8964-E0B08542C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D945-0A4C-494D-A35D-04EA24ED9AB6}" type="datetimeFigureOut">
              <a:rPr lang="zh-CN" altLang="en-US" smtClean="0"/>
              <a:t>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AA7-7809-4A76-8644-52F1C9B19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1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D945-0A4C-494D-A35D-04EA24ED9AB6}" type="datetimeFigureOut">
              <a:rPr lang="zh-CN" altLang="en-US" smtClean="0"/>
              <a:t>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AA7-7809-4A76-8644-52F1C9B19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5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D945-0A4C-494D-A35D-04EA24ED9AB6}" type="datetimeFigureOut">
              <a:rPr lang="zh-CN" altLang="en-US" smtClean="0"/>
              <a:t>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AA7-7809-4A76-8644-52F1C9B19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5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D945-0A4C-494D-A35D-04EA24ED9AB6}" type="datetimeFigureOut">
              <a:rPr lang="zh-CN" altLang="en-US" smtClean="0"/>
              <a:t>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AA7-7809-4A76-8644-52F1C9B19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3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D945-0A4C-494D-A35D-04EA24ED9AB6}" type="datetimeFigureOut">
              <a:rPr lang="zh-CN" altLang="en-US" smtClean="0"/>
              <a:t>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AA7-7809-4A76-8644-52F1C9B19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D945-0A4C-494D-A35D-04EA24ED9AB6}" type="datetimeFigureOut">
              <a:rPr lang="zh-CN" altLang="en-US" smtClean="0"/>
              <a:t>23/10/17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AA7-7809-4A76-8644-52F1C9B19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3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D945-0A4C-494D-A35D-04EA24ED9AB6}" type="datetimeFigureOut">
              <a:rPr lang="zh-CN" altLang="en-US" smtClean="0"/>
              <a:t>23/10/17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AA7-7809-4A76-8644-52F1C9B19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5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D945-0A4C-494D-A35D-04EA24ED9AB6}" type="datetimeFigureOut">
              <a:rPr lang="zh-CN" altLang="en-US" smtClean="0"/>
              <a:t>23/10/17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AA7-7809-4A76-8644-52F1C9B19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7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D945-0A4C-494D-A35D-04EA24ED9AB6}" type="datetimeFigureOut">
              <a:rPr lang="zh-CN" altLang="en-US" smtClean="0"/>
              <a:t>23/10/17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AA7-7809-4A76-8644-52F1C9B19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4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D945-0A4C-494D-A35D-04EA24ED9AB6}" type="datetimeFigureOut">
              <a:rPr lang="zh-CN" altLang="en-US" smtClean="0"/>
              <a:t>23/10/17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AA7-7809-4A76-8644-52F1C9B19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3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D945-0A4C-494D-A35D-04EA24ED9AB6}" type="datetimeFigureOut">
              <a:rPr lang="zh-CN" altLang="en-US" smtClean="0"/>
              <a:t>23/10/17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AA7-7809-4A76-8644-52F1C9B19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98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CD945-0A4C-494D-A35D-04EA24ED9AB6}" type="datetimeFigureOut">
              <a:rPr lang="zh-CN" altLang="en-US" smtClean="0"/>
              <a:t>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06AA7-7809-4A76-8644-52F1C9B19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7.png"/><Relationship Id="rId18" Type="http://schemas.openxmlformats.org/officeDocument/2006/relationships/chart" Target="../charts/chart4.xml"/><Relationship Id="rId3" Type="http://schemas.openxmlformats.org/officeDocument/2006/relationships/chart" Target="../charts/chart1.xml"/><Relationship Id="rId21" Type="http://schemas.openxmlformats.org/officeDocument/2006/relationships/image" Target="../media/image10.jpeg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17" Type="http://schemas.openxmlformats.org/officeDocument/2006/relationships/image" Target="../media/image8.jpeg"/><Relationship Id="rId2" Type="http://schemas.openxmlformats.org/officeDocument/2006/relationships/image" Target="../media/image1.jpeg"/><Relationship Id="rId16" Type="http://schemas.openxmlformats.org/officeDocument/2006/relationships/chart" Target="../charts/chart3.xml"/><Relationship Id="rId20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chart" Target="../charts/chart2.xml"/><Relationship Id="rId10" Type="http://schemas.microsoft.com/office/2007/relationships/hdphoto" Target="../media/hdphoto3.wdp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19165E5B-A40E-C135-F65D-1C229F792E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950654"/>
              </p:ext>
            </p:extLst>
          </p:nvPr>
        </p:nvGraphicFramePr>
        <p:xfrm>
          <a:off x="403087" y="1564986"/>
          <a:ext cx="6754191" cy="3471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43608D7E-A893-4172-21AB-A2BFDD33F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1" t="16618" r="13923" b="15896"/>
          <a:stretch/>
        </p:blipFill>
        <p:spPr>
          <a:xfrm>
            <a:off x="3424538" y="5002918"/>
            <a:ext cx="347697" cy="3258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9389FB-9073-B992-E142-28D2B4EEDF6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84" y="4991847"/>
            <a:ext cx="237762" cy="3372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1EE554-C8FF-81D8-91A7-A1C51651F6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4200" b="99000" l="55600" r="98800">
                        <a14:foregroundMark x1="78200" y1="75800" x2="56600" y2="54200"/>
                        <a14:foregroundMark x1="97600" y1="98600" x2="66200" y2="65600"/>
                        <a14:foregroundMark x1="88600" y1="92200" x2="61200" y2="65600"/>
                        <a14:foregroundMark x1="56600" y1="99000" x2="98800" y2="56800"/>
                        <a14:foregroundMark x1="62400" y1="93800" x2="92000" y2="5960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2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45" t="50674"/>
          <a:stretch/>
        </p:blipFill>
        <p:spPr>
          <a:xfrm>
            <a:off x="3822086" y="4978944"/>
            <a:ext cx="345083" cy="3476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2CD871-501C-5B4D-BE1D-AB35DB6B520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69" b="22537" l="4818" r="23621">
                        <a14:foregroundMark x1="13625" y1="6000" x2="15375" y2="6375"/>
                        <a14:foregroundMark x1="16500" y1="7500" x2="17125" y2="8000"/>
                        <a14:foregroundMark x1="17625" y1="8375" x2="18625" y2="8625"/>
                        <a14:foregroundMark x1="19125" y1="9125" x2="19125" y2="9125"/>
                        <a14:foregroundMark x1="19625" y1="9500" x2="19625" y2="9500"/>
                        <a14:foregroundMark x1="21250" y1="12000" x2="21250" y2="12000"/>
                        <a14:foregroundMark x1="21500" y1="14500" x2="21500" y2="14500"/>
                        <a14:foregroundMark x1="21625" y1="17000" x2="21625" y2="17000"/>
                        <a14:foregroundMark x1="19750" y1="19750" x2="19750" y2="19750"/>
                        <a14:foregroundMark x1="18875" y1="21250" x2="18875" y2="21250"/>
                        <a14:foregroundMark x1="16125" y1="21625" x2="16125" y2="21625"/>
                        <a14:foregroundMark x1="12000" y1="22125" x2="12000" y2="22125"/>
                        <a14:foregroundMark x1="9000" y1="20250" x2="9000" y2="20250"/>
                        <a14:foregroundMark x1="11500" y1="21750" x2="11500" y2="21750"/>
                        <a14:foregroundMark x1="12375" y1="21875" x2="12375" y2="21875"/>
                        <a14:foregroundMark x1="7375" y1="16625" x2="7375" y2="16625"/>
                        <a14:foregroundMark x1="6250" y1="12625" x2="6250" y2="12625"/>
                        <a14:foregroundMark x1="8750" y1="9500" x2="8750" y2="9500"/>
                        <a14:foregroundMark x1="17125" y1="6000" x2="17125" y2="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8" t="2886" r="74029" b="75280"/>
          <a:stretch/>
        </p:blipFill>
        <p:spPr>
          <a:xfrm>
            <a:off x="3014299" y="4967878"/>
            <a:ext cx="360388" cy="3347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18E88BE-BF50-D169-7B30-B3823407ED2C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367" b="89844" l="6641" r="89844">
                        <a14:foregroundMark x1="6738" y1="88574" x2="89551" y2="17285"/>
                        <a14:foregroundMark x1="43652" y1="64355" x2="64063" y2="22363"/>
                        <a14:foregroundMark x1="59033" y1="3173" x2="59570" y2="1367"/>
                        <a14:foregroundMark x1="43652" y1="54883" x2="56878" y2="10417"/>
                        <a14:foregroundMark x1="57715" y1="33203" x2="58301" y2="14063"/>
                        <a14:foregroundMark x1="83789" y1="57422" x2="72363" y2="38281"/>
                        <a14:foregroundMark x1="69141" y1="49805" x2="87012" y2="18555"/>
                        <a14:foregroundMark x1="67871" y1="40820" x2="87598" y2="19238"/>
                        <a14:foregroundMark x1="78711" y1="37695" x2="85742" y2="17969"/>
                        <a14:foregroundMark x1="83789" y1="35742" x2="88867" y2="18555"/>
                        <a14:foregroundMark x1="72363" y1="44629" x2="87598" y2="11523"/>
                        <a14:foregroundMark x1="83203" y1="31934" x2="89551" y2="14063"/>
                        <a14:backgroundMark x1="59570" y1="8984" x2="53223" y2="8398"/>
                        <a14:backgroundMark x1="62109" y1="8398" x2="59570" y2="5176"/>
                        <a14:backgroundMark x1="62793" y1="5859" x2="56445" y2="3906"/>
                        <a14:backgroundMark x1="67285" y1="10938" x2="53223" y2="3906"/>
                        <a14:backgroundMark x1="64063" y1="4590" x2="61523" y2="4590"/>
                        <a14:backgroundMark x1="67871" y1="12207" x2="56445" y2="5859"/>
                        <a14:backgroundMark x1="59570" y1="7129" x2="55176" y2="5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35" y="4954028"/>
            <a:ext cx="398932" cy="3989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C038BD2-7AE3-5056-1859-01E6BD691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91103" y="4945966"/>
            <a:ext cx="398931" cy="39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76661C63-21DF-7CEA-D79F-2C0032BAA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302654"/>
              </p:ext>
            </p:extLst>
          </p:nvPr>
        </p:nvGraphicFramePr>
        <p:xfrm>
          <a:off x="7485264" y="1671929"/>
          <a:ext cx="3785917" cy="2665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FB6B45-F7F9-D3D8-9E28-5D123CF2028D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76690" y="2292790"/>
            <a:ext cx="1532" cy="711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C1219F3-822F-6848-999C-EDC3DF449AA7}"/>
              </a:ext>
            </a:extLst>
          </p:cNvPr>
          <p:cNvSpPr txBox="1"/>
          <p:nvPr/>
        </p:nvSpPr>
        <p:spPr>
          <a:xfrm>
            <a:off x="9081188" y="3004623"/>
            <a:ext cx="594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高场次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B6755F-CFC0-3272-9A2B-1D45A4D36A7B}"/>
              </a:ext>
            </a:extLst>
          </p:cNvPr>
          <p:cNvSpPr txBox="1"/>
          <p:nvPr/>
        </p:nvSpPr>
        <p:spPr>
          <a:xfrm>
            <a:off x="9079656" y="2046569"/>
            <a:ext cx="594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低场次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0246533-9B84-CA78-1836-C2115319C18E}"/>
              </a:ext>
            </a:extLst>
          </p:cNvPr>
          <p:cNvGrpSpPr/>
          <p:nvPr/>
        </p:nvGrpSpPr>
        <p:grpSpPr>
          <a:xfrm>
            <a:off x="7085766" y="4174497"/>
            <a:ext cx="2567481" cy="1394493"/>
            <a:chOff x="4604280" y="3762752"/>
            <a:chExt cx="2019966" cy="1097118"/>
          </a:xfrm>
        </p:grpSpPr>
        <p:graphicFrame>
          <p:nvGraphicFramePr>
            <p:cNvPr id="24" name="图表 23">
              <a:extLst>
                <a:ext uri="{FF2B5EF4-FFF2-40B4-BE49-F238E27FC236}">
                  <a16:creationId xmlns:a16="http://schemas.microsoft.com/office/drawing/2014/main" id="{F7FCE911-B5EB-6913-4045-8578B70BDF1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5934147"/>
                </p:ext>
              </p:extLst>
            </p:nvPr>
          </p:nvGraphicFramePr>
          <p:xfrm>
            <a:off x="4604280" y="3762752"/>
            <a:ext cx="2019966" cy="10971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1023779-0062-1921-2CA2-341430DA3F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8" t="-3414" r="14532" b="22604"/>
            <a:stretch/>
          </p:blipFill>
          <p:spPr bwMode="auto">
            <a:xfrm>
              <a:off x="5412956" y="4220159"/>
              <a:ext cx="389105" cy="389105"/>
            </a:xfrm>
            <a:prstGeom prst="ellipse">
              <a:avLst/>
            </a:prstGeom>
            <a:ln>
              <a:noFill/>
            </a:ln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610CAB92-F106-5E1C-1FA3-CEC9F4618F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063486"/>
              </p:ext>
            </p:extLst>
          </p:nvPr>
        </p:nvGraphicFramePr>
        <p:xfrm>
          <a:off x="8661753" y="4196613"/>
          <a:ext cx="1512108" cy="1394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53162C70-823A-4DE6-5072-15D221F875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7" t="4139" r="24173" b="3935"/>
          <a:stretch/>
        </p:blipFill>
        <p:spPr bwMode="auto">
          <a:xfrm>
            <a:off x="9149099" y="4788076"/>
            <a:ext cx="537416" cy="514938"/>
          </a:xfrm>
          <a:prstGeom prst="ellipse">
            <a:avLst/>
          </a:prstGeom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B906F2F4-27B8-1E1F-5F51-DA76897E27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941248"/>
              </p:ext>
            </p:extLst>
          </p:nvPr>
        </p:nvGraphicFramePr>
        <p:xfrm>
          <a:off x="9417807" y="4190931"/>
          <a:ext cx="2104048" cy="139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pic>
        <p:nvPicPr>
          <p:cNvPr id="1032" name="Picture 8">
            <a:extLst>
              <a:ext uri="{FF2B5EF4-FFF2-40B4-BE49-F238E27FC236}">
                <a16:creationId xmlns:a16="http://schemas.microsoft.com/office/drawing/2014/main" id="{02783F17-F48A-205B-994C-9D4522EDB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443" y="4760220"/>
            <a:ext cx="514941" cy="514941"/>
          </a:xfrm>
          <a:prstGeom prst="ellipse">
            <a:avLst/>
          </a:prstGeom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CA33F3FB-4402-E57E-F357-7FC2A3C081B1}"/>
              </a:ext>
            </a:extLst>
          </p:cNvPr>
          <p:cNvSpPr txBox="1"/>
          <p:nvPr/>
        </p:nvSpPr>
        <p:spPr>
          <a:xfrm>
            <a:off x="1290445" y="786384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国庆期间英雄联盟大乱斗数据可视化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B601DD5-5851-5C63-C9EF-CC8FB318DA07}"/>
              </a:ext>
            </a:extLst>
          </p:cNvPr>
          <p:cNvCxnSpPr/>
          <p:nvPr/>
        </p:nvCxnSpPr>
        <p:spPr>
          <a:xfrm>
            <a:off x="7543147" y="1089282"/>
            <a:ext cx="0" cy="4373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4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967</TotalTime>
  <Words>32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方正舒体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xinghua jia</dc:creator>
  <cp:lastModifiedBy>xinghua jia</cp:lastModifiedBy>
  <cp:revision>27</cp:revision>
  <cp:lastPrinted>2023-10-17T08:58:36Z</cp:lastPrinted>
  <dcterms:created xsi:type="dcterms:W3CDTF">2023-10-16T16:49:24Z</dcterms:created>
  <dcterms:modified xsi:type="dcterms:W3CDTF">2023-10-17T08:59:34Z</dcterms:modified>
</cp:coreProperties>
</file>