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1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2555A-42CD-5AC0-1602-8433E7AD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D1D364-FBAF-DCCC-3EE4-9A4552631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71B0C-A55B-0EA7-08DC-99F63F01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510C4-2E22-8B78-BEC3-79641D79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43CC8-7B3A-8133-D3E4-177C742D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FB515-BDF6-A8DD-AA8B-366BE27B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27BE2-3279-150E-ECCD-DA978932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9D4F6-8889-FBD9-72E2-D182C411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027F9-4990-B910-9976-6BB9C97A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3700C-DCA2-D81C-7551-3B75F3E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D86609-C86F-CE8A-E50A-8B8713C07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3693C-9AC0-B5B8-F73F-009BC8D24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4007E-D924-FABB-BBD9-B6FE4C37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6E4C6-7F76-CDBD-AC22-4FF2CFA8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14FF6-AFA2-19F2-DB6D-B3AB5B4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8A7B4-F93B-170E-D4C6-DD4DB7DD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31AE-440C-6CD0-BD63-04B56AC21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380CC-CC9C-C1F7-1537-D4281166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7DCAD-CCDB-37ED-1572-99AF8847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9E9FF-1194-B640-0A7F-2F04760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3EA96-E88B-26D8-57C3-47CB8173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6DC23-59DA-7AB0-1FA7-06BED179D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9F1A4-854F-DE97-3B87-5A03F8EC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255B3-3A5B-D779-CD35-1DE68113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01A7B-3AAF-0FC5-04F5-A4EE70CF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6604B-FCBA-6312-E43A-A5FDE624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AA3CA-369A-B5AA-DCAB-7176C1754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1E2D6-B639-A9F9-19DB-803941B08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C130E-C174-B538-20D2-4EBAA9F8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38937-07E5-ADC3-D05B-50F28E5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353AE-29DB-BF18-0990-1A945C30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5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F0AC0-201A-ABF6-0B5C-4B04308B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0C665-5678-60EF-35F7-EFDCB134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4B9E23-9500-A7FB-6D49-501F2F678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0828D7-4C39-5427-BD05-A977187FF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0AFF4E-C1DB-700F-76B7-85FB6CE21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9D1C9A-AB44-3758-95BB-8AE8DDC2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81AA84-DCE2-3DDD-B8E3-AE84B29A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0C140-34F9-760D-6DBA-B16ED08E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4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1E468-F6AA-51A2-1A9A-2BB283FF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6BF3B-924D-2626-A799-CDD6519E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30AE1-27BF-003E-17F2-90A4CE81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6E6D65-2B4F-20B0-3593-D88CBC3C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8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D3EF3-8118-59C6-9DC7-E771F82A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5D43B4-F8B9-22A3-59D9-8180B4EB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9374D-BB10-5571-588D-F5AC2A9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F8A1-52A8-25BE-E426-DCCF7A78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F9C4F-603A-C2A7-800F-40B2ACFD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24D24-CBE2-3657-1764-D9FAF325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F955C-8B94-F981-B868-1200B97B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99802-4E26-CC1F-8AB3-9B30ECCD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ECA0D-AB16-0EFE-492D-4B5C7B16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7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A2D15-3E3D-B331-4485-D4748F8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86EA77-58A6-8E1F-026C-21D02F59B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17F6C-08E7-5563-7B74-9AD5A5F0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62A09-3F43-5DD2-86FE-10D3908D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8FB5E-593B-C213-1F1A-10AB6774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3FD9F-E7DD-7D09-6F51-38CC2394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6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64B5C-61A1-3A04-91F6-8C67D1E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2F87D-4141-9431-183B-AEF4C30E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AEBE5-734C-6616-7739-9FCF264CB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DDC9-772D-40C2-94AF-A04BDC3546B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3771F-C83C-EDF1-C863-7F85D89F0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26B88-2AE8-59E8-4894-0CC19903E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6A56-691F-4E8D-B1F7-BB7C3E2E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7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E8BB6F7-9898-C3D9-B476-20D03D9B3FF7}"/>
              </a:ext>
            </a:extLst>
          </p:cNvPr>
          <p:cNvSpPr txBox="1"/>
          <p:nvPr/>
        </p:nvSpPr>
        <p:spPr>
          <a:xfrm>
            <a:off x="2319969" y="17636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2C4165-BAB4-28BC-646D-5427D5DA413E}"/>
              </a:ext>
            </a:extLst>
          </p:cNvPr>
          <p:cNvSpPr txBox="1"/>
          <p:nvPr/>
        </p:nvSpPr>
        <p:spPr>
          <a:xfrm rot="5400000">
            <a:off x="1845723" y="23526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4450F7CF-2070-ECC7-6EBE-D8FE969AF2F6}"/>
              </a:ext>
            </a:extLst>
          </p:cNvPr>
          <p:cNvSpPr/>
          <p:nvPr/>
        </p:nvSpPr>
        <p:spPr>
          <a:xfrm rot="5400000">
            <a:off x="2481252" y="779463"/>
            <a:ext cx="148541" cy="113113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7459F4-0438-6BB9-F8D7-B12FA39A0CBF}"/>
              </a:ext>
            </a:extLst>
          </p:cNvPr>
          <p:cNvSpPr txBox="1"/>
          <p:nvPr/>
        </p:nvSpPr>
        <p:spPr>
          <a:xfrm>
            <a:off x="2022697" y="833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时间步长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5CE2A4C2-A252-DF40-A2A0-0CE16B66B290}"/>
              </a:ext>
            </a:extLst>
          </p:cNvPr>
          <p:cNvSpPr/>
          <p:nvPr/>
        </p:nvSpPr>
        <p:spPr>
          <a:xfrm rot="10800000" flipH="1">
            <a:off x="1564782" y="1620740"/>
            <a:ext cx="220005" cy="1808259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7187A8-D806-60FE-F1E9-FBA0B62E78AC}"/>
              </a:ext>
            </a:extLst>
          </p:cNvPr>
          <p:cNvSpPr txBox="1"/>
          <p:nvPr/>
        </p:nvSpPr>
        <p:spPr>
          <a:xfrm>
            <a:off x="116807" y="2352644"/>
            <a:ext cx="147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频谱特征</a:t>
            </a:r>
            <a:r>
              <a:rPr lang="en-US" altLang="zh-CN" dirty="0"/>
              <a:t>(80)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AE0C686-13AA-FD5E-B5BB-1BA59CDD01CA}"/>
              </a:ext>
            </a:extLst>
          </p:cNvPr>
          <p:cNvSpPr/>
          <p:nvPr/>
        </p:nvSpPr>
        <p:spPr>
          <a:xfrm>
            <a:off x="4048759" y="1270760"/>
            <a:ext cx="2684108" cy="254469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93598B-D9CC-E5C6-B7B2-B704C0A1124F}"/>
              </a:ext>
            </a:extLst>
          </p:cNvPr>
          <p:cNvSpPr/>
          <p:nvPr/>
        </p:nvSpPr>
        <p:spPr>
          <a:xfrm rot="10800000">
            <a:off x="1990088" y="1620741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A80FF8-B803-5AF4-4DCF-6DAF9E4531E4}"/>
              </a:ext>
            </a:extLst>
          </p:cNvPr>
          <p:cNvSpPr/>
          <p:nvPr/>
        </p:nvSpPr>
        <p:spPr>
          <a:xfrm rot="10800000">
            <a:off x="1990024" y="1838287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E3B7A6-92AD-39F7-FBF2-1509082106C2}"/>
              </a:ext>
            </a:extLst>
          </p:cNvPr>
          <p:cNvSpPr/>
          <p:nvPr/>
        </p:nvSpPr>
        <p:spPr>
          <a:xfrm rot="10800000">
            <a:off x="1989959" y="2056754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C2C26D-3E62-ECD9-7087-521415A74371}"/>
              </a:ext>
            </a:extLst>
          </p:cNvPr>
          <p:cNvSpPr/>
          <p:nvPr/>
        </p:nvSpPr>
        <p:spPr>
          <a:xfrm rot="10800000">
            <a:off x="1990087" y="2772981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937E22-BA1B-EF39-E737-9E7FD604631B}"/>
              </a:ext>
            </a:extLst>
          </p:cNvPr>
          <p:cNvSpPr/>
          <p:nvPr/>
        </p:nvSpPr>
        <p:spPr>
          <a:xfrm rot="10800000">
            <a:off x="1990023" y="2990527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222D99-C45D-51AD-6517-B529998DFCA0}"/>
              </a:ext>
            </a:extLst>
          </p:cNvPr>
          <p:cNvSpPr/>
          <p:nvPr/>
        </p:nvSpPr>
        <p:spPr>
          <a:xfrm rot="10800000">
            <a:off x="1989958" y="3208994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BA79914-33CB-EF42-20A5-CDC72C6AD941}"/>
              </a:ext>
            </a:extLst>
          </p:cNvPr>
          <p:cNvSpPr txBox="1"/>
          <p:nvPr/>
        </p:nvSpPr>
        <p:spPr>
          <a:xfrm rot="5400000">
            <a:off x="2756850" y="23526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31F55-5C79-4A6A-3E16-6E52F0FBFDAA}"/>
              </a:ext>
            </a:extLst>
          </p:cNvPr>
          <p:cNvSpPr/>
          <p:nvPr/>
        </p:nvSpPr>
        <p:spPr>
          <a:xfrm rot="10800000">
            <a:off x="2901215" y="1620741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ACBB50A-0BD5-7FDF-2F86-C134C30692F4}"/>
              </a:ext>
            </a:extLst>
          </p:cNvPr>
          <p:cNvSpPr/>
          <p:nvPr/>
        </p:nvSpPr>
        <p:spPr>
          <a:xfrm rot="10800000">
            <a:off x="2901151" y="1838287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808683A-4857-6F82-572C-1A871597492B}"/>
              </a:ext>
            </a:extLst>
          </p:cNvPr>
          <p:cNvSpPr/>
          <p:nvPr/>
        </p:nvSpPr>
        <p:spPr>
          <a:xfrm rot="10800000">
            <a:off x="2901086" y="2056754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F416D5E-13B8-D4C3-CABD-E240B9330518}"/>
              </a:ext>
            </a:extLst>
          </p:cNvPr>
          <p:cNvSpPr/>
          <p:nvPr/>
        </p:nvSpPr>
        <p:spPr>
          <a:xfrm rot="10800000">
            <a:off x="2901214" y="2772981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DFA5FA-56CF-5F95-0928-7FE74559BD4E}"/>
              </a:ext>
            </a:extLst>
          </p:cNvPr>
          <p:cNvSpPr/>
          <p:nvPr/>
        </p:nvSpPr>
        <p:spPr>
          <a:xfrm rot="10800000">
            <a:off x="2901150" y="2990527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E6783A-CC16-75ED-16FA-8E450C7DF45F}"/>
              </a:ext>
            </a:extLst>
          </p:cNvPr>
          <p:cNvSpPr/>
          <p:nvPr/>
        </p:nvSpPr>
        <p:spPr>
          <a:xfrm rot="10800000">
            <a:off x="2901085" y="3208994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0A6C154-B6F5-E635-905A-5DBEECB9A8D7}"/>
              </a:ext>
            </a:extLst>
          </p:cNvPr>
          <p:cNvCxnSpPr>
            <a:cxnSpLocks/>
          </p:cNvCxnSpPr>
          <p:nvPr/>
        </p:nvCxnSpPr>
        <p:spPr>
          <a:xfrm>
            <a:off x="3592647" y="2543111"/>
            <a:ext cx="91222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369FDD4-CAB7-CCB6-0FEA-C904B725D519}"/>
              </a:ext>
            </a:extLst>
          </p:cNvPr>
          <p:cNvSpPr/>
          <p:nvPr/>
        </p:nvSpPr>
        <p:spPr>
          <a:xfrm>
            <a:off x="4514716" y="1873033"/>
            <a:ext cx="370703" cy="13036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6B667B4-CD70-889F-3BE3-AE21F235FC9B}"/>
              </a:ext>
            </a:extLst>
          </p:cNvPr>
          <p:cNvCxnSpPr>
            <a:cxnSpLocks/>
          </p:cNvCxnSpPr>
          <p:nvPr/>
        </p:nvCxnSpPr>
        <p:spPr>
          <a:xfrm>
            <a:off x="4885419" y="2543109"/>
            <a:ext cx="91222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8FC66B4-2B42-78E4-6500-34913814EBE1}"/>
              </a:ext>
            </a:extLst>
          </p:cNvPr>
          <p:cNvSpPr/>
          <p:nvPr/>
        </p:nvSpPr>
        <p:spPr>
          <a:xfrm>
            <a:off x="5805317" y="1863716"/>
            <a:ext cx="370703" cy="13036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6B991EE-77ED-6A3F-E3D4-01A4CFA3D3AE}"/>
              </a:ext>
            </a:extLst>
          </p:cNvPr>
          <p:cNvCxnSpPr>
            <a:cxnSpLocks/>
          </p:cNvCxnSpPr>
          <p:nvPr/>
        </p:nvCxnSpPr>
        <p:spPr>
          <a:xfrm>
            <a:off x="6176020" y="2543109"/>
            <a:ext cx="10310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F6E2716-229B-1177-CDB2-2B20584EF257}"/>
              </a:ext>
            </a:extLst>
          </p:cNvPr>
          <p:cNvSpPr txBox="1"/>
          <p:nvPr/>
        </p:nvSpPr>
        <p:spPr>
          <a:xfrm>
            <a:off x="7900988" y="1763623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420ACF8-0173-B441-AA9C-450046AA67ED}"/>
              </a:ext>
            </a:extLst>
          </p:cNvPr>
          <p:cNvSpPr txBox="1"/>
          <p:nvPr/>
        </p:nvSpPr>
        <p:spPr>
          <a:xfrm rot="5400000">
            <a:off x="7426742" y="2352644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5CAA04C-36FB-31A0-464A-72562A7E47BA}"/>
              </a:ext>
            </a:extLst>
          </p:cNvPr>
          <p:cNvSpPr/>
          <p:nvPr/>
        </p:nvSpPr>
        <p:spPr>
          <a:xfrm rot="10800000">
            <a:off x="7571107" y="1620740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AF5B18A-29C1-7ABB-2140-9BB3A5A2FBBF}"/>
              </a:ext>
            </a:extLst>
          </p:cNvPr>
          <p:cNvSpPr/>
          <p:nvPr/>
        </p:nvSpPr>
        <p:spPr>
          <a:xfrm rot="10800000">
            <a:off x="7571043" y="1838286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32B250D-5A00-3A4B-D5D5-03D1EE887B99}"/>
              </a:ext>
            </a:extLst>
          </p:cNvPr>
          <p:cNvSpPr/>
          <p:nvPr/>
        </p:nvSpPr>
        <p:spPr>
          <a:xfrm rot="10800000">
            <a:off x="7570978" y="2056753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DB39925-3D6D-DD05-BE1E-A5BCCE72EEFC}"/>
              </a:ext>
            </a:extLst>
          </p:cNvPr>
          <p:cNvSpPr/>
          <p:nvPr/>
        </p:nvSpPr>
        <p:spPr>
          <a:xfrm rot="10800000">
            <a:off x="7571106" y="2772980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B8E8ECD-1505-DB3C-CF68-B91D62B924A8}"/>
              </a:ext>
            </a:extLst>
          </p:cNvPr>
          <p:cNvSpPr/>
          <p:nvPr/>
        </p:nvSpPr>
        <p:spPr>
          <a:xfrm rot="10800000">
            <a:off x="7571042" y="2990526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BFA879-F328-FB89-3069-31AD206352F4}"/>
              </a:ext>
            </a:extLst>
          </p:cNvPr>
          <p:cNvSpPr/>
          <p:nvPr/>
        </p:nvSpPr>
        <p:spPr>
          <a:xfrm rot="10800000">
            <a:off x="7570977" y="3208993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854EA7-E215-791D-4ECC-5692F35E7B65}"/>
              </a:ext>
            </a:extLst>
          </p:cNvPr>
          <p:cNvSpPr txBox="1"/>
          <p:nvPr/>
        </p:nvSpPr>
        <p:spPr>
          <a:xfrm rot="5400000">
            <a:off x="8337869" y="2352644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5F2B9EE-43B2-8A09-1D23-92A89953330A}"/>
              </a:ext>
            </a:extLst>
          </p:cNvPr>
          <p:cNvSpPr/>
          <p:nvPr/>
        </p:nvSpPr>
        <p:spPr>
          <a:xfrm rot="10800000">
            <a:off x="8482234" y="1620740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322680C-65A4-F5CA-3118-175433DDCFE4}"/>
              </a:ext>
            </a:extLst>
          </p:cNvPr>
          <p:cNvSpPr/>
          <p:nvPr/>
        </p:nvSpPr>
        <p:spPr>
          <a:xfrm rot="10800000">
            <a:off x="8482170" y="1838286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EC2710E-FEA7-1F17-0C94-E892239FFFE6}"/>
              </a:ext>
            </a:extLst>
          </p:cNvPr>
          <p:cNvSpPr/>
          <p:nvPr/>
        </p:nvSpPr>
        <p:spPr>
          <a:xfrm rot="10800000">
            <a:off x="8482105" y="2056753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3ED8D4-B66D-2965-5165-3051497F0F53}"/>
              </a:ext>
            </a:extLst>
          </p:cNvPr>
          <p:cNvSpPr/>
          <p:nvPr/>
        </p:nvSpPr>
        <p:spPr>
          <a:xfrm rot="10800000">
            <a:off x="8482233" y="2772980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A166AA2-D384-9EB5-F3B6-3628B9754089}"/>
              </a:ext>
            </a:extLst>
          </p:cNvPr>
          <p:cNvSpPr/>
          <p:nvPr/>
        </p:nvSpPr>
        <p:spPr>
          <a:xfrm rot="10800000">
            <a:off x="8482169" y="2990526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E4F4C79-52CF-6CA0-BF35-80327461177A}"/>
              </a:ext>
            </a:extLst>
          </p:cNvPr>
          <p:cNvSpPr/>
          <p:nvPr/>
        </p:nvSpPr>
        <p:spPr>
          <a:xfrm rot="10800000">
            <a:off x="8482104" y="3208993"/>
            <a:ext cx="220006" cy="220006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B8AD3E6F-911E-F5E2-19E4-8E4B5963FA0B}"/>
              </a:ext>
            </a:extLst>
          </p:cNvPr>
          <p:cNvSpPr/>
          <p:nvPr/>
        </p:nvSpPr>
        <p:spPr>
          <a:xfrm>
            <a:off x="8404016" y="1378762"/>
            <a:ext cx="369333" cy="232869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16A5289-09FD-1601-C1A7-BA7F534DBA36}"/>
              </a:ext>
            </a:extLst>
          </p:cNvPr>
          <p:cNvCxnSpPr>
            <a:cxnSpLocks/>
          </p:cNvCxnSpPr>
          <p:nvPr/>
        </p:nvCxnSpPr>
        <p:spPr>
          <a:xfrm>
            <a:off x="8773349" y="1419301"/>
            <a:ext cx="757829" cy="7900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46F6FED-764B-1C6F-108B-ABD786748DEC}"/>
              </a:ext>
            </a:extLst>
          </p:cNvPr>
          <p:cNvCxnSpPr>
            <a:cxnSpLocks/>
          </p:cNvCxnSpPr>
          <p:nvPr/>
        </p:nvCxnSpPr>
        <p:spPr>
          <a:xfrm flipV="1">
            <a:off x="8773349" y="2772980"/>
            <a:ext cx="757829" cy="9344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9E924085-C02A-7111-194E-0337DFE55AC0}"/>
              </a:ext>
            </a:extLst>
          </p:cNvPr>
          <p:cNvSpPr/>
          <p:nvPr/>
        </p:nvSpPr>
        <p:spPr>
          <a:xfrm rot="10800000">
            <a:off x="9531243" y="2283503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AC2A995-6A0D-E500-2D3E-A3CAF747EE91}"/>
              </a:ext>
            </a:extLst>
          </p:cNvPr>
          <p:cNvSpPr/>
          <p:nvPr/>
        </p:nvSpPr>
        <p:spPr>
          <a:xfrm rot="10800000">
            <a:off x="9531178" y="2501970"/>
            <a:ext cx="220006" cy="22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5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xinghua jia</dc:creator>
  <cp:lastModifiedBy>xinghua jia</cp:lastModifiedBy>
  <cp:revision>1</cp:revision>
  <dcterms:created xsi:type="dcterms:W3CDTF">2023-12-26T12:35:31Z</dcterms:created>
  <dcterms:modified xsi:type="dcterms:W3CDTF">2023-12-26T12:47:20Z</dcterms:modified>
</cp:coreProperties>
</file>