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71" autoAdjust="0"/>
  </p:normalViewPr>
  <p:slideViewPr>
    <p:cSldViewPr>
      <p:cViewPr>
        <p:scale>
          <a:sx n="75" d="100"/>
          <a:sy n="75" d="100"/>
        </p:scale>
        <p:origin x="-5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07704" y="404664"/>
            <a:ext cx="1512168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TCM Drug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1512" y="3479304"/>
            <a:ext cx="1406152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TCM Herb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952181" y="2123042"/>
            <a:ext cx="1511749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TCM Disease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43484" y="2123042"/>
            <a:ext cx="1294184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WM Disease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13274" y="1208642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663788" y="2915130"/>
            <a:ext cx="0" cy="6379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0" idx="4"/>
          </p:cNvCxnSpPr>
          <p:nvPr/>
        </p:nvCxnSpPr>
        <p:spPr>
          <a:xfrm flipV="1">
            <a:off x="3894302" y="5467087"/>
            <a:ext cx="1163753" cy="6730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6" idx="2"/>
            <a:endCxn id="5" idx="3"/>
          </p:cNvCxnSpPr>
          <p:nvPr/>
        </p:nvCxnSpPr>
        <p:spPr>
          <a:xfrm flipH="1">
            <a:off x="5637668" y="2490830"/>
            <a:ext cx="1435365" cy="282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0"/>
            <a:endCxn id="18" idx="4"/>
          </p:cNvCxnSpPr>
          <p:nvPr/>
        </p:nvCxnSpPr>
        <p:spPr>
          <a:xfrm flipV="1">
            <a:off x="4990576" y="1356838"/>
            <a:ext cx="31475" cy="7662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491105" y="2539752"/>
            <a:ext cx="792444" cy="0"/>
          </a:xfrm>
          <a:prstGeom prst="straightConnector1">
            <a:avLst/>
          </a:prstGeom>
          <a:ln>
            <a:solidFill>
              <a:srgbClr val="FF0000"/>
            </a:solidFill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5576" y="1208642"/>
            <a:ext cx="1368152" cy="22706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211960" y="712214"/>
            <a:ext cx="1620181" cy="644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Symptom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164288" y="3524775"/>
            <a:ext cx="1548173" cy="644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283968" y="4822463"/>
            <a:ext cx="1548173" cy="644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Protein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83968" y="3589536"/>
            <a:ext cx="1548173" cy="644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869231" y="3553036"/>
            <a:ext cx="1694657" cy="644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TCM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Syndrome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952181" y="5952728"/>
            <a:ext cx="2005373" cy="644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Chemical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Ingredient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990800" y="4955788"/>
            <a:ext cx="1728192" cy="644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TCM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Symptom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95827" y="5902644"/>
            <a:ext cx="1548173" cy="644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Drug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073033" y="2168518"/>
            <a:ext cx="1548173" cy="644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Pathway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>
            <a:stCxn id="25" idx="0"/>
            <a:endCxn id="19" idx="4"/>
          </p:cNvCxnSpPr>
          <p:nvPr/>
        </p:nvCxnSpPr>
        <p:spPr>
          <a:xfrm flipH="1" flipV="1">
            <a:off x="7938375" y="4169399"/>
            <a:ext cx="431539" cy="173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3" idx="1"/>
          </p:cNvCxnSpPr>
          <p:nvPr/>
        </p:nvCxnSpPr>
        <p:spPr>
          <a:xfrm>
            <a:off x="644832" y="4242420"/>
            <a:ext cx="1601029" cy="18047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702727" y="4222564"/>
            <a:ext cx="13832" cy="69430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6" idx="4"/>
          </p:cNvCxnSpPr>
          <p:nvPr/>
        </p:nvCxnSpPr>
        <p:spPr>
          <a:xfrm flipV="1">
            <a:off x="7844166" y="2813142"/>
            <a:ext cx="2954" cy="6971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3"/>
            <a:endCxn id="20" idx="7"/>
          </p:cNvCxnSpPr>
          <p:nvPr/>
        </p:nvCxnSpPr>
        <p:spPr>
          <a:xfrm flipH="1">
            <a:off x="5605416" y="4074996"/>
            <a:ext cx="1785597" cy="841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25" idx="0"/>
          </p:cNvCxnSpPr>
          <p:nvPr/>
        </p:nvCxnSpPr>
        <p:spPr>
          <a:xfrm>
            <a:off x="5470908" y="2894458"/>
            <a:ext cx="2899006" cy="300818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788024" y="4234160"/>
            <a:ext cx="0" cy="5788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004048" y="2915130"/>
            <a:ext cx="0" cy="6744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40682" y="4575221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p</a:t>
            </a:r>
            <a:r>
              <a:rPr lang="en-US" altLang="zh-CN" dirty="0" smtClean="0">
                <a:latin typeface="+mn-ea"/>
              </a:rPr>
              <a:t>ossibleDrug</a:t>
            </a:r>
            <a:endParaRPr lang="zh-CN" altLang="en-US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9051" y="5182304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c</a:t>
            </a:r>
            <a:r>
              <a:rPr lang="en-US" altLang="zh-CN" dirty="0" smtClean="0">
                <a:latin typeface="+mn-ea"/>
              </a:rPr>
              <a:t>onsist of</a:t>
            </a:r>
            <a:endParaRPr lang="zh-CN" altLang="en-US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04884" y="3109972"/>
            <a:ext cx="210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genetic disorder</a:t>
            </a:r>
            <a:endParaRPr lang="zh-CN" altLang="en-US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6864" y="2032774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constitute</a:t>
            </a:r>
            <a:endParaRPr lang="zh-CN" altLang="en-US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15531" y="2217440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mapping</a:t>
            </a:r>
            <a:endParaRPr lang="zh-CN" altLang="en-US" b="1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07217" y="2135626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affect</a:t>
            </a:r>
            <a:endParaRPr lang="zh-CN" altLang="en-US" dirty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3274" y="3022884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classify</a:t>
            </a:r>
            <a:endParaRPr lang="zh-CN" altLang="en-US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86344" y="2997808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part of</a:t>
            </a:r>
            <a:endParaRPr lang="zh-CN" altLang="en-US" dirty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44165" y="4375378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hasTarget</a:t>
            </a:r>
            <a:endParaRPr lang="zh-CN" altLang="en-US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32776" y="4400835"/>
            <a:ext cx="166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characterize</a:t>
            </a:r>
            <a:endParaRPr lang="zh-CN" altLang="en-US" dirty="0">
              <a:latin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43730" y="1539952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has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63022" y="4172817"/>
            <a:ext cx="210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Encode</a:t>
            </a:r>
            <a:endParaRPr lang="zh-CN" altLang="en-US" dirty="0">
              <a:latin typeface="+mn-ea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1439652" y="2915130"/>
            <a:ext cx="1044116" cy="5773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95530" y="2932273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treatment</a:t>
            </a:r>
            <a:endParaRPr lang="zh-CN" altLang="en-US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77414" y="1481176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treatment</a:t>
            </a:r>
            <a:endParaRPr lang="zh-CN" altLang="en-US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7209" y="4216038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mapping</a:t>
            </a:r>
            <a:endParaRPr lang="zh-CN" altLang="en-US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18992" y="5583396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constitute</a:t>
            </a:r>
            <a:endParaRPr lang="zh-CN" altLang="en-US" dirty="0">
              <a:latin typeface="+mn-ea"/>
            </a:endParaRPr>
          </a:p>
        </p:txBody>
      </p:sp>
      <p:cxnSp>
        <p:nvCxnSpPr>
          <p:cNvPr id="54" name="直接箭头连接符 53"/>
          <p:cNvCxnSpPr>
            <a:stCxn id="23" idx="6"/>
            <a:endCxn id="25" idx="2"/>
          </p:cNvCxnSpPr>
          <p:nvPr/>
        </p:nvCxnSpPr>
        <p:spPr>
          <a:xfrm flipV="1">
            <a:off x="3957554" y="6224956"/>
            <a:ext cx="3638273" cy="50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38202" y="5905708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constitute</a:t>
            </a:r>
            <a:endParaRPr lang="zh-CN" altLang="en-US" dirty="0">
              <a:latin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183041" y="5308104"/>
            <a:ext cx="1548173" cy="644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 Product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直接箭头连接符 73"/>
          <p:cNvCxnSpPr>
            <a:endCxn id="20" idx="6"/>
          </p:cNvCxnSpPr>
          <p:nvPr/>
        </p:nvCxnSpPr>
        <p:spPr>
          <a:xfrm flipH="1" flipV="1">
            <a:off x="5832141" y="5144775"/>
            <a:ext cx="935398" cy="1633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42" idx="0"/>
          </p:cNvCxnSpPr>
          <p:nvPr/>
        </p:nvCxnSpPr>
        <p:spPr>
          <a:xfrm flipV="1">
            <a:off x="5116192" y="4172817"/>
            <a:ext cx="0" cy="6496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43730" y="4356912"/>
            <a:ext cx="210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Affect</a:t>
            </a:r>
            <a:endParaRPr lang="zh-CN" altLang="en-US" dirty="0"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70632" y="4851355"/>
            <a:ext cx="210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involve</a:t>
            </a:r>
            <a:endParaRPr lang="zh-CN" altLang="en-US" dirty="0">
              <a:latin typeface="+mn-ea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5306939" y="5445444"/>
            <a:ext cx="992901" cy="3226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132524" y="5398730"/>
            <a:ext cx="210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classify</a:t>
            </a:r>
            <a:endParaRPr lang="zh-CN" altLang="en-US" dirty="0">
              <a:latin typeface="+mn-ea"/>
            </a:endParaRPr>
          </a:p>
        </p:txBody>
      </p:sp>
      <p:cxnSp>
        <p:nvCxnSpPr>
          <p:cNvPr id="114" name="直接箭头连接符 113"/>
          <p:cNvCxnSpPr>
            <a:stCxn id="26" idx="3"/>
          </p:cNvCxnSpPr>
          <p:nvPr/>
        </p:nvCxnSpPr>
        <p:spPr>
          <a:xfrm flipH="1">
            <a:off x="5470908" y="2718739"/>
            <a:ext cx="1828850" cy="21326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222702" y="3024125"/>
            <a:ext cx="17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assembly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896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2556792" y="0"/>
            <a:ext cx="12025336" cy="61261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04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47</Words>
  <Application>Microsoft Office PowerPoint</Application>
  <PresentationFormat>全屏显示(4:3)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chenxi</dc:creator>
  <cp:lastModifiedBy>Administrator</cp:lastModifiedBy>
  <cp:revision>16</cp:revision>
  <dcterms:created xsi:type="dcterms:W3CDTF">2013-08-18T05:21:16Z</dcterms:created>
  <dcterms:modified xsi:type="dcterms:W3CDTF">2013-09-23T03:54:09Z</dcterms:modified>
</cp:coreProperties>
</file>