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16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6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0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7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994F-B71A-4411-BF49-62A401FA8711}" type="datetimeFigureOut">
              <a:rPr lang="zh-CN" altLang="en-US" smtClean="0"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70B6-BEF7-4414-AF5A-81738D006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51" y="1566337"/>
            <a:ext cx="3170949" cy="302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6592" y="6349390"/>
            <a:ext cx="276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Hadoop clusters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789545" y="3645025"/>
            <a:ext cx="120297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76" y="2814418"/>
            <a:ext cx="24384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13" y="5662190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6" y="5662194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37" y="5662193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20" y="5662192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81" y="5662191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3679152" y="4537105"/>
            <a:ext cx="0" cy="62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/>
          <p:cNvCxnSpPr/>
          <p:nvPr/>
        </p:nvCxnSpPr>
        <p:spPr>
          <a:xfrm>
            <a:off x="683568" y="5157192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endCxn id="26" idx="0"/>
          </p:cNvCxnSpPr>
          <p:nvPr/>
        </p:nvCxnSpPr>
        <p:spPr>
          <a:xfrm>
            <a:off x="1508318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89169" y="5157188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79152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501513" y="5157188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459349" y="5119337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372200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6084168" y="56621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cxnSp>
        <p:nvCxnSpPr>
          <p:cNvPr id="1040" name="直接箭头连接符 1039"/>
          <p:cNvCxnSpPr/>
          <p:nvPr/>
        </p:nvCxnSpPr>
        <p:spPr>
          <a:xfrm flipV="1">
            <a:off x="1185287" y="1916832"/>
            <a:ext cx="1015850" cy="124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1796350" y="3645025"/>
            <a:ext cx="8314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-5263" y="3162218"/>
            <a:ext cx="1796350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Rule3</a:t>
            </a:r>
          </a:p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8722" y="3851756"/>
            <a:ext cx="11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265" y="4246694"/>
            <a:ext cx="147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Rule base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2489170" y="1916832"/>
            <a:ext cx="1398754" cy="1103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4" y="922874"/>
            <a:ext cx="861025" cy="64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08318" y="1568272"/>
            <a:ext cx="16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OWL Reasoner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67179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Semantic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64800" y="-674396"/>
            <a:ext cx="14329592" cy="75608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960748" y="2999607"/>
            <a:ext cx="3789916" cy="1091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9995" y="-603447"/>
            <a:ext cx="7014859" cy="6434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5487740" y="2199927"/>
            <a:ext cx="1152128" cy="75683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Drug 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7051129" y="2340284"/>
            <a:ext cx="1152128" cy="10597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Disease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9590654" y="3693781"/>
            <a:ext cx="1152128" cy="9468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8543337" y="2627837"/>
            <a:ext cx="1152128" cy="8441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Protein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8654550" y="1010731"/>
            <a:ext cx="1152128" cy="95546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Symptom 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7905179" y="4306624"/>
            <a:ext cx="1152128" cy="102973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TCM 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7268559" y="164419"/>
            <a:ext cx="1152128" cy="85496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Cell 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10037770" y="1358160"/>
            <a:ext cx="1773249" cy="9007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 Product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10397810" y="183724"/>
            <a:ext cx="1152128" cy="8330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Organism 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5306015" y="3649424"/>
            <a:ext cx="2209338" cy="103551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Chemical Component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7" idx="4"/>
          </p:cNvCxnSpPr>
          <p:nvPr/>
        </p:nvCxnSpPr>
        <p:spPr>
          <a:xfrm flipH="1" flipV="1">
            <a:off x="6639868" y="2578343"/>
            <a:ext cx="406937" cy="3784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928818" y="1141446"/>
            <a:ext cx="725732" cy="2871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56" idx="3"/>
          </p:cNvCxnSpPr>
          <p:nvPr/>
        </p:nvCxnSpPr>
        <p:spPr>
          <a:xfrm flipV="1">
            <a:off x="6639868" y="1996414"/>
            <a:ext cx="781550" cy="34387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8391572" y="376666"/>
            <a:ext cx="2006238" cy="1023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5" idx="3"/>
          </p:cNvCxnSpPr>
          <p:nvPr/>
        </p:nvCxnSpPr>
        <p:spPr>
          <a:xfrm flipV="1">
            <a:off x="10397810" y="2258880"/>
            <a:ext cx="526585" cy="14365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043092" y="600272"/>
            <a:ext cx="1225467" cy="15996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627194" y="3368010"/>
            <a:ext cx="636757" cy="9386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087810" y="2956759"/>
            <a:ext cx="0" cy="7386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6188430" y="4705996"/>
            <a:ext cx="1716749" cy="2490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2"/>
          </p:cNvCxnSpPr>
          <p:nvPr/>
        </p:nvCxnSpPr>
        <p:spPr>
          <a:xfrm flipH="1" flipV="1">
            <a:off x="7882434" y="3400077"/>
            <a:ext cx="1708220" cy="7671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/>
          <p:cNvSpPr/>
          <p:nvPr/>
        </p:nvSpPr>
        <p:spPr>
          <a:xfrm>
            <a:off x="6845354" y="1141446"/>
            <a:ext cx="1152128" cy="85496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1" idx="3"/>
          </p:cNvCxnSpPr>
          <p:nvPr/>
        </p:nvCxnSpPr>
        <p:spPr>
          <a:xfrm flipH="1">
            <a:off x="7627195" y="1966199"/>
            <a:ext cx="1603419" cy="3740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8428904" y="478967"/>
            <a:ext cx="2256938" cy="87919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" idx="1"/>
          </p:cNvCxnSpPr>
          <p:nvPr/>
        </p:nvCxnSpPr>
        <p:spPr>
          <a:xfrm flipH="1" flipV="1">
            <a:off x="7997482" y="1808520"/>
            <a:ext cx="1121919" cy="8193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9" idx="1"/>
          </p:cNvCxnSpPr>
          <p:nvPr/>
        </p:nvCxnSpPr>
        <p:spPr>
          <a:xfrm flipH="1" flipV="1">
            <a:off x="9590654" y="3326093"/>
            <a:ext cx="576064" cy="3676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31196" y="6031526"/>
            <a:ext cx="355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Biomedical 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ata Cloud</a:t>
            </a:r>
            <a:endParaRPr lang="zh-CN" altLang="en-US" sz="2400" dirty="0"/>
          </a:p>
        </p:txBody>
      </p:sp>
      <p:cxnSp>
        <p:nvCxnSpPr>
          <p:cNvPr id="101" name="直接连接符 100"/>
          <p:cNvCxnSpPr/>
          <p:nvPr/>
        </p:nvCxnSpPr>
        <p:spPr>
          <a:xfrm flipV="1">
            <a:off x="5114311" y="145113"/>
            <a:ext cx="7014859" cy="1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云形 132"/>
          <p:cNvSpPr/>
          <p:nvPr/>
        </p:nvSpPr>
        <p:spPr>
          <a:xfrm>
            <a:off x="6948399" y="-528433"/>
            <a:ext cx="3346681" cy="64807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左箭头 134"/>
          <p:cNvSpPr/>
          <p:nvPr/>
        </p:nvSpPr>
        <p:spPr>
          <a:xfrm>
            <a:off x="3587141" y="1488465"/>
            <a:ext cx="1512854" cy="32005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356997" y="119959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Semantic Modeling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616961" y="1071868"/>
            <a:ext cx="2970180" cy="12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Biomedical Knowledge Graph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-1895776" y="3150717"/>
            <a:ext cx="1080120" cy="796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-704381" y="3140968"/>
            <a:ext cx="1080120" cy="796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67544" y="3150717"/>
            <a:ext cx="1080120" cy="796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82692" y="3284984"/>
            <a:ext cx="5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56" name="左箭头 155"/>
          <p:cNvSpPr/>
          <p:nvPr/>
        </p:nvSpPr>
        <p:spPr>
          <a:xfrm rot="19296158">
            <a:off x="-384115" y="2293737"/>
            <a:ext cx="1479405" cy="35372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左箭头 156"/>
          <p:cNvSpPr/>
          <p:nvPr/>
        </p:nvSpPr>
        <p:spPr>
          <a:xfrm rot="13380018">
            <a:off x="2710783" y="2477240"/>
            <a:ext cx="1378064" cy="30119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-644607" y="2289490"/>
            <a:ext cx="20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Relation Extraction</a:t>
            </a:r>
            <a:endParaRPr lang="zh-CN" altLang="en-US" dirty="0"/>
          </a:p>
        </p:txBody>
      </p:sp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79" y="3091422"/>
            <a:ext cx="861025" cy="64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TextBox 159"/>
          <p:cNvSpPr txBox="1"/>
          <p:nvPr/>
        </p:nvSpPr>
        <p:spPr>
          <a:xfrm>
            <a:off x="3044696" y="3722776"/>
            <a:ext cx="16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OWL Reasoner</a:t>
            </a:r>
            <a:endParaRPr lang="zh-CN" altLang="en-US" dirty="0"/>
          </a:p>
        </p:txBody>
      </p:sp>
      <p:pic>
        <p:nvPicPr>
          <p:cNvPr id="1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05" y="5662190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922" y="5662194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9" y="5662193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12" y="5662192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73" y="5662191"/>
            <a:ext cx="576064" cy="48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7" name="直接连接符 166"/>
          <p:cNvCxnSpPr/>
          <p:nvPr/>
        </p:nvCxnSpPr>
        <p:spPr>
          <a:xfrm>
            <a:off x="-644607" y="5119337"/>
            <a:ext cx="5675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162" idx="0"/>
          </p:cNvCxnSpPr>
          <p:nvPr/>
        </p:nvCxnSpPr>
        <p:spPr>
          <a:xfrm>
            <a:off x="-363890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616961" y="5157188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1806944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2629305" y="5157188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587141" y="5119337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499992" y="5157192"/>
            <a:ext cx="0" cy="5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211960" y="56621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-164320" y="6149335"/>
            <a:ext cx="47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Distributed Reasoning System</a:t>
            </a:r>
            <a:endParaRPr lang="zh-CN" altLang="en-US" sz="2400" dirty="0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2193237" y="2258880"/>
            <a:ext cx="0" cy="2860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0" y="4092108"/>
            <a:ext cx="2015143" cy="1027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60" idx="2"/>
          </p:cNvCxnSpPr>
          <p:nvPr/>
        </p:nvCxnSpPr>
        <p:spPr>
          <a:xfrm flipH="1">
            <a:off x="2341273" y="4092108"/>
            <a:ext cx="1543538" cy="1027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58</Words>
  <Application>Microsoft Office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xixi</dc:creator>
  <cp:lastModifiedBy>xixi</cp:lastModifiedBy>
  <cp:revision>25</cp:revision>
  <dcterms:created xsi:type="dcterms:W3CDTF">2013-05-18T03:39:56Z</dcterms:created>
  <dcterms:modified xsi:type="dcterms:W3CDTF">2013-06-07T14:04:57Z</dcterms:modified>
</cp:coreProperties>
</file>