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92" r:id="rId4"/>
    <p:sldId id="257" r:id="rId5"/>
    <p:sldId id="269" r:id="rId6"/>
    <p:sldId id="262" r:id="rId7"/>
    <p:sldId id="263" r:id="rId8"/>
    <p:sldId id="264" r:id="rId9"/>
    <p:sldId id="268" r:id="rId10"/>
    <p:sldId id="266" r:id="rId11"/>
    <p:sldId id="265" r:id="rId12"/>
    <p:sldId id="267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8" r:id="rId25"/>
    <p:sldId id="283" r:id="rId26"/>
    <p:sldId id="287" r:id="rId27"/>
    <p:sldId id="281" r:id="rId28"/>
    <p:sldId id="286" r:id="rId29"/>
    <p:sldId id="294" r:id="rId30"/>
    <p:sldId id="284" r:id="rId31"/>
    <p:sldId id="285" r:id="rId32"/>
    <p:sldId id="291" r:id="rId33"/>
    <p:sldId id="293" r:id="rId34"/>
    <p:sldId id="25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2038" y="2155503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浏览器音视频播放浅析</a:t>
            </a:r>
            <a:endParaRPr lang="zh-CN" altLang="en-US" sz="4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342900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钱凌雅 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2020-11-12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9774" y="26064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HLS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05698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苹果公司提出的流媒体网络传输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工作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原理是把整个流分成一个个小的基于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的文件来下载，每次只下载一些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78767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需要推流端协议支持，浏览器播放播放效果不好，延时较大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332656"/>
            <a:ext cx="54938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</a:p>
          <a:p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(Real Time 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Streaming Protocol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，实时流传输协议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3917"/>
            <a:ext cx="8776762" cy="2328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协议是共有协议，并有专门机构做维护。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）一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个基于文本的多媒体播放控制协议，属于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应用层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以客户端方式工作，对流媒体提供播放、暂停、后退、前进等操作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协议一般传输的是 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ts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mp4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格式的流。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传输一般需要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2-3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个通道，命令和数据通道分离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112474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是有状态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不同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的是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的命令需要知道现在正处于一个什么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状态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也就是说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的命令总是</a:t>
            </a:r>
            <a:r>
              <a:rPr lang="zh-CN" altLang="en-US" sz="2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按照顺序来发送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，某个命令总在另外一个命令之前要发送。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442" y="4005064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格式一般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如下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rtsp://host[:port]/[abs_path]/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content_name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58924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浏览器播放播放需要自己实现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6290" y="3326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信令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6408" y="1572608"/>
            <a:ext cx="914400" cy="4531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客户端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812360" y="1572608"/>
            <a:ext cx="914400" cy="4531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服务端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500808" y="2060848"/>
            <a:ext cx="6311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500808" y="2564904"/>
            <a:ext cx="63115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500808" y="3284984"/>
            <a:ext cx="63115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00808" y="4005064"/>
            <a:ext cx="6311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500808" y="4797152"/>
            <a:ext cx="631155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00808" y="5701898"/>
            <a:ext cx="6311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0656" y="1691516"/>
            <a:ext cx="415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查询服务器支持的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RTSP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方法（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OPTION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1760" y="2204864"/>
            <a:ext cx="454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向服务器描述希望放哪部影片（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DESCRIBE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0656" y="2852936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请求影片中的某一路流（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SETUP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0656" y="3573016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请求开始播放影片（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PLAY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1760" y="4293096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复用信令链路传输数据或通过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UDP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端口传输数据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34726" y="53325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结束播放影片（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TEARDOWN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016" y="3756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音频播放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3933056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&lt;audio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src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="audiofile.mp3" controls&gt;&lt;/audio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「</a:t>
            </a:r>
            <a:r>
              <a:rPr lang="zh-CN" altLang="en-US" sz="2400" dirty="0">
                <a:solidFill>
                  <a:schemeClr val="bg1"/>
                </a:solidFill>
              </a:rPr>
              <a:t>单线程」的</a:t>
            </a:r>
            <a:r>
              <a:rPr lang="zh-CN" altLang="en-US" sz="2400" dirty="0" smtClean="0">
                <a:solidFill>
                  <a:schemeClr val="bg1"/>
                </a:solidFill>
              </a:rPr>
              <a:t>音频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835" y="270892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Dom audio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832" y="1700807"/>
            <a:ext cx="7596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Web </a:t>
            </a:r>
            <a:r>
              <a:rPr lang="en-US" altLang="zh-CN" sz="2800" dirty="0" smtClean="0">
                <a:solidFill>
                  <a:schemeClr val="bg1"/>
                </a:solidFill>
              </a:rPr>
              <a:t>Audio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在音频上下文中处理音频的</a:t>
            </a:r>
            <a:r>
              <a:rPr lang="zh-CN" altLang="en-US" sz="2800" dirty="0" smtClean="0">
                <a:solidFill>
                  <a:schemeClr val="bg1"/>
                </a:solidFill>
              </a:rPr>
              <a:t>操作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控制音频更「高级」的属性呢，比如声道的合并与分割、混响、音调、声相控制和音频振幅压缩</a:t>
            </a:r>
            <a:r>
              <a:rPr lang="zh-CN" altLang="en-US" sz="2800" dirty="0" smtClean="0">
                <a:solidFill>
                  <a:schemeClr val="bg1"/>
                </a:solidFill>
              </a:rPr>
              <a:t>等等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游戏或可交互应用中的环绕音效</a:t>
            </a:r>
            <a:r>
              <a:rPr lang="zh-CN" altLang="en-US" sz="2800" dirty="0" smtClean="0">
                <a:solidFill>
                  <a:schemeClr val="bg1"/>
                </a:solidFill>
              </a:rPr>
              <a:t>；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70485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150695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从一个或者多个音源出发，经过一个或者多个处理节点，最终输出到输出节点（输出终端，一般是扬声器）。</a:t>
            </a:r>
          </a:p>
        </p:txBody>
      </p:sp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7647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多个音源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44824"/>
            <a:ext cx="70866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2132856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Video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只能满足一次播放整个曲目的需要，无法实现拆分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合并数个缓冲文件。</a:t>
            </a:r>
          </a:p>
        </p:txBody>
      </p:sp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153617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把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通常的单个媒体文件的 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src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 值替换成引用 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MediaSource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 对象（一个包含即将播放的媒体文件的准备状态等信息的容器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），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以及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引用多个 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SourceBuffer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 对象（代表多个组成整个串流的不同媒体块）的元素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MSE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让我们能够根据内容获取的大小和频率，或是内存占用详情（例如什么时候缓存被回收），进行更加精准地控制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8753"/>
            <a:ext cx="53403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Media Source Extensions(MSE)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9517" y="138976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实际效果演示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7249" y="2289514"/>
            <a:ext cx="234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音视频基础知识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7391" y="328179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音视频离线播放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581" y="418909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音视频实时播放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1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1" y="191854"/>
            <a:ext cx="7847785" cy="618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41682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84887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0987" y="6165304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  </a:t>
            </a:r>
            <a:r>
              <a:rPr lang="en-US" altLang="zh-CN" dirty="0">
                <a:solidFill>
                  <a:schemeClr val="bg1"/>
                </a:solidFill>
              </a:rPr>
              <a:t>https://nickdesaulniers.github.io/netfix/demo/bufferAll.html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1052736"/>
            <a:ext cx="8208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URL.createObjectURL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会对二进制数据生成一个 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</a:t>
            </a:r>
          </a:p>
          <a:p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需要注意的是，即使是同样的二进制数据，每调用一次 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URL.createObjectURL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方法，就会得到一个不一样的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这个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的存在时间，等同于网页的存在时间，一旦网页刷新或卸载，这个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就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失效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764704"/>
            <a:ext cx="8208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URL.createObjectURL</a:t>
            </a:r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() 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只是底层流（</a:t>
            </a:r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MS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）和 </a:t>
            </a:r>
            <a:r>
              <a:rPr lang="en-US" altLang="zh-CN" sz="2400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video.src</a:t>
            </a:r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的连接中间者，一旦两者连接到一起之后，该对象就没用了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实例都是同步的，但是底层流和 </a:t>
            </a:r>
            <a:r>
              <a:rPr lang="en-US" altLang="zh-CN" sz="2400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video.src</a:t>
            </a:r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的连接是异步的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MS 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提供了一个 </a:t>
            </a:r>
            <a:r>
              <a:rPr lang="en-US" altLang="zh-CN" sz="2400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sourceopen</a:t>
            </a:r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事件给我们进行这项异步处理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一旦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连接到一起之后，该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 object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就没用了，处于内存节省的目的，可以使用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URL.revokeObjectURL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vidElement.src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销毁指定的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 object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5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412776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sourceBuffer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对象提供了一系列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接口 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appendBuffer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方法，可以动态地向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MediaSource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中添加视频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音频片段（对于一个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MediaSource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，可以同时存在多个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SourceBuffer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如果视频很长，存在多个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chunk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的话，就需要不停地向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SourceBuffer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中加入新的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chunk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4573" y="1772816"/>
            <a:ext cx="7200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这里就需要注意一个问题了，即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appendBuffer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是异步执行的，在完成前，不能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append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新的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chunk</a:t>
            </a: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而是应该监听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SourceBuffer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上的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updateend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事件，确定空闲后，再加入新的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chunk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5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1268760"/>
            <a:ext cx="81369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MSE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支持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的数据格式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framented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mp4</a:t>
            </a: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fragment mp4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是由一段一段的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moof+mdat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组成的，它们已经包含了足够的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metadata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信息与数据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可以直接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seek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到这个位置开始播放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也就是说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fMP4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是一个流式的封装格式，这样更适合在网络中进行流式传输，而不需要依赖文件头的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metadata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556792"/>
            <a:ext cx="727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把接收到的裸码流数据变成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MP4 box,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然后利用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MSE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播放视频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556792"/>
            <a:ext cx="7276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注意：目前为止不支持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H.265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用来播放实时流，不需要安装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flash</a:t>
            </a: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实践遇到的坑：各个浏览器的实现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有细微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差别</a:t>
            </a:r>
          </a:p>
          <a:p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4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79512" y="3429000"/>
            <a:ext cx="10081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采集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07704" y="3396839"/>
            <a:ext cx="9144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压缩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57600" y="3396839"/>
            <a:ext cx="9144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0192" y="3403848"/>
            <a:ext cx="914400" cy="64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解码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99086" y="3403848"/>
            <a:ext cx="9144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播放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endCxn id="4" idx="1"/>
          </p:cNvCxnSpPr>
          <p:nvPr/>
        </p:nvCxnSpPr>
        <p:spPr>
          <a:xfrm>
            <a:off x="1187624" y="372087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2822104" y="3720875"/>
            <a:ext cx="835496" cy="7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4572000" y="3720875"/>
            <a:ext cx="1728192" cy="35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7214592" y="3724380"/>
            <a:ext cx="784494" cy="3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82098" y="3212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网络传输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5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579" y="332656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H.265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编码的视频如何播放呢？？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299695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Webassembly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+  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WebGL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713221" y="548680"/>
            <a:ext cx="23176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websocket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976910" y="1463080"/>
            <a:ext cx="0" cy="957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775409" y="2465789"/>
            <a:ext cx="24030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Js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Decoder 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解码器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976910" y="3429000"/>
            <a:ext cx="0" cy="124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798598" y="4724130"/>
            <a:ext cx="223224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Canvas </a:t>
            </a:r>
            <a:r>
              <a:rPr lang="en-US" altLang="zh-CN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webgl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渲染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3145" y="1762553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H265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裸码流数据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7496" y="392851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YUV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412776"/>
            <a:ext cx="78488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Ffmpeg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转成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js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代码就是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asm.js,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js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语法的子集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一旦浏览器引擎发现运行的是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asm.js,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就知道这是经过优化的代码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可以跳过语法分析这一步，直接转成汇编语言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另外，浏览器还会调用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web GL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GPU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执行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asm.js</a:t>
            </a:r>
          </a:p>
          <a:p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即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asm.js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的执行引擎与普通的浏览器脚本不同，所以运行较快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5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15500" cy="5248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3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940" y="332656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要实现一个完整的实时视频播放会涉及的技术</a:t>
            </a:r>
            <a:endParaRPr lang="zh-CN" altLang="en-US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047" y="1052736"/>
            <a:ext cx="3168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H264 H265</a:t>
            </a:r>
            <a:r>
              <a:rPr lang="zh-CN" altLang="en-US" sz="2400" dirty="0" smtClean="0">
                <a:solidFill>
                  <a:schemeClr val="bg1"/>
                </a:solidFill>
              </a:rPr>
              <a:t>编解码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</a:rPr>
              <a:t>Webassembly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</a:rPr>
              <a:t>WebGL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Canvas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</a:rPr>
              <a:t>Webworker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</a:rPr>
              <a:t>Websocket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MSE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</a:rPr>
              <a:t>WebAudio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RTSP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二进制数据处理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0275" y="34369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YUV</a:t>
            </a:r>
            <a:endParaRPr lang="zh-CN" altLang="en-US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主要用于视频信号的压缩、传输和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存储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表示 亮度，也称为灰阶值（即黑白）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表示的 色度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人眼对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亮度分辨率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的敏感度要高于对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色彩分辨率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的敏感度。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YUV 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色彩模型就是利用这个原理，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把亮度与色度分离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，根据人对亮度更敏感些，增加亮度的信号，减少颜色的信号，以这样“欺骗”人的眼睛的手段来节省空间，从而适合于图像处理领域。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实际应用：热成像测温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4384" y="26064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音视频编解码协议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384" y="1951672"/>
            <a:ext cx="4131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AAC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G.711A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G.711U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PCM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OPUS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（新，</a:t>
            </a:r>
            <a:r>
              <a:rPr lang="en-US" altLang="zh-CN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webrtc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默认使用，性能好）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030" y="128594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音频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4384" y="3953410"/>
            <a:ext cx="8032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视频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视频像素数据（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RGB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YUV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等）压缩成为视频码流，从而降低视频的数据量。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3115" y="526144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H.265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H.264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MJPEG-4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MJPEG-2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285738"/>
            <a:ext cx="2244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流媒体协议</a:t>
            </a:r>
          </a:p>
          <a:p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96944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404664"/>
            <a:ext cx="60486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RTMP</a:t>
            </a:r>
          </a:p>
          <a:p>
            <a:endParaRPr lang="en-US" altLang="zh-CN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RealTime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Messaging Protocol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，实时消息传送协议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551837"/>
            <a:ext cx="8333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RTMP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协议是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Adobe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的私有协议，未完全公开。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RTMP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协议一般传输的是 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flv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f4v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格式流。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RTMP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一般在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TCP 1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个通道上传输命令和数据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通用，浏览器直接可以看，可支持百万，千万人同时在线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看，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延迟相对较低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945" y="2253065"/>
            <a:ext cx="58272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RTMP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协议的播放依赖于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Flash 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Player</a:t>
            </a:r>
          </a:p>
          <a:p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传统摄像头使用的播放协议，播放时需要安装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插件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目前高版本浏览器只有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IE11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支持安装插件</a:t>
            </a:r>
          </a:p>
          <a:p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1182</Words>
  <Application>Microsoft Office PowerPoint</Application>
  <PresentationFormat>全屏显示(4:3)</PresentationFormat>
  <Paragraphs>181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58</cp:revision>
  <dcterms:created xsi:type="dcterms:W3CDTF">2020-11-11T16:13:18Z</dcterms:created>
  <dcterms:modified xsi:type="dcterms:W3CDTF">2020-11-12T10:57:38Z</dcterms:modified>
</cp:coreProperties>
</file>