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2.xml" ContentType="application/vnd.openxmlformats-officedocument.presentationml.notesSlide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90EEB82-43C4-4D86-9497-609BFCA30AFA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777960" y="4776840"/>
            <a:ext cx="6214680" cy="452232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777960" y="4776840"/>
            <a:ext cx="6217920" cy="45255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280" y="225000"/>
            <a:ext cx="9042120" cy="92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280" y="225000"/>
            <a:ext cx="9042120" cy="92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280" y="225000"/>
            <a:ext cx="9042120" cy="92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979000" y="1326240"/>
            <a:ext cx="4121640" cy="328860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979000" y="1326240"/>
            <a:ext cx="4121640" cy="3288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3280" y="225000"/>
            <a:ext cx="9042120" cy="92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3280" y="225000"/>
            <a:ext cx="9042120" cy="92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3280" y="225000"/>
            <a:ext cx="9042120" cy="92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3280" y="225000"/>
            <a:ext cx="9042120" cy="92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3280" y="225000"/>
            <a:ext cx="9042120" cy="4285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3280" y="225000"/>
            <a:ext cx="9042120" cy="92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280" y="225000"/>
            <a:ext cx="9042120" cy="92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3280" y="225000"/>
            <a:ext cx="9042120" cy="92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3280" y="225000"/>
            <a:ext cx="9042120" cy="92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3280" y="225000"/>
            <a:ext cx="9042120" cy="92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3280" y="225000"/>
            <a:ext cx="9042120" cy="92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3280" y="225000"/>
            <a:ext cx="9042120" cy="92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979000" y="1326240"/>
            <a:ext cx="4121640" cy="328860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979000" y="1326240"/>
            <a:ext cx="4121640" cy="3288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280" y="225000"/>
            <a:ext cx="9042120" cy="92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280" y="225000"/>
            <a:ext cx="9042120" cy="92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280" y="225000"/>
            <a:ext cx="9042120" cy="92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3280" y="225000"/>
            <a:ext cx="9042120" cy="4285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280" y="225000"/>
            <a:ext cx="9042120" cy="92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280" y="225000"/>
            <a:ext cx="9042120" cy="92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280" y="225000"/>
            <a:ext cx="9042120" cy="92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280" y="225000"/>
            <a:ext cx="9042120" cy="92412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280" y="1325160"/>
            <a:ext cx="9042120" cy="3265200"/>
          </a:xfrm>
          <a:prstGeom prst="rect">
            <a:avLst/>
          </a:prstGeom>
        </p:spPr>
        <p:txBody>
          <a:bodyPr lIns="0" rIns="0" tIns="2412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3280" y="225000"/>
            <a:ext cx="9042120" cy="92412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639720" y="807840"/>
            <a:ext cx="9067320" cy="974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4400">
                <a:latin typeface="Arial"/>
              </a:rPr>
              <a:t>　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4000">
                <a:latin typeface="Arial"/>
              </a:rPr>
              <a:t>CAMSVR-2019-10-26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1828800" y="2057400"/>
            <a:ext cx="6492600" cy="240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1400">
                <a:latin typeface="Arial"/>
              </a:rPr>
              <a:t>CTI One Corporation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1400">
                <a:latin typeface="Arial"/>
              </a:rPr>
              <a:t>Version: x0.1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>
                <a:latin typeface="Arial"/>
              </a:rPr>
              <a:t>Date: Dec.29, 2017, updated: Oct 18 2019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>
                <a:latin typeface="Arial"/>
              </a:rPr>
              <a:t>Project Lead: Harry Li, Ph.D.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1400">
                <a:latin typeface="Arial"/>
              </a:rPr>
              <a:t>Group Leaders:       Team members: 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1400">
                <a:latin typeface="Arial"/>
              </a:rPr>
              <a:t>  </a:t>
            </a:r>
            <a:endParaRPr/>
          </a:p>
        </p:txBody>
      </p:sp>
      <p:pic>
        <p:nvPicPr>
          <p:cNvPr id="7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41440" y="200160"/>
            <a:ext cx="555120" cy="415440"/>
          </a:xfrm>
          <a:prstGeom prst="rect">
            <a:avLst/>
          </a:prstGeom>
          <a:ln>
            <a:noFill/>
          </a:ln>
        </p:spPr>
      </p:pic>
      <p:sp>
        <p:nvSpPr>
          <p:cNvPr id="80" name="CustomShape 3"/>
          <p:cNvSpPr/>
          <p:nvPr/>
        </p:nvSpPr>
        <p:spPr>
          <a:xfrm>
            <a:off x="7553160" y="343080"/>
            <a:ext cx="2285640" cy="34236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</p:sp>
      <p:sp>
        <p:nvSpPr>
          <p:cNvPr id="81" name="CustomShape 4"/>
          <p:cNvSpPr/>
          <p:nvPr/>
        </p:nvSpPr>
        <p:spPr>
          <a:xfrm>
            <a:off x="7407360" y="344520"/>
            <a:ext cx="2377800" cy="27432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latin typeface="Arial"/>
              </a:rPr>
              <a:t>Company confidential</a:t>
            </a:r>
            <a:endParaRPr/>
          </a:p>
        </p:txBody>
      </p:sp>
      <p:sp>
        <p:nvSpPr>
          <p:cNvPr id="82" name="CustomShape 5"/>
          <p:cNvSpPr/>
          <p:nvPr/>
        </p:nvSpPr>
        <p:spPr>
          <a:xfrm>
            <a:off x="1247400" y="1774080"/>
            <a:ext cx="762192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https://github.com/hualili/robotics-open_abb/upload/master/aiv100/camsvr</a:t>
            </a:r>
            <a:endParaRPr/>
          </a:p>
        </p:txBody>
      </p:sp>
      <p:pic>
        <p:nvPicPr>
          <p:cNvPr id="8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31520" y="5025240"/>
            <a:ext cx="3809520" cy="369720"/>
          </a:xfrm>
          <a:prstGeom prst="rect">
            <a:avLst/>
          </a:prstGeom>
          <a:ln>
            <a:noFill/>
          </a:ln>
        </p:spPr>
      </p:pic>
      <p:sp>
        <p:nvSpPr>
          <p:cNvPr id="84" name="TextShape 6"/>
          <p:cNvSpPr txBox="1"/>
          <p:nvPr/>
        </p:nvSpPr>
        <p:spPr>
          <a:xfrm>
            <a:off x="786960" y="4754880"/>
            <a:ext cx="7622280" cy="3466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https://github.com/hualili/robotics-open_abb/upload/master/aiv100/camsvr</a:t>
            </a:r>
            <a:endParaRPr/>
          </a:p>
        </p:txBody>
      </p:sp>
      <p:pic>
        <p:nvPicPr>
          <p:cNvPr id="8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822960" y="4572000"/>
            <a:ext cx="1316880" cy="271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2920" y="63000"/>
            <a:ext cx="907056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33120" bIns="0" anchor="ctr"/>
          <a:p>
            <a:pPr algn="ctr">
              <a:lnSpc>
                <a:spcPct val="94000"/>
              </a:lnSpc>
            </a:pPr>
            <a:r>
              <a:rPr lang="en-US" sz="3000">
                <a:solidFill>
                  <a:srgbClr val="000000"/>
                </a:solidFill>
                <a:latin typeface="Arial"/>
              </a:rPr>
              <a:t>Oct 25 2019 Manufacturing Document   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6342120" y="5416560"/>
            <a:ext cx="3314160" cy="259920"/>
          </a:xfrm>
          <a:prstGeom prst="rect">
            <a:avLst/>
          </a:prstGeom>
          <a:noFill/>
          <a:ln>
            <a:noFill/>
          </a:ln>
        </p:spPr>
        <p:txBody>
          <a:bodyPr lIns="90000" rIns="90000" tIns="54000" bIns="45000"/>
          <a:p>
            <a:pPr>
              <a:lnSpc>
                <a:spcPct val="94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Harry Li, Ph.D. </a:t>
            </a:r>
            <a:endParaRPr/>
          </a:p>
        </p:txBody>
      </p:sp>
      <p:pic>
        <p:nvPicPr>
          <p:cNvPr id="8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4160" y="173160"/>
            <a:ext cx="555120" cy="416880"/>
          </a:xfrm>
          <a:prstGeom prst="rect">
            <a:avLst/>
          </a:prstGeom>
          <a:ln>
            <a:noFill/>
          </a:ln>
        </p:spPr>
      </p:pic>
      <p:sp>
        <p:nvSpPr>
          <p:cNvPr id="89" name="CustomShape 3"/>
          <p:cNvSpPr/>
          <p:nvPr/>
        </p:nvSpPr>
        <p:spPr>
          <a:xfrm>
            <a:off x="182520" y="5396040"/>
            <a:ext cx="456840" cy="27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latin typeface="Arial"/>
              </a:rPr>
              <a:t>1</a:t>
            </a:r>
            <a:endParaRPr/>
          </a:p>
        </p:txBody>
      </p:sp>
      <p:sp>
        <p:nvSpPr>
          <p:cNvPr id="90" name="CustomShape 4"/>
          <p:cNvSpPr/>
          <p:nvPr/>
        </p:nvSpPr>
        <p:spPr>
          <a:xfrm>
            <a:off x="568080" y="1189440"/>
            <a:ext cx="8686440" cy="1704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latin typeface="Arial"/>
              </a:rPr>
              <a:t>1CAMSVR Architecture PPT                                                Harry Li</a:t>
            </a:r>
            <a:endParaRPr/>
          </a:p>
          <a:p>
            <a:r>
              <a:rPr lang="en-US" sz="1400">
                <a:latin typeface="Arial"/>
              </a:rPr>
              <a:t>2CAMSVR Solid Work Design                                              Hao Yu, Allen Lee</a:t>
            </a:r>
            <a:endParaRPr/>
          </a:p>
          <a:p>
            <a:r>
              <a:rPr lang="en-US" sz="1400">
                <a:latin typeface="Arial"/>
              </a:rPr>
              <a:t>3CAMSVR Assembly Animation Solid Work                         Hao Yu, Allen Lee</a:t>
            </a:r>
            <a:endParaRPr/>
          </a:p>
          <a:p>
            <a:r>
              <a:rPr lang="en-US" sz="1400">
                <a:latin typeface="Arial"/>
              </a:rPr>
              <a:t>4CAMSVR Bill of Material                                                    Danny </a:t>
            </a:r>
            <a:endParaRPr/>
          </a:p>
          <a:p>
            <a:r>
              <a:rPr lang="en-US" sz="1400">
                <a:latin typeface="Arial"/>
              </a:rPr>
              <a:t>5CAMSVR readme.txt                                                          Danny, Minh </a:t>
            </a:r>
            <a:endParaRPr/>
          </a:p>
          <a:p>
            <a:r>
              <a:rPr lang="en-US" sz="1400">
                <a:latin typeface="Arial"/>
              </a:rPr>
              <a:t>6CAMSVR Gstreamer debugging latency reduction PPT     Danny, Minh </a:t>
            </a:r>
            <a:endParaRPr/>
          </a:p>
          <a:p>
            <a:r>
              <a:rPr lang="en-US" sz="1400">
                <a:latin typeface="Arial"/>
              </a:rPr>
              <a:t>7CAMSVR Gstreamer source code                                      Danny, Minh </a:t>
            </a:r>
            <a:endParaRPr/>
          </a:p>
          <a:p>
            <a:r>
              <a:rPr lang="en-US" sz="1400">
                <a:latin typeface="Arial"/>
              </a:rPr>
              <a:t>8CAMSVR demo and display system PPT                           Harry Li</a:t>
            </a:r>
            <a:endParaRPr/>
          </a:p>
        </p:txBody>
      </p:sp>
      <p:sp>
        <p:nvSpPr>
          <p:cNvPr id="91" name="CustomShape 5"/>
          <p:cNvSpPr/>
          <p:nvPr/>
        </p:nvSpPr>
        <p:spPr>
          <a:xfrm>
            <a:off x="548640" y="3106080"/>
            <a:ext cx="886932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All the documents should be placed on github </a:t>
            </a:r>
            <a:endParaRPr/>
          </a:p>
        </p:txBody>
      </p:sp>
      <p:sp>
        <p:nvSpPr>
          <p:cNvPr id="92" name="CustomShape 6"/>
          <p:cNvSpPr/>
          <p:nvPr/>
        </p:nvSpPr>
        <p:spPr>
          <a:xfrm>
            <a:off x="604080" y="1225440"/>
            <a:ext cx="9235080" cy="18248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</p:sp>
      <p:sp>
        <p:nvSpPr>
          <p:cNvPr id="93" name="CustomShape 7"/>
          <p:cNvSpPr/>
          <p:nvPr/>
        </p:nvSpPr>
        <p:spPr>
          <a:xfrm>
            <a:off x="5212080" y="1225440"/>
            <a:ext cx="4627080" cy="18248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</p:sp>
      <p:sp>
        <p:nvSpPr>
          <p:cNvPr id="94" name="CustomShape 8"/>
          <p:cNvSpPr/>
          <p:nvPr/>
        </p:nvSpPr>
        <p:spPr>
          <a:xfrm>
            <a:off x="2286000" y="732240"/>
            <a:ext cx="521172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200">
                <a:latin typeface="Arial"/>
              </a:rPr>
              <a:t>https://github.com/hualili/robotics-open_abb/upload/master/aiv100/camsvr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