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5.png" ContentType="image/png"/>
  <Override PartName="/ppt/media/image12.jpeg" ContentType="image/jpeg"/>
  <Override PartName="/ppt/media/image7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014985-AE68-41C2-BADC-951782CB5001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4FBAE1-74D8-4FE2-AB53-93E3C2451C7E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84;p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4880" y="213120"/>
            <a:ext cx="1278720" cy="12787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769760" y="1492200"/>
            <a:ext cx="9527040" cy="363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</a:rPr>
              <a:t>102-object-tracker-HL-2020-07-08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Version: x0.1 (alpha)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Date: July 8, 2020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Project Lead: Harry Li, Ph.D.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Minh Duc Ong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Rachana Bumb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90;p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9040" y="1005840"/>
            <a:ext cx="11353320" cy="585180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4314600" y="360360"/>
            <a:ext cx="4393440" cy="52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Dual Cameras Design</a:t>
            </a:r>
            <a:endParaRPr/>
          </a:p>
        </p:txBody>
      </p:sp>
      <p:pic>
        <p:nvPicPr>
          <p:cNvPr id="82" name="Google Shape;92;p1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3280" y="360360"/>
            <a:ext cx="525240" cy="3934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314600" y="360360"/>
            <a:ext cx="5655240" cy="52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Dual Cameras Design Block Diagram</a:t>
            </a:r>
            <a:endParaRPr/>
          </a:p>
        </p:txBody>
      </p:sp>
      <p:pic>
        <p:nvPicPr>
          <p:cNvPr id="84" name="Google Shape;98;p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280" y="360360"/>
            <a:ext cx="525240" cy="39348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524600" y="1203480"/>
            <a:ext cx="2217600" cy="496800"/>
          </a:xfrm>
          <a:prstGeom prst="ellipse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Load 2 Camera Resolutions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600920" y="2123640"/>
            <a:ext cx="2064960" cy="598680"/>
          </a:xfrm>
          <a:prstGeom prst="rect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Matching 2 Resolutions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600920" y="3060360"/>
            <a:ext cx="2064960" cy="598680"/>
          </a:xfrm>
          <a:prstGeom prst="rect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Load 2 Images from 2 Cameras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600920" y="3997440"/>
            <a:ext cx="2064960" cy="598680"/>
          </a:xfrm>
          <a:prstGeom prst="rect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Matching Object ID from 2 Images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524600" y="5157360"/>
            <a:ext cx="2217600" cy="496800"/>
          </a:xfrm>
          <a:prstGeom prst="ellipse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Stop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5680080" y="2016360"/>
            <a:ext cx="2064960" cy="598680"/>
          </a:xfrm>
          <a:prstGeom prst="rect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Load jth Object from Image 2</a:t>
            </a:r>
            <a:endParaRPr/>
          </a:p>
        </p:txBody>
      </p:sp>
      <p:sp>
        <p:nvSpPr>
          <p:cNvPr id="91" name="CustomShape 8"/>
          <p:cNvSpPr/>
          <p:nvPr/>
        </p:nvSpPr>
        <p:spPr>
          <a:xfrm>
            <a:off x="5680080" y="2970000"/>
            <a:ext cx="2064960" cy="598680"/>
          </a:xfrm>
          <a:prstGeom prst="rect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Find Euclidean Distance 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 flipH="1" rot="10800000">
            <a:off x="7741080" y="2316240"/>
            <a:ext cx="4320" cy="2033640"/>
          </a:xfrm>
          <a:prstGeom prst="bentConnector3">
            <a:avLst>
              <a:gd name="adj" fmla="val 19237222"/>
            </a:avLst>
          </a:prstGeom>
          <a:noFill/>
          <a:ln w="9360">
            <a:solidFill>
              <a:srgbClr val="44546a"/>
            </a:solidFill>
            <a:round/>
            <a:tailEnd len="med" type="triangle" w="med"/>
          </a:ln>
        </p:spPr>
      </p:sp>
      <p:sp>
        <p:nvSpPr>
          <p:cNvPr id="93" name="CustomShape 10"/>
          <p:cNvSpPr/>
          <p:nvPr/>
        </p:nvSpPr>
        <p:spPr>
          <a:xfrm>
            <a:off x="2633400" y="1700640"/>
            <a:ext cx="360" cy="422640"/>
          </a:xfrm>
          <a:prstGeom prst="straightConnector1">
            <a:avLst/>
          </a:prstGeom>
          <a:noFill/>
          <a:ln w="9360">
            <a:solidFill>
              <a:srgbClr val="44546a"/>
            </a:solidFill>
            <a:round/>
            <a:tailEnd len="med" type="triangle" w="med"/>
          </a:ln>
        </p:spPr>
      </p:sp>
      <p:sp>
        <p:nvSpPr>
          <p:cNvPr id="94" name="CustomShape 11"/>
          <p:cNvSpPr/>
          <p:nvPr/>
        </p:nvSpPr>
        <p:spPr>
          <a:xfrm>
            <a:off x="2633400" y="2722680"/>
            <a:ext cx="360" cy="337320"/>
          </a:xfrm>
          <a:prstGeom prst="straightConnector1">
            <a:avLst/>
          </a:prstGeom>
          <a:noFill/>
          <a:ln w="9360">
            <a:solidFill>
              <a:srgbClr val="44546a"/>
            </a:solidFill>
            <a:round/>
            <a:tailEnd len="med" type="triangle" w="med"/>
          </a:ln>
        </p:spPr>
      </p:sp>
      <p:sp>
        <p:nvSpPr>
          <p:cNvPr id="95" name="CustomShape 12"/>
          <p:cNvSpPr/>
          <p:nvPr/>
        </p:nvSpPr>
        <p:spPr>
          <a:xfrm>
            <a:off x="2633400" y="3659400"/>
            <a:ext cx="360" cy="337320"/>
          </a:xfrm>
          <a:prstGeom prst="straightConnector1">
            <a:avLst/>
          </a:prstGeom>
          <a:noFill/>
          <a:ln w="9360">
            <a:solidFill>
              <a:srgbClr val="44546a"/>
            </a:solidFill>
            <a:round/>
            <a:tailEnd len="med" type="triangle" w="med"/>
          </a:ln>
        </p:spPr>
      </p:sp>
      <p:sp>
        <p:nvSpPr>
          <p:cNvPr id="96" name="CustomShape 13"/>
          <p:cNvSpPr/>
          <p:nvPr/>
        </p:nvSpPr>
        <p:spPr>
          <a:xfrm>
            <a:off x="2633400" y="4596480"/>
            <a:ext cx="360" cy="560520"/>
          </a:xfrm>
          <a:prstGeom prst="straightConnector1">
            <a:avLst/>
          </a:prstGeom>
          <a:noFill/>
          <a:ln w="9360">
            <a:solidFill>
              <a:srgbClr val="44546a"/>
            </a:solidFill>
            <a:round/>
            <a:tailEnd len="med" type="triangle" w="med"/>
          </a:ln>
        </p:spPr>
      </p:sp>
      <p:sp>
        <p:nvSpPr>
          <p:cNvPr id="97" name="CustomShape 14"/>
          <p:cNvSpPr/>
          <p:nvPr/>
        </p:nvSpPr>
        <p:spPr>
          <a:xfrm>
            <a:off x="8603640" y="3766680"/>
            <a:ext cx="525240" cy="33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No</a:t>
            </a:r>
            <a:endParaRPr/>
          </a:p>
        </p:txBody>
      </p:sp>
      <p:sp>
        <p:nvSpPr>
          <p:cNvPr id="98" name="CustomShape 15"/>
          <p:cNvSpPr/>
          <p:nvPr/>
        </p:nvSpPr>
        <p:spPr>
          <a:xfrm>
            <a:off x="6712560" y="1733400"/>
            <a:ext cx="360" cy="282600"/>
          </a:xfrm>
          <a:prstGeom prst="straightConnector1">
            <a:avLst/>
          </a:prstGeom>
          <a:noFill/>
          <a:ln w="9360">
            <a:solidFill>
              <a:srgbClr val="44546a"/>
            </a:solidFill>
            <a:round/>
            <a:tailEnd len="med" type="triangle" w="med"/>
          </a:ln>
        </p:spPr>
      </p:sp>
      <p:sp>
        <p:nvSpPr>
          <p:cNvPr id="99" name="CustomShape 16"/>
          <p:cNvSpPr/>
          <p:nvPr/>
        </p:nvSpPr>
        <p:spPr>
          <a:xfrm>
            <a:off x="6712560" y="2615400"/>
            <a:ext cx="360" cy="354240"/>
          </a:xfrm>
          <a:prstGeom prst="straightConnector1">
            <a:avLst/>
          </a:prstGeom>
          <a:noFill/>
          <a:ln w="9360">
            <a:solidFill>
              <a:srgbClr val="44546a"/>
            </a:solidFill>
            <a:round/>
            <a:tailEnd len="med" type="triangle" w="med"/>
          </a:ln>
        </p:spPr>
      </p:sp>
      <p:sp>
        <p:nvSpPr>
          <p:cNvPr id="100" name="CustomShape 17"/>
          <p:cNvSpPr/>
          <p:nvPr/>
        </p:nvSpPr>
        <p:spPr>
          <a:xfrm flipH="1">
            <a:off x="6708240" y="3569040"/>
            <a:ext cx="4320" cy="420120"/>
          </a:xfrm>
          <a:prstGeom prst="straightConnector1">
            <a:avLst/>
          </a:prstGeom>
          <a:noFill/>
          <a:ln w="9360">
            <a:solidFill>
              <a:srgbClr val="44546a"/>
            </a:solidFill>
            <a:round/>
            <a:tailEnd len="med" type="triangle" w="med"/>
          </a:ln>
        </p:spPr>
      </p:sp>
      <p:sp>
        <p:nvSpPr>
          <p:cNvPr id="101" name="CustomShape 18"/>
          <p:cNvSpPr/>
          <p:nvPr/>
        </p:nvSpPr>
        <p:spPr>
          <a:xfrm>
            <a:off x="8007480" y="3008160"/>
            <a:ext cx="1121400" cy="522720"/>
          </a:xfrm>
          <a:prstGeom prst="rect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j+=1</a:t>
            </a:r>
            <a:endParaRPr/>
          </a:p>
        </p:txBody>
      </p:sp>
      <p:sp>
        <p:nvSpPr>
          <p:cNvPr id="102" name="CustomShape 19"/>
          <p:cNvSpPr/>
          <p:nvPr/>
        </p:nvSpPr>
        <p:spPr>
          <a:xfrm>
            <a:off x="5680080" y="5038200"/>
            <a:ext cx="2064960" cy="598680"/>
          </a:xfrm>
          <a:prstGeom prst="rect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Match ith with Object on Image 2 based on Shortest Distance</a:t>
            </a:r>
            <a:endParaRPr/>
          </a:p>
        </p:txBody>
      </p:sp>
      <p:sp>
        <p:nvSpPr>
          <p:cNvPr id="103" name="CustomShape 20"/>
          <p:cNvSpPr/>
          <p:nvPr/>
        </p:nvSpPr>
        <p:spPr>
          <a:xfrm>
            <a:off x="5675760" y="3957840"/>
            <a:ext cx="2064960" cy="783720"/>
          </a:xfrm>
          <a:prstGeom prst="flowChartDecision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jth is last Object of Image 2</a:t>
            </a:r>
            <a:endParaRPr/>
          </a:p>
        </p:txBody>
      </p:sp>
      <p:sp>
        <p:nvSpPr>
          <p:cNvPr id="104" name="CustomShape 21"/>
          <p:cNvSpPr/>
          <p:nvPr/>
        </p:nvSpPr>
        <p:spPr>
          <a:xfrm>
            <a:off x="5680080" y="5825520"/>
            <a:ext cx="2064960" cy="783720"/>
          </a:xfrm>
          <a:prstGeom prst="flowChartDecision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ith is last Object of Image 2</a:t>
            </a:r>
            <a:endParaRPr/>
          </a:p>
        </p:txBody>
      </p:sp>
      <p:sp>
        <p:nvSpPr>
          <p:cNvPr id="105" name="CustomShape 22"/>
          <p:cNvSpPr/>
          <p:nvPr/>
        </p:nvSpPr>
        <p:spPr>
          <a:xfrm>
            <a:off x="6708240" y="4741920"/>
            <a:ext cx="4320" cy="295920"/>
          </a:xfrm>
          <a:prstGeom prst="straightConnector1">
            <a:avLst/>
          </a:prstGeom>
          <a:noFill/>
          <a:ln w="9360">
            <a:solidFill>
              <a:srgbClr val="44546a"/>
            </a:solidFill>
            <a:round/>
            <a:tailEnd len="med" type="triangle" w="med"/>
          </a:ln>
        </p:spPr>
      </p:sp>
      <p:sp>
        <p:nvSpPr>
          <p:cNvPr id="106" name="CustomShape 23"/>
          <p:cNvSpPr/>
          <p:nvPr/>
        </p:nvSpPr>
        <p:spPr>
          <a:xfrm>
            <a:off x="8930160" y="5825520"/>
            <a:ext cx="525240" cy="33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No</a:t>
            </a:r>
            <a:endParaRPr/>
          </a:p>
        </p:txBody>
      </p:sp>
      <p:sp>
        <p:nvSpPr>
          <p:cNvPr id="107" name="CustomShape 24"/>
          <p:cNvSpPr/>
          <p:nvPr/>
        </p:nvSpPr>
        <p:spPr>
          <a:xfrm>
            <a:off x="5554440" y="1153440"/>
            <a:ext cx="2306880" cy="560520"/>
          </a:xfrm>
          <a:prstGeom prst="ellipse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Load ith Object from Image 1</a:t>
            </a:r>
            <a:endParaRPr/>
          </a:p>
        </p:txBody>
      </p:sp>
      <p:sp>
        <p:nvSpPr>
          <p:cNvPr id="108" name="CustomShape 25"/>
          <p:cNvSpPr/>
          <p:nvPr/>
        </p:nvSpPr>
        <p:spPr>
          <a:xfrm>
            <a:off x="6708240" y="5542560"/>
            <a:ext cx="4320" cy="295920"/>
          </a:xfrm>
          <a:prstGeom prst="straightConnector1">
            <a:avLst/>
          </a:prstGeom>
          <a:noFill/>
          <a:ln w="9360">
            <a:solidFill>
              <a:srgbClr val="44546a"/>
            </a:solidFill>
            <a:round/>
            <a:tailEnd len="med" type="triangle" w="med"/>
          </a:ln>
        </p:spPr>
      </p:sp>
      <p:sp>
        <p:nvSpPr>
          <p:cNvPr id="109" name="CustomShape 26"/>
          <p:cNvSpPr/>
          <p:nvPr/>
        </p:nvSpPr>
        <p:spPr>
          <a:xfrm flipH="1" rot="10800000">
            <a:off x="7743960" y="1434240"/>
            <a:ext cx="116280" cy="4783320"/>
          </a:xfrm>
          <a:prstGeom prst="bentConnector3">
            <a:avLst>
              <a:gd name="adj" fmla="val 1721080"/>
            </a:avLst>
          </a:prstGeom>
          <a:noFill/>
          <a:ln w="9360">
            <a:solidFill>
              <a:srgbClr val="44546a"/>
            </a:solidFill>
            <a:round/>
          </a:ln>
        </p:spPr>
      </p:sp>
      <p:sp>
        <p:nvSpPr>
          <p:cNvPr id="110" name="CustomShape 27"/>
          <p:cNvSpPr/>
          <p:nvPr/>
        </p:nvSpPr>
        <p:spPr>
          <a:xfrm>
            <a:off x="9205560" y="3766680"/>
            <a:ext cx="1121400" cy="522720"/>
          </a:xfrm>
          <a:prstGeom prst="rect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i+=1</a:t>
            </a:r>
            <a:endParaRPr/>
          </a:p>
        </p:txBody>
      </p:sp>
      <p:sp>
        <p:nvSpPr>
          <p:cNvPr id="111" name="CustomShape 28"/>
          <p:cNvSpPr/>
          <p:nvPr/>
        </p:nvSpPr>
        <p:spPr>
          <a:xfrm>
            <a:off x="8930160" y="6297120"/>
            <a:ext cx="1550160" cy="560520"/>
          </a:xfrm>
          <a:prstGeom prst="ellipse">
            <a:avLst/>
          </a:prstGeom>
          <a:solidFill>
            <a:srgbClr val="e7e6e6"/>
          </a:solidFill>
          <a:ln w="9360">
            <a:solidFill>
              <a:srgbClr val="44546a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Stop</a:t>
            </a:r>
            <a:endParaRPr/>
          </a:p>
        </p:txBody>
      </p:sp>
      <p:sp>
        <p:nvSpPr>
          <p:cNvPr id="112" name="CustomShape 29"/>
          <p:cNvSpPr/>
          <p:nvPr/>
        </p:nvSpPr>
        <p:spPr>
          <a:xfrm flipH="1" rot="10800000">
            <a:off x="6712920" y="6578280"/>
            <a:ext cx="2216880" cy="31320"/>
          </a:xfrm>
          <a:prstGeom prst="straightConnector1">
            <a:avLst/>
          </a:prstGeom>
          <a:noFill/>
          <a:ln w="9360">
            <a:solidFill>
              <a:srgbClr val="44546a"/>
            </a:solidFill>
            <a:round/>
            <a:tailEnd len="med" type="triangle" w="med"/>
          </a:ln>
        </p:spPr>
      </p:sp>
      <p:sp>
        <p:nvSpPr>
          <p:cNvPr id="113" name="CustomShape 30"/>
          <p:cNvSpPr/>
          <p:nvPr/>
        </p:nvSpPr>
        <p:spPr>
          <a:xfrm>
            <a:off x="7061040" y="4649400"/>
            <a:ext cx="525240" cy="33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Yes</a:t>
            </a:r>
            <a:endParaRPr/>
          </a:p>
        </p:txBody>
      </p:sp>
      <p:sp>
        <p:nvSpPr>
          <p:cNvPr id="114" name="CustomShape 31"/>
          <p:cNvSpPr/>
          <p:nvPr/>
        </p:nvSpPr>
        <p:spPr>
          <a:xfrm>
            <a:off x="7481880" y="6297120"/>
            <a:ext cx="525240" cy="33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Yes</a:t>
            </a:r>
            <a:endParaRPr/>
          </a:p>
        </p:txBody>
      </p:sp>
      <p:sp>
        <p:nvSpPr>
          <p:cNvPr id="115" name="CustomShape 32"/>
          <p:cNvSpPr/>
          <p:nvPr/>
        </p:nvSpPr>
        <p:spPr>
          <a:xfrm>
            <a:off x="945000" y="129384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A1</a:t>
            </a:r>
            <a:endParaRPr/>
          </a:p>
        </p:txBody>
      </p:sp>
      <p:sp>
        <p:nvSpPr>
          <p:cNvPr id="116" name="CustomShape 33"/>
          <p:cNvSpPr/>
          <p:nvPr/>
        </p:nvSpPr>
        <p:spPr>
          <a:xfrm>
            <a:off x="945000" y="227484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A2</a:t>
            </a:r>
            <a:endParaRPr/>
          </a:p>
        </p:txBody>
      </p:sp>
      <p:sp>
        <p:nvSpPr>
          <p:cNvPr id="117" name="CustomShape 34"/>
          <p:cNvSpPr/>
          <p:nvPr/>
        </p:nvSpPr>
        <p:spPr>
          <a:xfrm>
            <a:off x="945000" y="318492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A3</a:t>
            </a:r>
            <a:endParaRPr/>
          </a:p>
        </p:txBody>
      </p:sp>
      <p:sp>
        <p:nvSpPr>
          <p:cNvPr id="118" name="CustomShape 35"/>
          <p:cNvSpPr/>
          <p:nvPr/>
        </p:nvSpPr>
        <p:spPr>
          <a:xfrm>
            <a:off x="945000" y="414864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A4</a:t>
            </a:r>
            <a:endParaRPr/>
          </a:p>
        </p:txBody>
      </p:sp>
      <p:sp>
        <p:nvSpPr>
          <p:cNvPr id="119" name="CustomShape 36"/>
          <p:cNvSpPr/>
          <p:nvPr/>
        </p:nvSpPr>
        <p:spPr>
          <a:xfrm>
            <a:off x="945000" y="525780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A5</a:t>
            </a:r>
            <a:endParaRPr/>
          </a:p>
        </p:txBody>
      </p:sp>
      <p:sp>
        <p:nvSpPr>
          <p:cNvPr id="120" name="CustomShape 37"/>
          <p:cNvSpPr/>
          <p:nvPr/>
        </p:nvSpPr>
        <p:spPr>
          <a:xfrm>
            <a:off x="4909680" y="128592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A4-1</a:t>
            </a:r>
            <a:endParaRPr/>
          </a:p>
        </p:txBody>
      </p:sp>
      <p:sp>
        <p:nvSpPr>
          <p:cNvPr id="121" name="CustomShape 38"/>
          <p:cNvSpPr/>
          <p:nvPr/>
        </p:nvSpPr>
        <p:spPr>
          <a:xfrm>
            <a:off x="4909680" y="227484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A4-2</a:t>
            </a:r>
            <a:endParaRPr/>
          </a:p>
        </p:txBody>
      </p:sp>
      <p:sp>
        <p:nvSpPr>
          <p:cNvPr id="122" name="CustomShape 39"/>
          <p:cNvSpPr/>
          <p:nvPr/>
        </p:nvSpPr>
        <p:spPr>
          <a:xfrm>
            <a:off x="4892400" y="312156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A4-3</a:t>
            </a:r>
            <a:endParaRPr/>
          </a:p>
        </p:txBody>
      </p:sp>
      <p:sp>
        <p:nvSpPr>
          <p:cNvPr id="123" name="CustomShape 40"/>
          <p:cNvSpPr/>
          <p:nvPr/>
        </p:nvSpPr>
        <p:spPr>
          <a:xfrm>
            <a:off x="5075280" y="414864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A4-4</a:t>
            </a:r>
            <a:endParaRPr/>
          </a:p>
        </p:txBody>
      </p:sp>
      <p:sp>
        <p:nvSpPr>
          <p:cNvPr id="124" name="CustomShape 41"/>
          <p:cNvSpPr/>
          <p:nvPr/>
        </p:nvSpPr>
        <p:spPr>
          <a:xfrm>
            <a:off x="8679960" y="264456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A4-5</a:t>
            </a:r>
            <a:endParaRPr/>
          </a:p>
        </p:txBody>
      </p:sp>
      <p:sp>
        <p:nvSpPr>
          <p:cNvPr id="125" name="CustomShape 42"/>
          <p:cNvSpPr/>
          <p:nvPr/>
        </p:nvSpPr>
        <p:spPr>
          <a:xfrm>
            <a:off x="5028840" y="503820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A4-6</a:t>
            </a:r>
            <a:endParaRPr/>
          </a:p>
        </p:txBody>
      </p:sp>
      <p:sp>
        <p:nvSpPr>
          <p:cNvPr id="126" name="CustomShape 43"/>
          <p:cNvSpPr/>
          <p:nvPr/>
        </p:nvSpPr>
        <p:spPr>
          <a:xfrm>
            <a:off x="5028840" y="606924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A4-7</a:t>
            </a:r>
            <a:endParaRPr/>
          </a:p>
        </p:txBody>
      </p:sp>
      <p:sp>
        <p:nvSpPr>
          <p:cNvPr id="127" name="CustomShape 44"/>
          <p:cNvSpPr/>
          <p:nvPr/>
        </p:nvSpPr>
        <p:spPr>
          <a:xfrm>
            <a:off x="9970200" y="336312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A4-8</a:t>
            </a:r>
            <a:endParaRPr/>
          </a:p>
        </p:txBody>
      </p:sp>
      <p:sp>
        <p:nvSpPr>
          <p:cNvPr id="128" name="CustomShape 45"/>
          <p:cNvSpPr/>
          <p:nvPr/>
        </p:nvSpPr>
        <p:spPr>
          <a:xfrm>
            <a:off x="9970200" y="5920920"/>
            <a:ext cx="525240" cy="2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</a:rPr>
              <a:t>A4-9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32880" y="876240"/>
            <a:ext cx="10925640" cy="1960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Read I</a:t>
            </a:r>
            <a:r>
              <a:rPr lang="en-US" sz="2800" baseline="-25000">
                <a:solidFill>
                  <a:srgbClr val="000000"/>
                </a:solidFill>
                <a:latin typeface="Calibri"/>
                <a:ea typeface="Calibri"/>
              </a:rPr>
              <a:t>1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sz="2800" baseline="-25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sz="2800" baseline="-25000">
                <a:solidFill>
                  <a:srgbClr val="000000"/>
                </a:solidFill>
                <a:latin typeface="Calibri"/>
                <a:ea typeface="Calibri"/>
              </a:rPr>
              <a:t>2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from JPEG or CAM1/CAM2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Object tracker on I</a:t>
            </a:r>
            <a:r>
              <a:rPr lang="en-US" sz="2800" baseline="-25000">
                <a:solidFill>
                  <a:srgbClr val="000000"/>
                </a:solidFill>
                <a:latin typeface="Calibri"/>
                <a:ea typeface="Calibri"/>
              </a:rPr>
              <a:t>1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sz="2800" baseline="-25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sz="2800" baseline="-25000">
                <a:solidFill>
                  <a:srgbClr val="000000"/>
                </a:solidFill>
                <a:latin typeface="Calibri"/>
                <a:ea typeface="Calibri"/>
              </a:rPr>
              <a:t>2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US" sz="3200" baseline="30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lang="en-US" sz="3200" baseline="-2500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1685160" y="2559240"/>
            <a:ext cx="943560" cy="36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31" name="CustomShape 3"/>
          <p:cNvSpPr/>
          <p:nvPr/>
        </p:nvSpPr>
        <p:spPr>
          <a:xfrm>
            <a:off x="1783440" y="2783520"/>
            <a:ext cx="943560" cy="36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32" name="CustomShape 4"/>
          <p:cNvSpPr/>
          <p:nvPr/>
        </p:nvSpPr>
        <p:spPr>
          <a:xfrm>
            <a:off x="2638800" y="2412000"/>
            <a:ext cx="210852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Image/CAM1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2712600" y="2690640"/>
            <a:ext cx="210852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sz="1400" baseline="30000">
                <a:solidFill>
                  <a:srgbClr val="000000"/>
                </a:solidFill>
                <a:latin typeface="Calibri"/>
                <a:ea typeface="Calibri"/>
              </a:rPr>
              <a:t>th 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object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>
            <a:off x="632880" y="3178800"/>
            <a:ext cx="8509320" cy="584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US" sz="3200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n-US" sz="3200" baseline="-25000">
                <a:solidFill>
                  <a:srgbClr val="000000"/>
                </a:solidFill>
                <a:latin typeface="Calibri"/>
                <a:ea typeface="Calibri"/>
              </a:rPr>
              <a:t>j</a:t>
            </a:r>
            <a:endParaRPr/>
          </a:p>
        </p:txBody>
      </p:sp>
      <p:sp>
        <p:nvSpPr>
          <p:cNvPr id="135" name="CustomShape 7"/>
          <p:cNvSpPr/>
          <p:nvPr/>
        </p:nvSpPr>
        <p:spPr>
          <a:xfrm>
            <a:off x="1783440" y="3626280"/>
            <a:ext cx="943560" cy="36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36" name="CustomShape 8"/>
          <p:cNvSpPr/>
          <p:nvPr/>
        </p:nvSpPr>
        <p:spPr>
          <a:xfrm>
            <a:off x="1586880" y="3380400"/>
            <a:ext cx="943560" cy="36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37" name="CustomShape 9"/>
          <p:cNvSpPr/>
          <p:nvPr/>
        </p:nvSpPr>
        <p:spPr>
          <a:xfrm>
            <a:off x="2530440" y="3195720"/>
            <a:ext cx="114624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Image/CAM2</a:t>
            </a:r>
            <a:endParaRPr/>
          </a:p>
        </p:txBody>
      </p:sp>
      <p:sp>
        <p:nvSpPr>
          <p:cNvPr id="138" name="CustomShape 10"/>
          <p:cNvSpPr/>
          <p:nvPr/>
        </p:nvSpPr>
        <p:spPr>
          <a:xfrm>
            <a:off x="2727360" y="3455640"/>
            <a:ext cx="816120" cy="30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j</a:t>
            </a:r>
            <a:r>
              <a:rPr lang="en-US" sz="1400" baseline="30000">
                <a:solidFill>
                  <a:srgbClr val="000000"/>
                </a:solidFill>
                <a:latin typeface="Calibri"/>
                <a:ea typeface="Calibri"/>
              </a:rPr>
              <a:t>th 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object</a:t>
            </a:r>
            <a:endParaRPr/>
          </a:p>
        </p:txBody>
      </p:sp>
      <p:sp>
        <p:nvSpPr>
          <p:cNvPr id="139" name="CustomShape 11"/>
          <p:cNvSpPr/>
          <p:nvPr/>
        </p:nvSpPr>
        <p:spPr>
          <a:xfrm>
            <a:off x="4039920" y="2475360"/>
            <a:ext cx="249192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i=1,2,3……….N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/>
          </a:p>
        </p:txBody>
      </p:sp>
      <p:sp>
        <p:nvSpPr>
          <p:cNvPr id="140" name="CustomShape 12"/>
          <p:cNvSpPr/>
          <p:nvPr/>
        </p:nvSpPr>
        <p:spPr>
          <a:xfrm>
            <a:off x="3911760" y="3277080"/>
            <a:ext cx="158220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j=1,2,3……….N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/>
          </a:p>
        </p:txBody>
      </p:sp>
      <p:sp>
        <p:nvSpPr>
          <p:cNvPr id="141" name="CustomShape 13"/>
          <p:cNvSpPr/>
          <p:nvPr/>
        </p:nvSpPr>
        <p:spPr>
          <a:xfrm>
            <a:off x="6550200" y="2342520"/>
            <a:ext cx="1208880" cy="1548360"/>
          </a:xfrm>
          <a:prstGeom prst="rect">
            <a:avLst/>
          </a:prstGeom>
          <a:solidFill>
            <a:srgbClr val="ffffff"/>
          </a:solidFill>
          <a:ln w="12600">
            <a:solidFill>
              <a:srgbClr val="31538f"/>
            </a:solidFill>
            <a:miter/>
          </a:ln>
        </p:spPr>
      </p:sp>
      <p:sp>
        <p:nvSpPr>
          <p:cNvPr id="142" name="CustomShape 14"/>
          <p:cNvSpPr/>
          <p:nvPr/>
        </p:nvSpPr>
        <p:spPr>
          <a:xfrm>
            <a:off x="7368120" y="2444760"/>
            <a:ext cx="279720" cy="245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43" name="CustomShape 15"/>
          <p:cNvSpPr/>
          <p:nvPr/>
        </p:nvSpPr>
        <p:spPr>
          <a:xfrm>
            <a:off x="6661080" y="3116880"/>
            <a:ext cx="279720" cy="245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44" name="CustomShape 16"/>
          <p:cNvSpPr/>
          <p:nvPr/>
        </p:nvSpPr>
        <p:spPr>
          <a:xfrm>
            <a:off x="7392600" y="3471120"/>
            <a:ext cx="279720" cy="245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45" name="CustomShape 17"/>
          <p:cNvSpPr/>
          <p:nvPr/>
        </p:nvSpPr>
        <p:spPr>
          <a:xfrm>
            <a:off x="8299080" y="2275920"/>
            <a:ext cx="1208880" cy="1227240"/>
          </a:xfrm>
          <a:prstGeom prst="rect">
            <a:avLst/>
          </a:prstGeom>
          <a:solidFill>
            <a:srgbClr val="ffffff"/>
          </a:solidFill>
          <a:ln w="12600">
            <a:solidFill>
              <a:srgbClr val="31538f"/>
            </a:solidFill>
            <a:miter/>
          </a:ln>
        </p:spPr>
      </p:sp>
      <p:sp>
        <p:nvSpPr>
          <p:cNvPr id="146" name="CustomShape 18"/>
          <p:cNvSpPr/>
          <p:nvPr/>
        </p:nvSpPr>
        <p:spPr>
          <a:xfrm>
            <a:off x="9043200" y="2376000"/>
            <a:ext cx="231840" cy="18288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47" name="CustomShape 19"/>
          <p:cNvSpPr/>
          <p:nvPr/>
        </p:nvSpPr>
        <p:spPr>
          <a:xfrm>
            <a:off x="8671680" y="2706480"/>
            <a:ext cx="231840" cy="18288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48" name="CustomShape 20"/>
          <p:cNvSpPr/>
          <p:nvPr/>
        </p:nvSpPr>
        <p:spPr>
          <a:xfrm>
            <a:off x="9093600" y="3197160"/>
            <a:ext cx="231840" cy="18288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49" name="CustomShape 21"/>
          <p:cNvSpPr/>
          <p:nvPr/>
        </p:nvSpPr>
        <p:spPr>
          <a:xfrm flipH="1" rot="10800000">
            <a:off x="7533000" y="1896120"/>
            <a:ext cx="208800" cy="51588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50" name="CustomShape 22"/>
          <p:cNvSpPr/>
          <p:nvPr/>
        </p:nvSpPr>
        <p:spPr>
          <a:xfrm>
            <a:off x="7579440" y="1602720"/>
            <a:ext cx="162972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Bounding box</a:t>
            </a:r>
            <a:endParaRPr/>
          </a:p>
        </p:txBody>
      </p:sp>
      <p:sp>
        <p:nvSpPr>
          <p:cNvPr id="151" name="CustomShape 23"/>
          <p:cNvSpPr/>
          <p:nvPr/>
        </p:nvSpPr>
        <p:spPr>
          <a:xfrm>
            <a:off x="3308760" y="3861720"/>
            <a:ext cx="916200" cy="369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/>
          </a:p>
        </p:txBody>
      </p:sp>
      <p:sp>
        <p:nvSpPr>
          <p:cNvPr id="152" name="CustomShape 24"/>
          <p:cNvSpPr/>
          <p:nvPr/>
        </p:nvSpPr>
        <p:spPr>
          <a:xfrm>
            <a:off x="6992640" y="3936960"/>
            <a:ext cx="32364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1" lang="en-US" baseline="-25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/>
          </a:p>
        </p:txBody>
      </p:sp>
      <p:sp>
        <p:nvSpPr>
          <p:cNvPr id="153" name="CustomShape 25"/>
          <p:cNvSpPr/>
          <p:nvPr/>
        </p:nvSpPr>
        <p:spPr>
          <a:xfrm>
            <a:off x="8719920" y="3564000"/>
            <a:ext cx="43920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</a:rPr>
              <a:t>~I</a:t>
            </a:r>
            <a:r>
              <a:rPr b="1" lang="en-US" baseline="-25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/>
          </a:p>
        </p:txBody>
      </p:sp>
      <p:sp>
        <p:nvSpPr>
          <p:cNvPr id="154" name="CustomShape 26"/>
          <p:cNvSpPr/>
          <p:nvPr/>
        </p:nvSpPr>
        <p:spPr>
          <a:xfrm>
            <a:off x="6416280" y="2275920"/>
            <a:ext cx="951120" cy="36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55" name="CustomShape 27"/>
          <p:cNvSpPr/>
          <p:nvPr/>
        </p:nvSpPr>
        <p:spPr>
          <a:xfrm>
            <a:off x="6416280" y="2275920"/>
            <a:ext cx="360" cy="108612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56" name="CustomShape 28"/>
          <p:cNvSpPr/>
          <p:nvPr/>
        </p:nvSpPr>
        <p:spPr>
          <a:xfrm>
            <a:off x="6661080" y="1972080"/>
            <a:ext cx="33156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endParaRPr/>
          </a:p>
        </p:txBody>
      </p:sp>
      <p:sp>
        <p:nvSpPr>
          <p:cNvPr id="157" name="CustomShape 29"/>
          <p:cNvSpPr/>
          <p:nvPr/>
        </p:nvSpPr>
        <p:spPr>
          <a:xfrm>
            <a:off x="6095880" y="2376000"/>
            <a:ext cx="20016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y</a:t>
            </a:r>
            <a:endParaRPr/>
          </a:p>
        </p:txBody>
      </p:sp>
      <p:sp>
        <p:nvSpPr>
          <p:cNvPr id="158" name="CustomShape 30"/>
          <p:cNvSpPr/>
          <p:nvPr/>
        </p:nvSpPr>
        <p:spPr>
          <a:xfrm>
            <a:off x="1326240" y="4476600"/>
            <a:ext cx="4167720" cy="2031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/>
          </a:p>
        </p:txBody>
      </p:sp>
      <p:pic>
        <p:nvPicPr>
          <p:cNvPr id="159" name="Google Shape;179;p1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8800" y="372600"/>
            <a:ext cx="525240" cy="393480"/>
          </a:xfrm>
          <a:prstGeom prst="rect">
            <a:avLst/>
          </a:prstGeom>
          <a:ln>
            <a:noFill/>
          </a:ln>
        </p:spPr>
      </p:pic>
      <p:sp>
        <p:nvSpPr>
          <p:cNvPr id="160" name="CustomShape 31"/>
          <p:cNvSpPr/>
          <p:nvPr/>
        </p:nvSpPr>
        <p:spPr>
          <a:xfrm>
            <a:off x="5105160" y="320040"/>
            <a:ext cx="1981440" cy="52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Algorithm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85;p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3480" y="799920"/>
            <a:ext cx="10210320" cy="605772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4314600" y="360360"/>
            <a:ext cx="4393440" cy="52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Dual Cameras Example</a:t>
            </a:r>
            <a:endParaRPr/>
          </a:p>
        </p:txBody>
      </p:sp>
      <p:pic>
        <p:nvPicPr>
          <p:cNvPr id="163" name="Google Shape;187;p1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3280" y="360360"/>
            <a:ext cx="525240" cy="3934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82120" y="1157760"/>
            <a:ext cx="4158720" cy="4645440"/>
          </a:xfrm>
          <a:prstGeom prst="rect">
            <a:avLst/>
          </a:prstGeom>
          <a:solidFill>
            <a:srgbClr val="ffffff"/>
          </a:solidFill>
          <a:ln w="12600">
            <a:solidFill>
              <a:srgbClr val="31538f"/>
            </a:solidFill>
            <a:miter/>
          </a:ln>
        </p:spPr>
      </p:sp>
      <p:sp>
        <p:nvSpPr>
          <p:cNvPr id="165" name="CustomShape 2"/>
          <p:cNvSpPr/>
          <p:nvPr/>
        </p:nvSpPr>
        <p:spPr>
          <a:xfrm>
            <a:off x="5817960" y="1364400"/>
            <a:ext cx="3957120" cy="4439160"/>
          </a:xfrm>
          <a:prstGeom prst="rect">
            <a:avLst/>
          </a:prstGeom>
          <a:solidFill>
            <a:srgbClr val="ffffff"/>
          </a:solidFill>
          <a:ln w="12600">
            <a:solidFill>
              <a:srgbClr val="31538f"/>
            </a:solidFill>
            <a:miter/>
          </a:ln>
        </p:spPr>
      </p:sp>
      <p:sp>
        <p:nvSpPr>
          <p:cNvPr id="166" name="CustomShape 3"/>
          <p:cNvSpPr/>
          <p:nvPr/>
        </p:nvSpPr>
        <p:spPr>
          <a:xfrm>
            <a:off x="3207600" y="1497240"/>
            <a:ext cx="1091160" cy="116496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67" name="CustomShape 4"/>
          <p:cNvSpPr/>
          <p:nvPr/>
        </p:nvSpPr>
        <p:spPr>
          <a:xfrm>
            <a:off x="709920" y="3453840"/>
            <a:ext cx="1091160" cy="1199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68" name="CustomShape 5"/>
          <p:cNvSpPr/>
          <p:nvPr/>
        </p:nvSpPr>
        <p:spPr>
          <a:xfrm>
            <a:off x="3512160" y="4284720"/>
            <a:ext cx="1091160" cy="120888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69" name="CustomShape 6"/>
          <p:cNvSpPr/>
          <p:nvPr/>
        </p:nvSpPr>
        <p:spPr>
          <a:xfrm>
            <a:off x="8472600" y="4284720"/>
            <a:ext cx="1091160" cy="120888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70" name="CustomShape 7"/>
          <p:cNvSpPr/>
          <p:nvPr/>
        </p:nvSpPr>
        <p:spPr>
          <a:xfrm>
            <a:off x="6427440" y="2509920"/>
            <a:ext cx="1091160" cy="118440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71" name="CustomShape 8"/>
          <p:cNvSpPr/>
          <p:nvPr/>
        </p:nvSpPr>
        <p:spPr>
          <a:xfrm>
            <a:off x="8118720" y="1497240"/>
            <a:ext cx="1091160" cy="116496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</p:sp>
      <p:sp>
        <p:nvSpPr>
          <p:cNvPr id="172" name="CustomShape 9"/>
          <p:cNvSpPr/>
          <p:nvPr/>
        </p:nvSpPr>
        <p:spPr>
          <a:xfrm flipH="1" rot="10800000">
            <a:off x="3812760" y="1033560"/>
            <a:ext cx="953280" cy="46332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73" name="CustomShape 10"/>
          <p:cNvSpPr/>
          <p:nvPr/>
        </p:nvSpPr>
        <p:spPr>
          <a:xfrm>
            <a:off x="1255680" y="4398840"/>
            <a:ext cx="360" cy="162216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74" name="CustomShape 11"/>
          <p:cNvSpPr/>
          <p:nvPr/>
        </p:nvSpPr>
        <p:spPr>
          <a:xfrm>
            <a:off x="3910320" y="5017680"/>
            <a:ext cx="360" cy="99144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75" name="CustomShape 12"/>
          <p:cNvSpPr/>
          <p:nvPr/>
        </p:nvSpPr>
        <p:spPr>
          <a:xfrm>
            <a:off x="7596360" y="3116880"/>
            <a:ext cx="2527920" cy="36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76" name="CustomShape 13"/>
          <p:cNvSpPr/>
          <p:nvPr/>
        </p:nvSpPr>
        <p:spPr>
          <a:xfrm>
            <a:off x="9224640" y="2057400"/>
            <a:ext cx="899280" cy="36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77" name="CustomShape 14"/>
          <p:cNvSpPr/>
          <p:nvPr/>
        </p:nvSpPr>
        <p:spPr>
          <a:xfrm flipH="1" rot="10800000">
            <a:off x="9615960" y="4889880"/>
            <a:ext cx="508320" cy="4320"/>
          </a:xfrm>
          <a:prstGeom prst="straightConnector1">
            <a:avLst/>
          </a:prstGeom>
          <a:noFill/>
          <a:ln w="9360">
            <a:solidFill>
              <a:srgbClr val="4472c4"/>
            </a:solidFill>
            <a:miter/>
            <a:tailEnd len="med" type="triangle" w="med"/>
          </a:ln>
        </p:spPr>
      </p:sp>
      <p:sp>
        <p:nvSpPr>
          <p:cNvPr id="178" name="CustomShape 15"/>
          <p:cNvSpPr/>
          <p:nvPr/>
        </p:nvSpPr>
        <p:spPr>
          <a:xfrm>
            <a:off x="3910320" y="663840"/>
            <a:ext cx="171072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US" baseline="30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1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(1100,250)</a:t>
            </a:r>
            <a:endParaRPr/>
          </a:p>
        </p:txBody>
      </p:sp>
      <p:sp>
        <p:nvSpPr>
          <p:cNvPr id="179" name="CustomShape 16"/>
          <p:cNvSpPr/>
          <p:nvPr/>
        </p:nvSpPr>
        <p:spPr>
          <a:xfrm>
            <a:off x="600120" y="6009480"/>
            <a:ext cx="136584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US" baseline="30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2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(50,600)</a:t>
            </a:r>
            <a:endParaRPr/>
          </a:p>
        </p:txBody>
      </p:sp>
      <p:sp>
        <p:nvSpPr>
          <p:cNvPr id="180" name="CustomShape 17"/>
          <p:cNvSpPr/>
          <p:nvPr/>
        </p:nvSpPr>
        <p:spPr>
          <a:xfrm>
            <a:off x="3323880" y="6027120"/>
            <a:ext cx="156456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US" baseline="30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(1200,800)</a:t>
            </a:r>
            <a:endParaRPr/>
          </a:p>
        </p:txBody>
      </p:sp>
      <p:sp>
        <p:nvSpPr>
          <p:cNvPr id="181" name="CustomShape 18"/>
          <p:cNvSpPr/>
          <p:nvPr/>
        </p:nvSpPr>
        <p:spPr>
          <a:xfrm>
            <a:off x="10124280" y="1861560"/>
            <a:ext cx="156456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US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(1000,200)</a:t>
            </a:r>
            <a:endParaRPr/>
          </a:p>
        </p:txBody>
      </p:sp>
      <p:sp>
        <p:nvSpPr>
          <p:cNvPr id="182" name="CustomShape 19"/>
          <p:cNvSpPr/>
          <p:nvPr/>
        </p:nvSpPr>
        <p:spPr>
          <a:xfrm>
            <a:off x="10103760" y="2932200"/>
            <a:ext cx="148284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US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3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(500,350)</a:t>
            </a:r>
            <a:endParaRPr/>
          </a:p>
        </p:txBody>
      </p:sp>
      <p:sp>
        <p:nvSpPr>
          <p:cNvPr id="183" name="CustomShape 20"/>
          <p:cNvSpPr/>
          <p:nvPr/>
        </p:nvSpPr>
        <p:spPr>
          <a:xfrm>
            <a:off x="10176120" y="4704480"/>
            <a:ext cx="1599840" cy="36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US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1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(1200,600)</a:t>
            </a:r>
            <a:endParaRPr/>
          </a:p>
        </p:txBody>
      </p:sp>
      <p:sp>
        <p:nvSpPr>
          <p:cNvPr id="184" name="CustomShape 21"/>
          <p:cNvSpPr/>
          <p:nvPr/>
        </p:nvSpPr>
        <p:spPr>
          <a:xfrm>
            <a:off x="1801440" y="6396480"/>
            <a:ext cx="1357560" cy="461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1" lang="en-US" sz="2400" baseline="-2500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/>
          </a:p>
        </p:txBody>
      </p:sp>
      <p:sp>
        <p:nvSpPr>
          <p:cNvPr id="185" name="CustomShape 22"/>
          <p:cNvSpPr/>
          <p:nvPr/>
        </p:nvSpPr>
        <p:spPr>
          <a:xfrm>
            <a:off x="7485120" y="6320520"/>
            <a:ext cx="524160" cy="461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</a:rPr>
              <a:t>~I</a:t>
            </a:r>
            <a:r>
              <a:rPr b="1" lang="en-US" sz="2400" baseline="-25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/>
          </a:p>
        </p:txBody>
      </p:sp>
      <p:pic>
        <p:nvPicPr>
          <p:cNvPr id="186" name="Google Shape;214;p1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8920" y="68760"/>
            <a:ext cx="525240" cy="393480"/>
          </a:xfrm>
          <a:prstGeom prst="rect">
            <a:avLst/>
          </a:prstGeom>
          <a:ln>
            <a:noFill/>
          </a:ln>
        </p:spPr>
      </p:pic>
      <p:sp>
        <p:nvSpPr>
          <p:cNvPr id="187" name="CustomShape 23"/>
          <p:cNvSpPr/>
          <p:nvPr/>
        </p:nvSpPr>
        <p:spPr>
          <a:xfrm>
            <a:off x="3910320" y="140760"/>
            <a:ext cx="5078160" cy="52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Dual Cameras Example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940320" y="633960"/>
            <a:ext cx="10515240" cy="58521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736200" y="4282920"/>
            <a:ext cx="11134800" cy="1199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2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has more objects than I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1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?  -&gt; Assign new ID O</a:t>
            </a:r>
            <a:r>
              <a:rPr lang="en-US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-&gt; Determine the matching based on shortest distance algorithm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Keep object IDs in table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90" name="Table 3"/>
          <p:cNvGraphicFramePr/>
          <p:nvPr/>
        </p:nvGraphicFramePr>
        <p:xfrm>
          <a:off x="940320" y="5201640"/>
          <a:ext cx="3940560" cy="1115640"/>
        </p:xfrm>
        <a:graphic>
          <a:graphicData uri="http://schemas.openxmlformats.org/drawingml/2006/table">
            <a:tbl>
              <a:tblPr/>
              <a:tblGrid>
                <a:gridCol w="1970280"/>
                <a:gridCol w="1970640"/>
              </a:tblGrid>
              <a:tr h="34776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Obj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Location</a:t>
                      </a:r>
                      <a:endParaRPr/>
                    </a:p>
                  </a:txBody>
                  <a:tcPr/>
                </a:tc>
              </a:tr>
              <a:tr h="38412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y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8412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, y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CustomShape 4"/>
          <p:cNvSpPr/>
          <p:nvPr/>
        </p:nvSpPr>
        <p:spPr>
          <a:xfrm>
            <a:off x="736200" y="6486480"/>
            <a:ext cx="8244000" cy="37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2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has less objects than I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Calibri"/>
              </a:rPr>
              <a:t>1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? -&gt; Same as the more objects </a:t>
            </a:r>
            <a:endParaRPr/>
          </a:p>
        </p:txBody>
      </p:sp>
      <p:pic>
        <p:nvPicPr>
          <p:cNvPr id="192" name="Google Shape;224;p1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8920" y="68760"/>
            <a:ext cx="525240" cy="393480"/>
          </a:xfrm>
          <a:prstGeom prst="rect">
            <a:avLst/>
          </a:prstGeom>
          <a:ln>
            <a:noFill/>
          </a:ln>
        </p:spPr>
      </p:pic>
      <p:sp>
        <p:nvSpPr>
          <p:cNvPr id="193" name="CustomShape 5"/>
          <p:cNvSpPr/>
          <p:nvPr/>
        </p:nvSpPr>
        <p:spPr>
          <a:xfrm>
            <a:off x="3910320" y="140760"/>
            <a:ext cx="5078160" cy="52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Dual Cameras Example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