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482F81-B83B-42D0-911B-A7E6F0A21CF2}"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238074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82F81-B83B-42D0-911B-A7E6F0A21CF2}"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3935926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82F81-B83B-42D0-911B-A7E6F0A21CF2}"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222A-BF56-4C78-AF14-2A5F037F37A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845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82F81-B83B-42D0-911B-A7E6F0A21CF2}"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3243211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82F81-B83B-42D0-911B-A7E6F0A21CF2}"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222A-BF56-4C78-AF14-2A5F037F37A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4283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82F81-B83B-42D0-911B-A7E6F0A21CF2}"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340720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82F81-B83B-42D0-911B-A7E6F0A21CF2}"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1425089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82F81-B83B-42D0-911B-A7E6F0A21CF2}"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354715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482F81-B83B-42D0-911B-A7E6F0A21CF2}"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261016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482F81-B83B-42D0-911B-A7E6F0A21CF2}" type="datetimeFigureOut">
              <a:rPr lang="en-US" smtClean="0"/>
              <a:t>5/18/2019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365756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482F81-B83B-42D0-911B-A7E6F0A21CF2}"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224543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482F81-B83B-42D0-911B-A7E6F0A21CF2}" type="datetimeFigureOut">
              <a:rPr lang="en-US" smtClean="0"/>
              <a:t>5/18/2019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130245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482F81-B83B-42D0-911B-A7E6F0A21CF2}" type="datetimeFigureOut">
              <a:rPr lang="en-US" smtClean="0"/>
              <a:t>5/18/2019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138415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82F81-B83B-42D0-911B-A7E6F0A21CF2}" type="datetimeFigureOut">
              <a:rPr lang="en-US" smtClean="0"/>
              <a:t>5/18/2019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93857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482F81-B83B-42D0-911B-A7E6F0A21CF2}"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185428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482F81-B83B-42D0-911B-A7E6F0A21CF2}" type="datetimeFigureOut">
              <a:rPr lang="en-US" smtClean="0"/>
              <a:t>5/18/2019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B222A-BF56-4C78-AF14-2A5F037F37A7}" type="slidenum">
              <a:rPr lang="en-US" smtClean="0"/>
              <a:t>‹#›</a:t>
            </a:fld>
            <a:endParaRPr lang="en-US"/>
          </a:p>
        </p:txBody>
      </p:sp>
    </p:spTree>
    <p:extLst>
      <p:ext uri="{BB962C8B-B14F-4D97-AF65-F5344CB8AC3E}">
        <p14:creationId xmlns:p14="http://schemas.microsoft.com/office/powerpoint/2010/main" val="159933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482F81-B83B-42D0-911B-A7E6F0A21CF2}" type="datetimeFigureOut">
              <a:rPr lang="en-US" smtClean="0"/>
              <a:t>5/18/2019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8B222A-BF56-4C78-AF14-2A5F037F37A7}" type="slidenum">
              <a:rPr lang="en-US" smtClean="0"/>
              <a:t>‹#›</a:t>
            </a:fld>
            <a:endParaRPr lang="en-US"/>
          </a:p>
        </p:txBody>
      </p:sp>
    </p:spTree>
    <p:extLst>
      <p:ext uri="{BB962C8B-B14F-4D97-AF65-F5344CB8AC3E}">
        <p14:creationId xmlns:p14="http://schemas.microsoft.com/office/powerpoint/2010/main" val="1126197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503484"/>
            <a:ext cx="7766936" cy="3464169"/>
          </a:xfrm>
        </p:spPr>
        <p:txBody>
          <a:bodyPr anchor="t">
            <a:normAutofit/>
          </a:bodyPr>
          <a:lstStyle/>
          <a:p>
            <a:pPr algn="ctr"/>
            <a:r>
              <a:rPr lang="en-US" b="1" dirty="0" err="1" smtClean="0">
                <a:latin typeface="Arial" panose="020B0604020202020204" pitchFamily="34" charset="0"/>
                <a:cs typeface="Arial" panose="020B0604020202020204" pitchFamily="34" charset="0"/>
              </a:rPr>
              <a:t>Xây</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dựng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hệ</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thống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trò</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chuyện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trực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tuyến</a:t>
            </a:r>
            <a:r>
              <a:rPr lang="vi-VN" b="1" dirty="0" smtClean="0">
                <a:latin typeface="Arial" panose="020B0604020202020204" pitchFamily="34" charset="0"/>
                <a:cs typeface="Arial" panose="020B0604020202020204" pitchFamily="34" charset="0"/>
              </a:rPr>
              <a:t> đa nền tảng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ứng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dụng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nghệ</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WebRTC</a:t>
            </a:r>
            <a:endParaRPr lang="en-US"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07067" y="5081954"/>
            <a:ext cx="7766936" cy="663655"/>
          </a:xfrm>
        </p:spPr>
        <p:txBody>
          <a:bodyPr anchor="b"/>
          <a:lstStyle/>
          <a:p>
            <a:pPr algn="r"/>
            <a:r>
              <a:rPr lang="en-US" b="1" dirty="0" err="1" smtClean="0">
                <a:latin typeface="Arial" panose="020B0604020202020204" pitchFamily="34" charset="0"/>
                <a:cs typeface="Arial" panose="020B0604020202020204" pitchFamily="34" charset="0"/>
              </a:rPr>
              <a:t>Sinh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viên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thực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hiện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Hứa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Hoàng</a:t>
            </a:r>
            <a:r>
              <a:rPr lang="en-US" b="1" dirty="0" smtClean="0">
                <a:latin typeface="Arial" panose="020B0604020202020204" pitchFamily="34" charset="0"/>
                <a:cs typeface="Arial" panose="020B0604020202020204" pitchFamily="34" charset="0"/>
              </a:rPr>
              <a:t> Linh</a:t>
            </a:r>
          </a:p>
        </p:txBody>
      </p:sp>
    </p:spTree>
    <p:extLst>
      <p:ext uri="{BB962C8B-B14F-4D97-AF65-F5344CB8AC3E}">
        <p14:creationId xmlns:p14="http://schemas.microsoft.com/office/powerpoint/2010/main" val="2832776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Arial" panose="020B0604020202020204" pitchFamily="34" charset="0"/>
                <a:cs typeface="Arial" panose="020B0604020202020204" pitchFamily="34" charset="0"/>
              </a:rPr>
              <a:t>IV. Kết luận</a:t>
            </a:r>
            <a:br>
              <a:rPr lang="vi-VN" b="1" dirty="0" smtClean="0">
                <a:latin typeface="Arial" panose="020B0604020202020204" pitchFamily="34" charset="0"/>
                <a:cs typeface="Arial" panose="020B0604020202020204" pitchFamily="34" charset="0"/>
              </a:rPr>
            </a:br>
            <a:r>
              <a:rPr lang="vi-VN" sz="2000" b="1" dirty="0" smtClean="0">
                <a:latin typeface="Arial" panose="020B0604020202020204" pitchFamily="34" charset="0"/>
                <a:cs typeface="Arial" panose="020B0604020202020204" pitchFamily="34" charset="0"/>
              </a:rPr>
              <a:t/>
            </a:r>
            <a:br>
              <a:rPr lang="vi-VN" sz="2000" b="1" dirty="0" smtClean="0">
                <a:latin typeface="Arial" panose="020B0604020202020204" pitchFamily="34" charset="0"/>
                <a:cs typeface="Arial" panose="020B0604020202020204" pitchFamily="34" charset="0"/>
              </a:rPr>
            </a:br>
            <a:r>
              <a:rPr lang="vi-VN" sz="2000" b="1" dirty="0" smtClean="0">
                <a:latin typeface="Arial" panose="020B0604020202020204" pitchFamily="34" charset="0"/>
                <a:cs typeface="Arial" panose="020B0604020202020204" pitchFamily="34" charset="0"/>
              </a:rPr>
              <a:t>2. Kết quả chưa đạt được</a:t>
            </a:r>
            <a:endParaRPr lang="en-US" sz="2000" b="1"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lvl="0"/>
            <a:r>
              <a:rPr lang="vi-VN" dirty="0" smtClean="0"/>
              <a:t>Chưa triển khai được trên nền tảng di động và ứng dụng destop</a:t>
            </a:r>
          </a:p>
          <a:p>
            <a:pPr lvl="0"/>
            <a:r>
              <a:rPr lang="vi-VN" dirty="0" smtClean="0"/>
              <a:t>Các tính năng vẫn còn sơ sài</a:t>
            </a:r>
          </a:p>
          <a:p>
            <a:pPr lvl="0"/>
            <a:r>
              <a:rPr lang="vi-VN" dirty="0" smtClean="0"/>
              <a:t>Chưa hoàn toàn tối ưu, vẫn còn một số lỗi chưa được kiểm soát hoàn toàn</a:t>
            </a:r>
            <a:endParaRPr lang="vi-VN" dirty="0"/>
          </a:p>
        </p:txBody>
      </p:sp>
    </p:spTree>
    <p:extLst>
      <p:ext uri="{BB962C8B-B14F-4D97-AF65-F5344CB8AC3E}">
        <p14:creationId xmlns:p14="http://schemas.microsoft.com/office/powerpoint/2010/main" val="819125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Arial" panose="020B0604020202020204" pitchFamily="34" charset="0"/>
                <a:cs typeface="Arial" panose="020B0604020202020204" pitchFamily="34" charset="0"/>
              </a:rPr>
              <a:t>IV. Kết luận</a:t>
            </a:r>
            <a:br>
              <a:rPr lang="vi-VN" b="1" dirty="0" smtClean="0">
                <a:latin typeface="Arial" panose="020B0604020202020204" pitchFamily="34" charset="0"/>
                <a:cs typeface="Arial" panose="020B0604020202020204" pitchFamily="34" charset="0"/>
              </a:rPr>
            </a:br>
            <a:r>
              <a:rPr lang="vi-VN" sz="2000" b="1" dirty="0" smtClean="0">
                <a:latin typeface="Arial" panose="020B0604020202020204" pitchFamily="34" charset="0"/>
                <a:cs typeface="Arial" panose="020B0604020202020204" pitchFamily="34" charset="0"/>
              </a:rPr>
              <a:t/>
            </a:r>
            <a:br>
              <a:rPr lang="vi-VN" sz="2000" b="1" dirty="0" smtClean="0">
                <a:latin typeface="Arial" panose="020B0604020202020204" pitchFamily="34" charset="0"/>
                <a:cs typeface="Arial" panose="020B0604020202020204" pitchFamily="34" charset="0"/>
              </a:rPr>
            </a:br>
            <a:r>
              <a:rPr lang="vi-VN" sz="2000" b="1" dirty="0" smtClean="0">
                <a:latin typeface="Arial" panose="020B0604020202020204" pitchFamily="34" charset="0"/>
                <a:cs typeface="Arial" panose="020B0604020202020204" pitchFamily="34" charset="0"/>
              </a:rPr>
              <a:t>3. Hướng mở rộng</a:t>
            </a:r>
            <a:endParaRPr lang="en-US" sz="2000" b="1"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lvl="0"/>
            <a:r>
              <a:rPr lang="vi-VN" dirty="0" smtClean="0"/>
              <a:t>Tối ưu hệ thống</a:t>
            </a:r>
          </a:p>
          <a:p>
            <a:pPr lvl="0"/>
            <a:r>
              <a:rPr lang="vi-VN" dirty="0" smtClean="0"/>
              <a:t>Hoàn thiện thêm các chức năng</a:t>
            </a:r>
          </a:p>
          <a:p>
            <a:pPr lvl="0"/>
            <a:r>
              <a:rPr lang="vi-VN" dirty="0" smtClean="0"/>
              <a:t>Phát triển trên các nền tảng khác</a:t>
            </a:r>
          </a:p>
          <a:p>
            <a:pPr lvl="0"/>
            <a:r>
              <a:rPr lang="vi-VN" dirty="0" smtClean="0"/>
              <a:t>Đưa hệ thống trở thành một trong những hệ thống nổi tiếng và có nhiều người sử dụng</a:t>
            </a:r>
            <a:endParaRPr lang="vi-VN" dirty="0"/>
          </a:p>
        </p:txBody>
      </p:sp>
    </p:spTree>
    <p:extLst>
      <p:ext uri="{BB962C8B-B14F-4D97-AF65-F5344CB8AC3E}">
        <p14:creationId xmlns:p14="http://schemas.microsoft.com/office/powerpoint/2010/main" val="2074102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7392"/>
            <a:ext cx="10928512" cy="6348045"/>
          </a:xfrm>
        </p:spPr>
        <p:txBody>
          <a:bodyPr anchor="ctr">
            <a:normAutofit/>
          </a:bodyPr>
          <a:lstStyle/>
          <a:p>
            <a:pPr algn="ctr"/>
            <a:r>
              <a:rPr lang="vi-VN" sz="4400" b="1" dirty="0" smtClean="0">
                <a:latin typeface="Arial" panose="020B0604020202020204" pitchFamily="34" charset="0"/>
                <a:cs typeface="Arial" panose="020B0604020202020204" pitchFamily="34" charset="0"/>
              </a:rPr>
              <a:t>Xin trân trọng cảm ơn!</a:t>
            </a:r>
            <a:endParaRPr 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976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I. </a:t>
            </a:r>
            <a:r>
              <a:rPr lang="en-US" b="1" dirty="0" err="1" smtClean="0">
                <a:latin typeface="Arial" panose="020B0604020202020204" pitchFamily="34" charset="0"/>
                <a:cs typeface="Arial" panose="020B0604020202020204" pitchFamily="34" charset="0"/>
              </a:rPr>
              <a:t>Tổng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về</a:t>
            </a:r>
            <a:r>
              <a:rPr lang="en-US" b="1" dirty="0" smtClean="0">
                <a:latin typeface="Arial" panose="020B0604020202020204" pitchFamily="34" charset="0"/>
                <a:cs typeface="Arial" panose="020B0604020202020204" pitchFamily="34" charset="0"/>
              </a:rPr>
              <a:t> </a:t>
            </a:r>
            <a:r>
              <a:rPr lang="vi-VN" b="1" dirty="0" smtClean="0">
                <a:latin typeface="Arial" panose="020B0604020202020204" pitchFamily="34" charset="0"/>
                <a:cs typeface="Arial" panose="020B0604020202020204" pitchFamily="34" charset="0"/>
              </a:rPr>
              <a:t>hệ thống</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a:t>Giao tiếp là một trong những hoạt động thiết yếu trong cuộc sống của con </a:t>
            </a:r>
            <a:r>
              <a:rPr lang="vi-VN" dirty="0" smtClean="0"/>
              <a:t>người và ngày </a:t>
            </a:r>
            <a:r>
              <a:rPr lang="vi-VN" dirty="0"/>
              <a:t>nay việc giao tiếp đã đơn giản hơn khi tin nhắn điện tử ra đời. </a:t>
            </a:r>
            <a:endParaRPr lang="en-US" dirty="0"/>
          </a:p>
          <a:p>
            <a:r>
              <a:rPr lang="vi-VN" dirty="0"/>
              <a:t>Giao tiếp là một trong những hoạt động thiết yếu nhất. Từ chuyện công việc tới chuyện cá nhân hay những cuộc trò chuyện tán gẫu bình </a:t>
            </a:r>
            <a:r>
              <a:rPr lang="vi-VN" dirty="0" smtClean="0"/>
              <a:t>thường</a:t>
            </a:r>
          </a:p>
          <a:p>
            <a:r>
              <a:rPr lang="vi-VN" dirty="0"/>
              <a:t>Tuy nhiên, sử dụng tin nhắn SMS gặp phải </a:t>
            </a:r>
            <a:r>
              <a:rPr lang="vi-VN" dirty="0" smtClean="0"/>
              <a:t>hạn </a:t>
            </a:r>
            <a:r>
              <a:rPr lang="vi-VN" dirty="0"/>
              <a:t>chế </a:t>
            </a:r>
            <a:r>
              <a:rPr lang="vi-VN" dirty="0" smtClean="0"/>
              <a:t>đó là </a:t>
            </a:r>
            <a:r>
              <a:rPr lang="vi-VN" dirty="0"/>
              <a:t>tốn chi phí cho từng tin nhắn. Việc phủ sóng mạng 4G, sự phổ biến của wifi và cả sự phát triển của công nghệ làm cho những ứng dụng nhắn tin trực tuyến trở nên hữu ích hơn </a:t>
            </a:r>
            <a:r>
              <a:rPr lang="vi-VN" dirty="0" smtClean="0"/>
              <a:t>bao </a:t>
            </a:r>
            <a:r>
              <a:rPr lang="vi-VN" dirty="0"/>
              <a:t>giờ hết</a:t>
            </a:r>
            <a:r>
              <a:rPr lang="vi-VN" dirty="0" smtClean="0"/>
              <a:t>.</a:t>
            </a:r>
          </a:p>
          <a:p>
            <a:r>
              <a:rPr lang="vi-VN" dirty="0"/>
              <a:t>Với </a:t>
            </a:r>
            <a:r>
              <a:rPr lang="vi-VN" dirty="0" smtClean="0"/>
              <a:t>hệ thống nhắn </a:t>
            </a:r>
            <a:r>
              <a:rPr lang="vi-VN" dirty="0"/>
              <a:t>tin trực tuyến, người dùng không phải tốn chi phí cho từng tin </a:t>
            </a:r>
            <a:r>
              <a:rPr lang="vi-VN" dirty="0" smtClean="0"/>
              <a:t>nhắn kèm theo đó là các tính năng phù hợp với người dùng</a:t>
            </a:r>
            <a:endParaRPr lang="en-US" dirty="0"/>
          </a:p>
        </p:txBody>
      </p:sp>
    </p:spTree>
    <p:extLst>
      <p:ext uri="{BB962C8B-B14F-4D97-AF65-F5344CB8AC3E}">
        <p14:creationId xmlns:p14="http://schemas.microsoft.com/office/powerpoint/2010/main" val="3656005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Arial" panose="020B0604020202020204" pitchFamily="34" charset="0"/>
                <a:cs typeface="Arial" panose="020B0604020202020204" pitchFamily="34" charset="0"/>
              </a:rPr>
              <a:t>II. Mục đích, yêu cầu</a:t>
            </a:r>
            <a:br>
              <a:rPr lang="vi-VN" b="1" dirty="0" smtClean="0">
                <a:latin typeface="Arial" panose="020B0604020202020204" pitchFamily="34" charset="0"/>
                <a:cs typeface="Arial" panose="020B0604020202020204" pitchFamily="34" charset="0"/>
              </a:rPr>
            </a:br>
            <a:r>
              <a:rPr lang="vi-VN" sz="2000" b="1" dirty="0" smtClean="0">
                <a:latin typeface="Arial" panose="020B0604020202020204" pitchFamily="34" charset="0"/>
                <a:cs typeface="Arial" panose="020B0604020202020204" pitchFamily="34" charset="0"/>
              </a:rPr>
              <a:t/>
            </a:r>
            <a:br>
              <a:rPr lang="vi-VN" sz="2000" b="1" dirty="0" smtClean="0">
                <a:latin typeface="Arial" panose="020B0604020202020204" pitchFamily="34" charset="0"/>
                <a:cs typeface="Arial" panose="020B0604020202020204" pitchFamily="34" charset="0"/>
              </a:rPr>
            </a:br>
            <a:r>
              <a:rPr lang="vi-VN" sz="2000" b="1" dirty="0" smtClean="0">
                <a:latin typeface="Arial" panose="020B0604020202020204" pitchFamily="34" charset="0"/>
                <a:cs typeface="Arial" panose="020B0604020202020204" pitchFamily="34" charset="0"/>
              </a:rPr>
              <a:t>1. Mục đích</a:t>
            </a:r>
            <a:endParaRPr lang="en-US" sz="2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vi-VN" dirty="0" smtClean="0"/>
              <a:t>Giúp người dùng giao tiếp thông qua Internet</a:t>
            </a:r>
          </a:p>
          <a:p>
            <a:r>
              <a:rPr lang="vi-VN" dirty="0" smtClean="0"/>
              <a:t>Hỗ trợ các phương thức giao tiếp bao gồm: tin nhắn văn bản, tin nhắn tệp, voice/video call</a:t>
            </a:r>
          </a:p>
          <a:p>
            <a:r>
              <a:rPr lang="vi-VN" dirty="0" smtClean="0"/>
              <a:t>Xây dựng trên các nền tảng: Web, di động, ứng dụng desktop</a:t>
            </a:r>
          </a:p>
          <a:p>
            <a:endParaRPr lang="en-US" dirty="0"/>
          </a:p>
        </p:txBody>
      </p:sp>
    </p:spTree>
    <p:extLst>
      <p:ext uri="{BB962C8B-B14F-4D97-AF65-F5344CB8AC3E}">
        <p14:creationId xmlns:p14="http://schemas.microsoft.com/office/powerpoint/2010/main" val="1308941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Arial" panose="020B0604020202020204" pitchFamily="34" charset="0"/>
                <a:cs typeface="Arial" panose="020B0604020202020204" pitchFamily="34" charset="0"/>
              </a:rPr>
              <a:t>II. Mục đích, yêu cầu</a:t>
            </a:r>
            <a:br>
              <a:rPr lang="vi-VN" b="1" dirty="0" smtClean="0">
                <a:latin typeface="Arial" panose="020B0604020202020204" pitchFamily="34" charset="0"/>
                <a:cs typeface="Arial" panose="020B0604020202020204" pitchFamily="34" charset="0"/>
              </a:rPr>
            </a:br>
            <a:r>
              <a:rPr lang="vi-VN" sz="2000" b="1" dirty="0" smtClean="0">
                <a:latin typeface="Arial" panose="020B0604020202020204" pitchFamily="34" charset="0"/>
                <a:cs typeface="Arial" panose="020B0604020202020204" pitchFamily="34" charset="0"/>
              </a:rPr>
              <a:t/>
            </a:r>
            <a:br>
              <a:rPr lang="vi-VN" sz="2000" b="1" dirty="0" smtClean="0">
                <a:latin typeface="Arial" panose="020B0604020202020204" pitchFamily="34" charset="0"/>
                <a:cs typeface="Arial" panose="020B0604020202020204" pitchFamily="34" charset="0"/>
              </a:rPr>
            </a:br>
            <a:r>
              <a:rPr lang="vi-VN" sz="2000" b="1" dirty="0" smtClean="0">
                <a:latin typeface="Arial" panose="020B0604020202020204" pitchFamily="34" charset="0"/>
                <a:cs typeface="Arial" panose="020B0604020202020204" pitchFamily="34" charset="0"/>
              </a:rPr>
              <a:t>2. Yêu cầu</a:t>
            </a:r>
            <a:endParaRPr lang="en-US" sz="2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213343"/>
            <a:ext cx="8596668" cy="3994026"/>
          </a:xfrm>
        </p:spPr>
        <p:txBody>
          <a:bodyPr numCol="2">
            <a:normAutofit fontScale="92500" lnSpcReduction="10000"/>
          </a:bodyPr>
          <a:lstStyle/>
          <a:p>
            <a:pPr marL="0" indent="0">
              <a:buNone/>
            </a:pPr>
            <a:r>
              <a:rPr lang="vi-VN" b="1" dirty="0" smtClean="0"/>
              <a:t>Các yêu cầu chức năng </a:t>
            </a:r>
          </a:p>
          <a:p>
            <a:pPr lvl="0"/>
            <a:r>
              <a:rPr lang="vi-VN" dirty="0" smtClean="0"/>
              <a:t>Đăng ký</a:t>
            </a:r>
            <a:r>
              <a:rPr lang="en-US" dirty="0" smtClean="0"/>
              <a:t>/</a:t>
            </a:r>
            <a:r>
              <a:rPr lang="vi-VN" dirty="0" smtClean="0"/>
              <a:t>Đăng nhập</a:t>
            </a:r>
            <a:endParaRPr lang="en-US" dirty="0" smtClean="0"/>
          </a:p>
          <a:p>
            <a:pPr lvl="0"/>
            <a:r>
              <a:rPr lang="vi-VN" dirty="0" smtClean="0"/>
              <a:t>Đăng </a:t>
            </a:r>
            <a:r>
              <a:rPr lang="vi-VN" dirty="0"/>
              <a:t>xuất</a:t>
            </a:r>
            <a:endParaRPr lang="en-US" dirty="0"/>
          </a:p>
          <a:p>
            <a:pPr lvl="0"/>
            <a:r>
              <a:rPr lang="vi-VN" dirty="0"/>
              <a:t>Lấy lại tài khoản </a:t>
            </a:r>
            <a:endParaRPr lang="en-US" dirty="0"/>
          </a:p>
          <a:p>
            <a:pPr lvl="0"/>
            <a:r>
              <a:rPr lang="vi-VN" dirty="0"/>
              <a:t>Hiển thị thông tin người dùng</a:t>
            </a:r>
            <a:endParaRPr lang="en-US" dirty="0"/>
          </a:p>
          <a:p>
            <a:pPr lvl="0"/>
            <a:r>
              <a:rPr lang="vi-VN" dirty="0"/>
              <a:t>Cập nhật thông tin</a:t>
            </a:r>
            <a:endParaRPr lang="en-US" dirty="0"/>
          </a:p>
          <a:p>
            <a:pPr lvl="0"/>
            <a:r>
              <a:rPr lang="vi-VN" dirty="0"/>
              <a:t>Thay đổi mật khẩu</a:t>
            </a:r>
            <a:endParaRPr lang="en-US" dirty="0"/>
          </a:p>
          <a:p>
            <a:pPr lvl="0"/>
            <a:r>
              <a:rPr lang="vi-VN" dirty="0"/>
              <a:t>Tìm kiếm bạn bè</a:t>
            </a:r>
            <a:endParaRPr lang="en-US" dirty="0"/>
          </a:p>
          <a:p>
            <a:pPr lvl="0"/>
            <a:r>
              <a:rPr lang="vi-VN" dirty="0"/>
              <a:t>Thêm liên lạc mới</a:t>
            </a:r>
            <a:endParaRPr lang="en-US" dirty="0"/>
          </a:p>
          <a:p>
            <a:pPr lvl="0"/>
            <a:r>
              <a:rPr lang="vi-VN" dirty="0"/>
              <a:t>Xóa liên </a:t>
            </a:r>
            <a:r>
              <a:rPr lang="vi-VN" dirty="0" smtClean="0"/>
              <a:t>lạc</a:t>
            </a:r>
            <a:endParaRPr lang="vi-VN" dirty="0"/>
          </a:p>
          <a:p>
            <a:pPr lvl="0"/>
            <a:endParaRPr lang="vi-VN" dirty="0"/>
          </a:p>
          <a:p>
            <a:pPr lvl="0"/>
            <a:endParaRPr lang="vi-VN" dirty="0" smtClean="0"/>
          </a:p>
          <a:p>
            <a:pPr lvl="0"/>
            <a:r>
              <a:rPr lang="vi-VN" dirty="0" smtClean="0"/>
              <a:t>Hiển </a:t>
            </a:r>
            <a:r>
              <a:rPr lang="vi-VN" dirty="0"/>
              <a:t>thị danh sách liên lạc</a:t>
            </a:r>
            <a:endParaRPr lang="en-US" dirty="0"/>
          </a:p>
          <a:p>
            <a:pPr lvl="0"/>
            <a:r>
              <a:rPr lang="vi-VN" dirty="0"/>
              <a:t>Hiển thị danh sách tin nhắn gần nhất</a:t>
            </a:r>
            <a:endParaRPr lang="en-US" dirty="0"/>
          </a:p>
          <a:p>
            <a:pPr lvl="0"/>
            <a:r>
              <a:rPr lang="vi-VN" dirty="0"/>
              <a:t>Hiển thị lịch sử tin nhắn </a:t>
            </a:r>
            <a:endParaRPr lang="en-US" dirty="0"/>
          </a:p>
          <a:p>
            <a:pPr lvl="0"/>
            <a:r>
              <a:rPr lang="vi-VN" dirty="0"/>
              <a:t>Gửi tin nhắn văn bản</a:t>
            </a:r>
            <a:endParaRPr lang="en-US" dirty="0"/>
          </a:p>
          <a:p>
            <a:pPr lvl="0"/>
            <a:r>
              <a:rPr lang="vi-VN" dirty="0"/>
              <a:t>Gửi tệp đính kèm</a:t>
            </a:r>
            <a:endParaRPr lang="en-US" dirty="0"/>
          </a:p>
          <a:p>
            <a:pPr lvl="0"/>
            <a:r>
              <a:rPr lang="vi-VN" dirty="0"/>
              <a:t>Tạo cuộc trò chuyện nhóm</a:t>
            </a:r>
            <a:endParaRPr lang="en-US" dirty="0"/>
          </a:p>
          <a:p>
            <a:pPr lvl="0"/>
            <a:r>
              <a:rPr lang="vi-VN" dirty="0"/>
              <a:t>Thêm thành viên vào cuộc trò chuyện nhóm</a:t>
            </a:r>
            <a:endParaRPr lang="en-US" dirty="0"/>
          </a:p>
          <a:p>
            <a:pPr lvl="0"/>
            <a:r>
              <a:rPr lang="vi-VN" dirty="0"/>
              <a:t>Xóa cuộc trò chuyện</a:t>
            </a:r>
            <a:endParaRPr lang="en-US" dirty="0"/>
          </a:p>
          <a:p>
            <a:pPr lvl="0"/>
            <a:r>
              <a:rPr lang="vi-VN" dirty="0"/>
              <a:t>Voice call/ Video </a:t>
            </a:r>
            <a:r>
              <a:rPr lang="vi-VN" dirty="0" smtClean="0"/>
              <a:t>call</a:t>
            </a:r>
            <a:endParaRPr lang="en-US" dirty="0"/>
          </a:p>
        </p:txBody>
      </p:sp>
    </p:spTree>
    <p:extLst>
      <p:ext uri="{BB962C8B-B14F-4D97-AF65-F5344CB8AC3E}">
        <p14:creationId xmlns:p14="http://schemas.microsoft.com/office/powerpoint/2010/main" val="4281081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Arial" panose="020B0604020202020204" pitchFamily="34" charset="0"/>
                <a:cs typeface="Arial" panose="020B0604020202020204" pitchFamily="34" charset="0"/>
              </a:rPr>
              <a:t>II. Mục đích, yêu cầu</a:t>
            </a:r>
            <a:br>
              <a:rPr lang="vi-VN" b="1" dirty="0" smtClean="0">
                <a:latin typeface="Arial" panose="020B0604020202020204" pitchFamily="34" charset="0"/>
                <a:cs typeface="Arial" panose="020B0604020202020204" pitchFamily="34" charset="0"/>
              </a:rPr>
            </a:br>
            <a:r>
              <a:rPr lang="vi-VN" sz="2000" b="1" dirty="0" smtClean="0">
                <a:latin typeface="Arial" panose="020B0604020202020204" pitchFamily="34" charset="0"/>
                <a:cs typeface="Arial" panose="020B0604020202020204" pitchFamily="34" charset="0"/>
              </a:rPr>
              <a:t/>
            </a:r>
            <a:br>
              <a:rPr lang="vi-VN" sz="2000" b="1" dirty="0" smtClean="0">
                <a:latin typeface="Arial" panose="020B0604020202020204" pitchFamily="34" charset="0"/>
                <a:cs typeface="Arial" panose="020B0604020202020204" pitchFamily="34" charset="0"/>
              </a:rPr>
            </a:br>
            <a:r>
              <a:rPr lang="vi-VN" sz="2000" b="1" dirty="0" smtClean="0">
                <a:latin typeface="Arial" panose="020B0604020202020204" pitchFamily="34" charset="0"/>
                <a:cs typeface="Arial" panose="020B0604020202020204" pitchFamily="34" charset="0"/>
              </a:rPr>
              <a:t>2. Yêu cầu</a:t>
            </a:r>
            <a:endParaRPr lang="en-US" sz="2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213343"/>
            <a:ext cx="8596668" cy="3994026"/>
          </a:xfrm>
        </p:spPr>
        <p:txBody>
          <a:bodyPr numCol="1">
            <a:normAutofit/>
          </a:bodyPr>
          <a:lstStyle/>
          <a:p>
            <a:pPr marL="0" indent="0">
              <a:buNone/>
            </a:pPr>
            <a:r>
              <a:rPr lang="vi-VN" b="1" dirty="0" smtClean="0"/>
              <a:t>Các yêu cầu phi chức năng</a:t>
            </a:r>
          </a:p>
          <a:p>
            <a:pPr lvl="0"/>
            <a:r>
              <a:rPr lang="vi-VN" dirty="0" smtClean="0"/>
              <a:t>Giao diện đẹp, đơn giản</a:t>
            </a:r>
          </a:p>
          <a:p>
            <a:pPr lvl="0"/>
            <a:r>
              <a:rPr lang="vi-VN" dirty="0" smtClean="0"/>
              <a:t>Giao diện dễ dùng, phù hợp cho người dùng có thể sử dụng ở ngay lần đầu tiên</a:t>
            </a:r>
          </a:p>
          <a:p>
            <a:pPr lvl="0"/>
            <a:r>
              <a:rPr lang="vi-VN" dirty="0" smtClean="0"/>
              <a:t>Hệ thống đáp ứng được số lượng người dùng lớn trong cùng thời điểm</a:t>
            </a:r>
            <a:endParaRPr lang="en-US" dirty="0"/>
          </a:p>
        </p:txBody>
      </p:sp>
    </p:spTree>
    <p:extLst>
      <p:ext uri="{BB962C8B-B14F-4D97-AF65-F5344CB8AC3E}">
        <p14:creationId xmlns:p14="http://schemas.microsoft.com/office/powerpoint/2010/main" val="3091443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Arial" panose="020B0604020202020204" pitchFamily="34" charset="0"/>
                <a:cs typeface="Arial" panose="020B0604020202020204" pitchFamily="34" charset="0"/>
              </a:rPr>
              <a:t>III. Phân tích, xây dựng hệ thống</a:t>
            </a:r>
            <a:br>
              <a:rPr lang="vi-VN" b="1" dirty="0" smtClean="0">
                <a:latin typeface="Arial" panose="020B0604020202020204" pitchFamily="34" charset="0"/>
                <a:cs typeface="Arial" panose="020B0604020202020204" pitchFamily="34" charset="0"/>
              </a:rPr>
            </a:br>
            <a:endParaRPr lang="en-US" sz="2000" b="1"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r>
              <a:rPr lang="vi-VN" dirty="0" smtClean="0"/>
              <a:t>Mô hình Usecase</a:t>
            </a:r>
            <a:endParaRPr lang="en-US" dirty="0"/>
          </a:p>
        </p:txBody>
      </p:sp>
      <p:pic>
        <p:nvPicPr>
          <p:cNvPr id="10" name="Picture 9"/>
          <p:cNvPicPr>
            <a:picLocks noChangeAspect="1"/>
          </p:cNvPicPr>
          <p:nvPr/>
        </p:nvPicPr>
        <p:blipFill>
          <a:blip r:embed="rId2"/>
          <a:stretch>
            <a:fillRect/>
          </a:stretch>
        </p:blipFill>
        <p:spPr>
          <a:xfrm>
            <a:off x="1815927" y="2626692"/>
            <a:ext cx="6932419" cy="3961382"/>
          </a:xfrm>
          <a:prstGeom prst="rect">
            <a:avLst/>
          </a:prstGeom>
        </p:spPr>
      </p:pic>
    </p:spTree>
    <p:extLst>
      <p:ext uri="{BB962C8B-B14F-4D97-AF65-F5344CB8AC3E}">
        <p14:creationId xmlns:p14="http://schemas.microsoft.com/office/powerpoint/2010/main" val="1423794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Arial" panose="020B0604020202020204" pitchFamily="34" charset="0"/>
                <a:cs typeface="Arial" panose="020B0604020202020204" pitchFamily="34" charset="0"/>
              </a:rPr>
              <a:t>III. Phân tích, xây dựng hệ thống</a:t>
            </a:r>
            <a:br>
              <a:rPr lang="vi-VN" b="1" dirty="0" smtClean="0">
                <a:latin typeface="Arial" panose="020B0604020202020204" pitchFamily="34" charset="0"/>
                <a:cs typeface="Arial" panose="020B0604020202020204" pitchFamily="34" charset="0"/>
              </a:rPr>
            </a:br>
            <a:endParaRPr lang="en-US" sz="2000" b="1"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marL="0" indent="0">
              <a:buNone/>
            </a:pPr>
            <a:r>
              <a:rPr lang="vi-VN" dirty="0" smtClean="0"/>
              <a:t>Mô hình triển khai</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653812" y="2683528"/>
            <a:ext cx="6620190" cy="3840363"/>
          </a:xfrm>
          <a:prstGeom prst="rect">
            <a:avLst/>
          </a:prstGeom>
          <a:noFill/>
          <a:ln>
            <a:noFill/>
          </a:ln>
        </p:spPr>
      </p:pic>
    </p:spTree>
    <p:extLst>
      <p:ext uri="{BB962C8B-B14F-4D97-AF65-F5344CB8AC3E}">
        <p14:creationId xmlns:p14="http://schemas.microsoft.com/office/powerpoint/2010/main" val="2827790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Arial" panose="020B0604020202020204" pitchFamily="34" charset="0"/>
                <a:cs typeface="Arial" panose="020B0604020202020204" pitchFamily="34" charset="0"/>
              </a:rPr>
              <a:t>III. Phân tích, xây dựng hệ thống</a:t>
            </a:r>
            <a:br>
              <a:rPr lang="vi-VN" b="1" dirty="0" smtClean="0">
                <a:latin typeface="Arial" panose="020B0604020202020204" pitchFamily="34" charset="0"/>
                <a:cs typeface="Arial" panose="020B0604020202020204" pitchFamily="34" charset="0"/>
              </a:rPr>
            </a:br>
            <a:endParaRPr lang="en-US" sz="2000" b="1"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marL="0" indent="0">
              <a:buNone/>
            </a:pPr>
            <a:r>
              <a:rPr lang="vi-VN" dirty="0" smtClean="0"/>
              <a:t>Mô hình của hệ thống sau khi được cài đặt hoàn chỉnh</a:t>
            </a:r>
            <a:endParaRPr lang="en-US" dirty="0"/>
          </a:p>
        </p:txBody>
      </p:sp>
      <p:pic>
        <p:nvPicPr>
          <p:cNvPr id="8" name="Picture 7"/>
          <p:cNvPicPr>
            <a:picLocks noChangeAspect="1"/>
          </p:cNvPicPr>
          <p:nvPr/>
        </p:nvPicPr>
        <p:blipFill>
          <a:blip r:embed="rId2"/>
          <a:stretch>
            <a:fillRect/>
          </a:stretch>
        </p:blipFill>
        <p:spPr>
          <a:xfrm>
            <a:off x="2430701" y="2527911"/>
            <a:ext cx="7242676" cy="3981033"/>
          </a:xfrm>
          <a:prstGeom prst="rect">
            <a:avLst/>
          </a:prstGeom>
        </p:spPr>
      </p:pic>
    </p:spTree>
    <p:extLst>
      <p:ext uri="{BB962C8B-B14F-4D97-AF65-F5344CB8AC3E}">
        <p14:creationId xmlns:p14="http://schemas.microsoft.com/office/powerpoint/2010/main" val="439974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Arial" panose="020B0604020202020204" pitchFamily="34" charset="0"/>
                <a:cs typeface="Arial" panose="020B0604020202020204" pitchFamily="34" charset="0"/>
              </a:rPr>
              <a:t>IV. Kết luận</a:t>
            </a:r>
            <a:br>
              <a:rPr lang="vi-VN" b="1" dirty="0" smtClean="0">
                <a:latin typeface="Arial" panose="020B0604020202020204" pitchFamily="34" charset="0"/>
                <a:cs typeface="Arial" panose="020B0604020202020204" pitchFamily="34" charset="0"/>
              </a:rPr>
            </a:br>
            <a:r>
              <a:rPr lang="vi-VN" sz="2000" b="1" dirty="0" smtClean="0">
                <a:latin typeface="Arial" panose="020B0604020202020204" pitchFamily="34" charset="0"/>
                <a:cs typeface="Arial" panose="020B0604020202020204" pitchFamily="34" charset="0"/>
              </a:rPr>
              <a:t/>
            </a:r>
            <a:br>
              <a:rPr lang="vi-VN" sz="2000" b="1" dirty="0" smtClean="0">
                <a:latin typeface="Arial" panose="020B0604020202020204" pitchFamily="34" charset="0"/>
                <a:cs typeface="Arial" panose="020B0604020202020204" pitchFamily="34" charset="0"/>
              </a:rPr>
            </a:br>
            <a:r>
              <a:rPr lang="vi-VN" sz="2000" b="1" dirty="0" smtClean="0">
                <a:latin typeface="Arial" panose="020B0604020202020204" pitchFamily="34" charset="0"/>
                <a:cs typeface="Arial" panose="020B0604020202020204" pitchFamily="34" charset="0"/>
              </a:rPr>
              <a:t>1. Kết quả đạt được</a:t>
            </a:r>
            <a:endParaRPr lang="en-US" sz="2000" b="1"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p:txBody>
          <a:bodyPr/>
          <a:lstStyle/>
          <a:p>
            <a:pPr lvl="0"/>
            <a:r>
              <a:rPr lang="vi-VN" dirty="0" smtClean="0"/>
              <a:t>Xây dựng được hệ thống với đầy đủ chức năng đặt ra ban đầu</a:t>
            </a:r>
          </a:p>
          <a:p>
            <a:pPr lvl="0"/>
            <a:r>
              <a:rPr lang="vi-VN" dirty="0" smtClean="0"/>
              <a:t>Hệ thống có thể đáp ứng một số lượng người dùng lớn trong cùng một thời điểm</a:t>
            </a:r>
          </a:p>
          <a:p>
            <a:pPr lvl="0"/>
            <a:r>
              <a:rPr lang="vi-VN" dirty="0" smtClean="0"/>
              <a:t>Đưa hệ thống vào sử dụng trong thực tế</a:t>
            </a:r>
          </a:p>
          <a:p>
            <a:pPr lvl="0"/>
            <a:endParaRPr lang="vi-VN" dirty="0"/>
          </a:p>
        </p:txBody>
      </p:sp>
    </p:spTree>
    <p:extLst>
      <p:ext uri="{BB962C8B-B14F-4D97-AF65-F5344CB8AC3E}">
        <p14:creationId xmlns:p14="http://schemas.microsoft.com/office/powerpoint/2010/main" val="232499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TotalTime>
  <Words>562</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Xây dựng hệ thống trò chuyện trực tuyến đa nền tảng ứng dụng công nghệ WebRTC</vt:lpstr>
      <vt:lpstr>I. Tổng quan về hệ thống</vt:lpstr>
      <vt:lpstr>II. Mục đích, yêu cầu  1. Mục đích</vt:lpstr>
      <vt:lpstr>II. Mục đích, yêu cầu  2. Yêu cầu</vt:lpstr>
      <vt:lpstr>II. Mục đích, yêu cầu  2. Yêu cầu</vt:lpstr>
      <vt:lpstr>III. Phân tích, xây dựng hệ thống </vt:lpstr>
      <vt:lpstr>III. Phân tích, xây dựng hệ thống </vt:lpstr>
      <vt:lpstr>III. Phân tích, xây dựng hệ thống </vt:lpstr>
      <vt:lpstr>IV. Kết luận  1. Kết quả đạt được</vt:lpstr>
      <vt:lpstr>IV. Kết luận  2. Kết quả chưa đạt được</vt:lpstr>
      <vt:lpstr>IV. Kết luận  3. Hướng mở rộng</vt:lpstr>
      <vt:lpstr>Xin trân trọng 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trò chuyện trực tuyến ứng dụng công nghệ WebRTC</dc:title>
  <dc:creator>Linh Hua</dc:creator>
  <cp:lastModifiedBy>Linh Hua</cp:lastModifiedBy>
  <cp:revision>8</cp:revision>
  <dcterms:created xsi:type="dcterms:W3CDTF">2019-05-18T02:19:17Z</dcterms:created>
  <dcterms:modified xsi:type="dcterms:W3CDTF">2019-05-18T03:34:04Z</dcterms:modified>
</cp:coreProperties>
</file>