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65" r:id="rId2"/>
    <p:sldId id="266" r:id="rId3"/>
    <p:sldId id="276" r:id="rId4"/>
    <p:sldId id="294" r:id="rId5"/>
    <p:sldId id="295" r:id="rId6"/>
    <p:sldId id="296" r:id="rId7"/>
    <p:sldId id="297" r:id="rId8"/>
    <p:sldId id="308" r:id="rId9"/>
    <p:sldId id="312" r:id="rId10"/>
    <p:sldId id="309" r:id="rId11"/>
    <p:sldId id="310" r:id="rId12"/>
    <p:sldId id="298" r:id="rId13"/>
    <p:sldId id="299" r:id="rId14"/>
    <p:sldId id="300" r:id="rId15"/>
    <p:sldId id="301" r:id="rId16"/>
    <p:sldId id="302" r:id="rId17"/>
    <p:sldId id="303" r:id="rId18"/>
    <p:sldId id="304" r:id="rId19"/>
    <p:sldId id="305" r:id="rId20"/>
    <p:sldId id="306" r:id="rId21"/>
    <p:sldId id="314" r:id="rId22"/>
    <p:sldId id="313" r:id="rId23"/>
    <p:sldId id="315" r:id="rId24"/>
    <p:sldId id="320" r:id="rId25"/>
    <p:sldId id="317" r:id="rId26"/>
    <p:sldId id="321" r:id="rId27"/>
    <p:sldId id="322" r:id="rId28"/>
    <p:sldId id="323" r:id="rId29"/>
  </p:sldIdLst>
  <p:sldSz cx="9144000" cy="5143500" type="screen16x9"/>
  <p:notesSz cx="6858000" cy="9144000"/>
  <p:defaultTextStyle>
    <a:defPPr>
      <a:defRPr lang="zh-CN"/>
    </a:defPPr>
    <a:lvl1pPr marL="0" lvl="0" indent="0" algn="l" defTabSz="685800" eaLnBrk="1" fontAlgn="base" latinLnBrk="0" hangingPunct="1">
      <a:lnSpc>
        <a:spcPct val="100000"/>
      </a:lnSpc>
      <a:spcBef>
        <a:spcPct val="0"/>
      </a:spcBef>
      <a:spcAft>
        <a:spcPct val="0"/>
      </a:spcAft>
      <a:buClr>
        <a:srgbClr val="000000"/>
      </a:buClr>
      <a:buFont typeface="Arial" panose="020B0604020202020204" pitchFamily="34" charset="0"/>
      <a:defRPr sz="1300" kern="1200" baseline="0">
        <a:solidFill>
          <a:schemeClr val="tx1"/>
        </a:solidFill>
      </a:defRPr>
    </a:lvl1pPr>
    <a:lvl2pPr marL="342900" lvl="1" indent="0" algn="l" defTabSz="685800" eaLnBrk="1" fontAlgn="base" latinLnBrk="0" hangingPunct="1">
      <a:lnSpc>
        <a:spcPct val="100000"/>
      </a:lnSpc>
      <a:spcBef>
        <a:spcPct val="0"/>
      </a:spcBef>
      <a:spcAft>
        <a:spcPct val="0"/>
      </a:spcAft>
      <a:buClr>
        <a:srgbClr val="000000"/>
      </a:buClr>
      <a:buFont typeface="Arial" panose="020B0604020202020204" pitchFamily="34" charset="0"/>
      <a:defRPr sz="1300" kern="1200" baseline="0">
        <a:solidFill>
          <a:schemeClr val="tx1"/>
        </a:solidFill>
      </a:defRPr>
    </a:lvl2pPr>
    <a:lvl3pPr marL="685800" lvl="2" indent="0" algn="l" defTabSz="685800" eaLnBrk="1" fontAlgn="base" latinLnBrk="0" hangingPunct="1">
      <a:lnSpc>
        <a:spcPct val="100000"/>
      </a:lnSpc>
      <a:spcBef>
        <a:spcPct val="0"/>
      </a:spcBef>
      <a:spcAft>
        <a:spcPct val="0"/>
      </a:spcAft>
      <a:buClr>
        <a:srgbClr val="000000"/>
      </a:buClr>
      <a:buFont typeface="Arial" panose="020B0604020202020204" pitchFamily="34" charset="0"/>
      <a:defRPr sz="1300" kern="1200" baseline="0">
        <a:solidFill>
          <a:schemeClr val="tx1"/>
        </a:solidFill>
      </a:defRPr>
    </a:lvl3pPr>
    <a:lvl4pPr marL="1028700" lvl="3" indent="0" algn="l" defTabSz="685800" eaLnBrk="1" fontAlgn="base" latinLnBrk="0" hangingPunct="1">
      <a:lnSpc>
        <a:spcPct val="100000"/>
      </a:lnSpc>
      <a:spcBef>
        <a:spcPct val="0"/>
      </a:spcBef>
      <a:spcAft>
        <a:spcPct val="0"/>
      </a:spcAft>
      <a:buClr>
        <a:srgbClr val="000000"/>
      </a:buClr>
      <a:buFont typeface="Arial" panose="020B0604020202020204" pitchFamily="34" charset="0"/>
      <a:defRPr sz="1300" kern="1200" baseline="0">
        <a:solidFill>
          <a:schemeClr val="tx1"/>
        </a:solidFill>
      </a:defRPr>
    </a:lvl4pPr>
    <a:lvl5pPr marL="1371600" lvl="4" indent="0" algn="l" defTabSz="685800" eaLnBrk="1" fontAlgn="base" latinLnBrk="0" hangingPunct="1">
      <a:lnSpc>
        <a:spcPct val="100000"/>
      </a:lnSpc>
      <a:spcBef>
        <a:spcPct val="0"/>
      </a:spcBef>
      <a:spcAft>
        <a:spcPct val="0"/>
      </a:spcAft>
      <a:buClr>
        <a:srgbClr val="000000"/>
      </a:buClr>
      <a:buFont typeface="Arial" panose="020B0604020202020204" pitchFamily="34" charset="0"/>
      <a:defRPr sz="1300" kern="1200" baseline="0">
        <a:solidFill>
          <a:schemeClr val="tx1"/>
        </a:solidFill>
      </a:defRPr>
    </a:lvl5pPr>
    <a:lvl6pPr marL="2286000" lvl="5" indent="0" algn="l" defTabSz="685800" eaLnBrk="1" fontAlgn="base" latinLnBrk="0" hangingPunct="1">
      <a:lnSpc>
        <a:spcPct val="100000"/>
      </a:lnSpc>
      <a:spcBef>
        <a:spcPct val="0"/>
      </a:spcBef>
      <a:spcAft>
        <a:spcPct val="0"/>
      </a:spcAft>
      <a:buClr>
        <a:srgbClr val="000000"/>
      </a:buClr>
      <a:buFont typeface="Arial" panose="020B0604020202020204" pitchFamily="34" charset="0"/>
      <a:defRPr sz="1300" kern="1200" baseline="0">
        <a:solidFill>
          <a:schemeClr val="tx1"/>
        </a:solidFill>
      </a:defRPr>
    </a:lvl6pPr>
    <a:lvl7pPr marL="2743200" lvl="6" indent="0" algn="l" defTabSz="685800" eaLnBrk="1" fontAlgn="base" latinLnBrk="0" hangingPunct="1">
      <a:lnSpc>
        <a:spcPct val="100000"/>
      </a:lnSpc>
      <a:spcBef>
        <a:spcPct val="0"/>
      </a:spcBef>
      <a:spcAft>
        <a:spcPct val="0"/>
      </a:spcAft>
      <a:buClr>
        <a:srgbClr val="000000"/>
      </a:buClr>
      <a:buFont typeface="Arial" panose="020B0604020202020204" pitchFamily="34" charset="0"/>
      <a:defRPr sz="1300" kern="1200" baseline="0">
        <a:solidFill>
          <a:schemeClr val="tx1"/>
        </a:solidFill>
      </a:defRPr>
    </a:lvl7pPr>
    <a:lvl8pPr marL="3200400" lvl="7" indent="0" algn="l" defTabSz="685800" eaLnBrk="1" fontAlgn="base" latinLnBrk="0" hangingPunct="1">
      <a:lnSpc>
        <a:spcPct val="100000"/>
      </a:lnSpc>
      <a:spcBef>
        <a:spcPct val="0"/>
      </a:spcBef>
      <a:spcAft>
        <a:spcPct val="0"/>
      </a:spcAft>
      <a:buClr>
        <a:srgbClr val="000000"/>
      </a:buClr>
      <a:buFont typeface="Arial" panose="020B0604020202020204" pitchFamily="34" charset="0"/>
      <a:defRPr sz="1300" kern="1200" baseline="0">
        <a:solidFill>
          <a:schemeClr val="tx1"/>
        </a:solidFill>
      </a:defRPr>
    </a:lvl8pPr>
    <a:lvl9pPr marL="3657600" lvl="8" indent="0" algn="l" defTabSz="685800" eaLnBrk="1" fontAlgn="base" latinLnBrk="0" hangingPunct="1">
      <a:lnSpc>
        <a:spcPct val="100000"/>
      </a:lnSpc>
      <a:spcBef>
        <a:spcPct val="0"/>
      </a:spcBef>
      <a:spcAft>
        <a:spcPct val="0"/>
      </a:spcAft>
      <a:buClr>
        <a:srgbClr val="000000"/>
      </a:buClr>
      <a:buFont typeface="Arial" panose="020B0604020202020204" pitchFamily="34" charset="0"/>
      <a:defRPr sz="1300" kern="1200" baseline="0">
        <a:solidFill>
          <a:schemeClr val="tx1"/>
        </a:solidFil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88" d="100"/>
          <a:sy n="88" d="100"/>
        </p:scale>
        <p:origin x="-318" y="-96"/>
      </p:cViewPr>
      <p:guideLst>
        <p:guide orient="horz" pos="2662"/>
        <p:guide orient="horz" pos="2436"/>
        <p:guide orient="horz" pos="2390"/>
        <p:guide pos="3107"/>
      </p:guideLst>
    </p:cSldViewPr>
  </p:slideViewPr>
  <p:notesTextViewPr>
    <p:cViewPr>
      <p:scale>
        <a:sx n="1" d="1"/>
        <a:sy n="1" d="1"/>
      </p:scale>
      <p:origin x="0" y="0"/>
    </p:cViewPr>
  </p:notesTextViewPr>
  <p:gridSpacing cx="69848" cy="6984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050" name="页眉占位符 1"/>
          <p:cNvSpPr>
            <a:spLocks noGrp="1"/>
          </p:cNvSpPr>
          <p:nvPr>
            <p:ph type="hdr" sz="quarter"/>
          </p:nvPr>
        </p:nvSpPr>
        <p:spPr>
          <a:xfrm>
            <a:off x="0" y="0"/>
            <a:ext cx="2971800" cy="457200"/>
          </a:xfrm>
          <a:prstGeom prst="rect">
            <a:avLst/>
          </a:prstGeom>
          <a:noFill/>
          <a:ln w="9525">
            <a:noFill/>
          </a:ln>
        </p:spPr>
        <p:txBody>
          <a:bodyPr vert="horz"/>
          <a:lstStyle/>
          <a:p>
            <a:pPr lvl="0" algn="l"/>
            <a:endParaRPr sz="1200">
              <a:ea typeface="宋体" panose="02010600030101010101" pitchFamily="2" charset="-122"/>
            </a:endParaRPr>
          </a:p>
        </p:txBody>
      </p:sp>
      <p:sp>
        <p:nvSpPr>
          <p:cNvPr id="2051" name="日期占位符 2"/>
          <p:cNvSpPr>
            <a:spLocks noGrp="1"/>
          </p:cNvSpPr>
          <p:nvPr>
            <p:ph type="dt" idx="1"/>
          </p:nvPr>
        </p:nvSpPr>
        <p:spPr>
          <a:xfrm>
            <a:off x="3884613" y="0"/>
            <a:ext cx="2971800" cy="457200"/>
          </a:xfrm>
          <a:prstGeom prst="rect">
            <a:avLst/>
          </a:prstGeom>
          <a:noFill/>
          <a:ln w="9525">
            <a:noFill/>
          </a:ln>
        </p:spPr>
        <p:txBody>
          <a:bodyPr vert="horz"/>
          <a:lstStyle/>
          <a:p>
            <a:pPr lvl="0" algn="r"/>
            <a:fld id="{BB962C8B-B14F-4D97-AF65-F5344CB8AC3E}" type="datetime1">
              <a:rPr lang="zh-CN" altLang="en-US" dirty="0">
                <a:ea typeface="宋体" panose="02010600030101010101" pitchFamily="2" charset="-122"/>
              </a:rPr>
              <a:t>2016/11/7</a:t>
            </a:fld>
            <a:endParaRPr lang="zh-CN" altLang="en-US" sz="1200" dirty="0">
              <a:ea typeface="宋体" panose="02010600030101010101" pitchFamily="2" charset="-122"/>
            </a:endParaRPr>
          </a:p>
        </p:txBody>
      </p:sp>
      <p:sp>
        <p:nvSpPr>
          <p:cNvPr id="2052" name="幻灯片图像占位符 3"/>
          <p:cNvSpPr>
            <a:spLocks noGrp="1" noRot="1" noChangeAspect="1"/>
          </p:cNvSpPr>
          <p:nvPr>
            <p:ph type="sldImg" idx="2"/>
          </p:nvPr>
        </p:nvSpPr>
        <p:spPr>
          <a:xfrm>
            <a:off x="381000" y="685800"/>
            <a:ext cx="6096000" cy="3429000"/>
          </a:xfrm>
          <a:prstGeom prst="rect">
            <a:avLst/>
          </a:prstGeom>
          <a:noFill/>
          <a:ln w="12700">
            <a:noFill/>
          </a:ln>
        </p:spPr>
      </p:sp>
      <p:sp>
        <p:nvSpPr>
          <p:cNvPr id="2053" name="备注占位符 4"/>
          <p:cNvSpPr>
            <a:spLocks noGrp="1" noRot="1" noChangeAspect="1"/>
          </p:cNvSpPr>
          <p:nvPr/>
        </p:nvSpPr>
        <p:spPr>
          <a:xfrm>
            <a:off x="685800" y="4343400"/>
            <a:ext cx="5486400" cy="4114800"/>
          </a:xfrm>
          <a:prstGeom prst="rect">
            <a:avLst/>
          </a:prstGeom>
          <a:noFill/>
          <a:ln w="12700">
            <a:noFill/>
          </a:ln>
        </p:spPr>
        <p:txBody>
          <a:bodyPr vert="horz"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054" name="页脚占位符 5"/>
          <p:cNvSpPr>
            <a:spLocks noGrp="1"/>
          </p:cNvSpPr>
          <p:nvPr>
            <p:ph type="ftr" sz="quarter" idx="4"/>
          </p:nvPr>
        </p:nvSpPr>
        <p:spPr>
          <a:xfrm>
            <a:off x="0" y="8685213"/>
            <a:ext cx="2971800" cy="457200"/>
          </a:xfrm>
          <a:prstGeom prst="rect">
            <a:avLst/>
          </a:prstGeom>
          <a:noFill/>
          <a:ln w="9525">
            <a:noFill/>
          </a:ln>
        </p:spPr>
        <p:txBody>
          <a:bodyPr vert="horz" anchor="b"/>
          <a:lstStyle/>
          <a:p>
            <a:pPr lvl="0" algn="l"/>
            <a:endParaRPr sz="1200">
              <a:ea typeface="宋体" panose="02010600030101010101" pitchFamily="2" charset="-122"/>
            </a:endParaRPr>
          </a:p>
        </p:txBody>
      </p:sp>
      <p:sp>
        <p:nvSpPr>
          <p:cNvPr id="2055" name="灯片编号占位符 6"/>
          <p:cNvSpPr>
            <a:spLocks noGrp="1"/>
          </p:cNvSpPr>
          <p:nvPr>
            <p:ph type="sldNum" sz="quarter" idx="5"/>
          </p:nvPr>
        </p:nvSpPr>
        <p:spPr>
          <a:xfrm>
            <a:off x="3884613" y="8685213"/>
            <a:ext cx="2971800" cy="457200"/>
          </a:xfrm>
          <a:prstGeom prst="rect">
            <a:avLst/>
          </a:prstGeom>
          <a:noFill/>
          <a:ln w="9525">
            <a:noFill/>
          </a:ln>
        </p:spPr>
        <p:txBody>
          <a:bodyPr vert="horz" anchor="b"/>
          <a:lstStyle/>
          <a:p>
            <a:pPr lvl="0" algn="r"/>
            <a:fld id="{9A0DB2DC-4C9A-4742-B13C-FB6460FD3503}" type="slidenum">
              <a:rPr lang="zh-CN" altLang="en-US" dirty="0">
                <a:ea typeface="宋体" panose="02010600030101010101" pitchFamily="2" charset="-122"/>
              </a:rPr>
              <a:t>‹#›</a:t>
            </a:fld>
            <a:endParaRPr lang="zh-CN" altLang="en-US" sz="1200" dirty="0">
              <a:ea typeface="宋体" panose="02010600030101010101" pitchFamily="2" charset="-122"/>
            </a:endParaRPr>
          </a:p>
        </p:txBody>
      </p:sp>
    </p:spTree>
    <p:extLst>
      <p:ext uri="{BB962C8B-B14F-4D97-AF65-F5344CB8AC3E}">
        <p14:creationId xmlns:p14="http://schemas.microsoft.com/office/powerpoint/2010/main" val="4012196267"/>
      </p:ext>
    </p:extLst>
  </p:cSld>
  <p:clrMap bg1="lt1" tx1="dk1" bg2="lt2" tx2="dk2" accent1="accent1" accent2="accent2" accent3="accent3" accent4="accent4" accent5="accent5" accent6="accent6" hlink="hlink" folHlink="folHlink"/>
  <p:hf hdr="0" ftr="0" dt="0"/>
  <p:notesStyle>
    <a:lvl1pPr lvl="0" defTabSz="0" fontAlgn="base">
      <a:defRPr sz="1200" kern="1200"/>
    </a:lvl1pPr>
    <a:lvl2pPr marL="0" lvl="1" indent="0" defTabSz="0" fontAlgn="base">
      <a:defRPr sz="1200" kern="1200"/>
    </a:lvl2pPr>
    <a:lvl3pPr marL="0" lvl="2" indent="0" defTabSz="0" fontAlgn="base">
      <a:defRPr sz="1200" kern="1200"/>
    </a:lvl3pPr>
    <a:lvl4pPr marL="0" lvl="3" indent="0" defTabSz="0" fontAlgn="base">
      <a:defRPr sz="1200" kern="1200"/>
    </a:lvl4pPr>
    <a:lvl5pPr marL="0" lvl="4" indent="0" defTabSz="0" fontAlgn="base">
      <a:defRPr sz="1200" kern="1200"/>
    </a:lvl5pPr>
    <a:lvl6pPr marL="2286000" lvl="5" indent="0" defTabSz="0" fontAlgn="base">
      <a:defRPr sz="1200" kern="1200"/>
    </a:lvl6pPr>
    <a:lvl7pPr marL="2743200" lvl="6" indent="0" defTabSz="0" fontAlgn="base">
      <a:defRPr sz="1200" kern="1200"/>
    </a:lvl7pPr>
    <a:lvl8pPr marL="3200400" lvl="7" indent="0" defTabSz="0" fontAlgn="base">
      <a:defRPr sz="1200" kern="1200"/>
    </a:lvl8pPr>
    <a:lvl9pPr marL="3657600" lvl="8" indent="0" defTabSz="0" fontAlgn="base">
      <a:defRPr sz="1200" kern="1200"/>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9"/>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4"/>
            <a:ext cx="5800725" cy="4358879"/>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a:prstGeom prst="rect">
            <a:avLst/>
          </a:prstGeo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2097"/>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9"/>
            <a:ext cx="3886200" cy="3263504"/>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369219"/>
            <a:ext cx="3886200" cy="3263504"/>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333829"/>
            <a:ext cx="3655181" cy="617934"/>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1999034"/>
            <a:ext cx="3655181" cy="264321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1999034"/>
            <a:ext cx="3673182" cy="264321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342901"/>
            <a:ext cx="4629150" cy="405288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矩形 6"/>
          <p:cNvSpPr/>
          <p:nvPr/>
        </p:nvSpPr>
        <p:spPr>
          <a:xfrm>
            <a:off x="0" y="0"/>
            <a:ext cx="9251950" cy="5143500"/>
          </a:xfrm>
          <a:prstGeom prst="rect">
            <a:avLst/>
          </a:prstGeom>
          <a:gradFill rotWithShape="1">
            <a:gsLst>
              <a:gs pos="0">
                <a:srgbClr val="F2F2F2">
                  <a:alpha val="100000"/>
                </a:srgbClr>
              </a:gs>
              <a:gs pos="85999">
                <a:srgbClr val="F2F2F2">
                  <a:alpha val="100000"/>
                </a:srgbClr>
              </a:gs>
              <a:gs pos="100000">
                <a:srgbClr val="D8D8D8">
                  <a:alpha val="100000"/>
                </a:srgbClr>
              </a:gs>
            </a:gsLst>
            <a:lin ang="3000000" scaled="1"/>
            <a:tileRect/>
          </a:gradFill>
          <a:ln w="25400">
            <a:noFill/>
          </a:ln>
        </p:spPr>
        <p:txBody>
          <a:bodyPr anchor="ctr"/>
          <a:lstStyle/>
          <a:p>
            <a:pPr lvl="0" algn="ctr">
              <a:lnSpc>
                <a:spcPct val="100000"/>
              </a:lnSpc>
            </a:pPr>
            <a:endParaRPr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7" name="矩形 1"/>
          <p:cNvSpPr/>
          <p:nvPr/>
        </p:nvSpPr>
        <p:spPr>
          <a:xfrm>
            <a:off x="250825" y="123825"/>
            <a:ext cx="936625" cy="287338"/>
          </a:xfrm>
          <a:prstGeom prst="rect">
            <a:avLst/>
          </a:prstGeom>
          <a:solidFill>
            <a:schemeClr val="bg1"/>
          </a:solidFill>
          <a:ln w="25400">
            <a:noFill/>
          </a:ln>
        </p:spPr>
        <p:txBody>
          <a:bodyPr anchor="ctr"/>
          <a:lstStyle/>
          <a:p>
            <a:pPr lvl="0" algn="ctr">
              <a:lnSpc>
                <a:spcPct val="100000"/>
              </a:lnSpc>
            </a:pPr>
            <a:r>
              <a:rPr lang="en-US" altLang="x-none" sz="1400" dirty="0">
                <a:solidFill>
                  <a:srgbClr val="6DC4EF"/>
                </a:solidFill>
                <a:latin typeface="微软雅黑" panose="020B0503020204020204" pitchFamily="2" charset="-122"/>
                <a:ea typeface="微软雅黑" panose="020B0503020204020204" pitchFamily="2" charset="-122"/>
                <a:sym typeface="微软雅黑" panose="020B0503020204020204" pitchFamily="2" charset="-122"/>
              </a:rPr>
              <a:t>LOGO</a:t>
            </a:r>
            <a:endParaRPr lang="zh-CN" altLang="en-US" sz="1400" dirty="0">
              <a:solidFill>
                <a:srgbClr val="6DC4EF"/>
              </a:solidFill>
              <a:latin typeface="微软雅黑" panose="020B0503020204020204" pitchFamily="2" charset="-122"/>
              <a:ea typeface="微软雅黑" panose="020B0503020204020204" pitchFamily="2" charset="-122"/>
              <a:sym typeface="微软雅黑" panose="020B0503020204020204"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marL="685800" lvl="0" indent="-685800" algn="ctr" eaLnBrk="1" latinLnBrk="0" hangingPunct="1">
        <a:lnSpc>
          <a:spcPct val="100000"/>
        </a:lnSpc>
        <a:spcBef>
          <a:spcPct val="0"/>
        </a:spcBef>
        <a:buClr>
          <a:srgbClr val="000000"/>
        </a:buClr>
        <a:buNone/>
        <a:defRPr sz="3300" kern="1200">
          <a:solidFill>
            <a:schemeClr val="tx1"/>
          </a:solidFill>
          <a:latin typeface="+mj-lt"/>
          <a:ea typeface="+mj-ea"/>
          <a:cs typeface="+mj-cs"/>
          <a:sym typeface="Calibri" panose="020F0502020204030204" charset="0"/>
        </a:defRPr>
      </a:lvl1pPr>
    </p:titleStyle>
    <p:bodyStyle>
      <a:lvl1pPr marL="257175" lvl="0" indent="-257175" algn="l" defTabSz="6858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mn-lt"/>
          <a:ea typeface="+mn-ea"/>
          <a:cs typeface="+mn-cs"/>
          <a:sym typeface="Calibri" panose="020F0502020204030204" charset="0"/>
        </a:defRPr>
      </a:lvl1pPr>
      <a:lvl2pPr marL="557530" lvl="1" indent="-214630" algn="l" defTabSz="685800" eaLnBrk="1" fontAlgn="base" latinLnBrk="0" hangingPunct="1">
        <a:lnSpc>
          <a:spcPct val="100000"/>
        </a:lnSpc>
        <a:spcBef>
          <a:spcPct val="20000"/>
        </a:spcBef>
        <a:buFont typeface="Arial" panose="020B0604020202020204" pitchFamily="34" charset="0"/>
        <a:buChar char="–"/>
        <a:defRPr sz="2100" kern="1200">
          <a:solidFill>
            <a:schemeClr val="tx1"/>
          </a:solidFill>
          <a:latin typeface="+mn-lt"/>
          <a:ea typeface="+mn-ea"/>
          <a:cs typeface="+mn-cs"/>
          <a:sym typeface="Calibri" panose="020F0502020204030204" charset="0"/>
        </a:defRPr>
      </a:lvl2pPr>
      <a:lvl3pPr marL="857250" lvl="2" indent="-171450" algn="l" defTabSz="685800" eaLnBrk="1" fontAlgn="base" latinLnBrk="0" hangingPunct="1">
        <a:lnSpc>
          <a:spcPct val="100000"/>
        </a:lnSpc>
        <a:spcBef>
          <a:spcPct val="20000"/>
        </a:spcBef>
        <a:buFont typeface="Arial" panose="020B0604020202020204" pitchFamily="34" charset="0"/>
        <a:buChar char="•"/>
        <a:defRPr sz="1800" kern="1200">
          <a:solidFill>
            <a:schemeClr val="tx1"/>
          </a:solidFill>
          <a:latin typeface="+mn-lt"/>
          <a:ea typeface="+mn-ea"/>
          <a:cs typeface="+mn-cs"/>
          <a:sym typeface="Calibri" panose="020F0502020204030204" charset="0"/>
        </a:defRPr>
      </a:lvl3pPr>
      <a:lvl4pPr marL="1200150" lvl="3" indent="-17145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4pPr>
      <a:lvl5pPr marL="1543050" lvl="4" indent="-17145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5pPr>
      <a:lvl6pPr marL="2514600" lvl="5" indent="-22860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6pPr>
      <a:lvl7pPr marL="2971800" lvl="6" indent="-22860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7pPr>
      <a:lvl8pPr marL="3429000" lvl="7" indent="-22860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8pPr>
      <a:lvl9pPr marL="3886200" lvl="8" indent="-22860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9pPr>
    </p:bodyStyle>
    <p:otherStyle>
      <a:lvl1pPr marL="0" lvl="0" indent="0" algn="l" defTabSz="685800" eaLnBrk="1" fontAlgn="base" latinLnBrk="0" hangingPunct="1">
        <a:lnSpc>
          <a:spcPct val="100000"/>
        </a:lnSpc>
        <a:spcBef>
          <a:spcPct val="0"/>
        </a:spcBef>
        <a:spcAft>
          <a:spcPct val="0"/>
        </a:spcAft>
        <a:buClr>
          <a:srgbClr val="000000"/>
        </a:buClr>
        <a:buFont typeface="Arial" panose="020B0604020202020204" pitchFamily="34" charset="0"/>
        <a:defRPr sz="1300"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Clr>
          <a:srgbClr val="000000"/>
        </a:buClr>
        <a:buFont typeface="Arial" panose="020B0604020202020204" pitchFamily="34" charset="0"/>
        <a:defRPr sz="1300"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Clr>
          <a:srgbClr val="000000"/>
        </a:buClr>
        <a:buFont typeface="Arial" panose="020B0604020202020204" pitchFamily="34" charset="0"/>
        <a:defRPr sz="1300"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Clr>
          <a:srgbClr val="000000"/>
        </a:buClr>
        <a:buFont typeface="Arial" panose="020B0604020202020204" pitchFamily="34" charset="0"/>
        <a:defRPr sz="1300"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Clr>
          <a:srgbClr val="000000"/>
        </a:buClr>
        <a:buFont typeface="Arial" panose="020B0604020202020204" pitchFamily="34" charset="0"/>
        <a:defRPr sz="1300" kern="1200" baseline="0">
          <a:solidFill>
            <a:schemeClr val="tx1"/>
          </a:solidFill>
          <a:latin typeface="+mn-lt"/>
          <a:ea typeface="+mn-ea"/>
          <a:cs typeface="+mn-cs"/>
        </a:defRPr>
      </a:lvl5pPr>
      <a:lvl6pPr marL="2286000" lvl="5" indent="0" algn="l" defTabSz="685800" eaLnBrk="1" fontAlgn="base" latinLnBrk="0" hangingPunct="1">
        <a:lnSpc>
          <a:spcPct val="100000"/>
        </a:lnSpc>
        <a:spcBef>
          <a:spcPct val="0"/>
        </a:spcBef>
        <a:spcAft>
          <a:spcPct val="0"/>
        </a:spcAft>
        <a:buClr>
          <a:srgbClr val="000000"/>
        </a:buClr>
        <a:buFont typeface="Arial" panose="020B0604020202020204" pitchFamily="34" charset="0"/>
        <a:defRPr sz="1300" kern="1200" baseline="0">
          <a:solidFill>
            <a:schemeClr val="tx1"/>
          </a:solidFill>
          <a:latin typeface="+mn-lt"/>
          <a:ea typeface="+mn-ea"/>
          <a:cs typeface="+mn-cs"/>
        </a:defRPr>
      </a:lvl6pPr>
      <a:lvl7pPr marL="2743200" lvl="6" indent="0" algn="l" defTabSz="685800" eaLnBrk="1" fontAlgn="base" latinLnBrk="0" hangingPunct="1">
        <a:lnSpc>
          <a:spcPct val="100000"/>
        </a:lnSpc>
        <a:spcBef>
          <a:spcPct val="0"/>
        </a:spcBef>
        <a:spcAft>
          <a:spcPct val="0"/>
        </a:spcAft>
        <a:buClr>
          <a:srgbClr val="000000"/>
        </a:buClr>
        <a:buFont typeface="Arial" panose="020B0604020202020204" pitchFamily="34" charset="0"/>
        <a:defRPr sz="1300" kern="1200" baseline="0">
          <a:solidFill>
            <a:schemeClr val="tx1"/>
          </a:solidFill>
          <a:latin typeface="+mn-lt"/>
          <a:ea typeface="+mn-ea"/>
          <a:cs typeface="+mn-cs"/>
        </a:defRPr>
      </a:lvl7pPr>
      <a:lvl8pPr marL="3200400" lvl="7" indent="0" algn="l" defTabSz="685800" eaLnBrk="1" fontAlgn="base" latinLnBrk="0" hangingPunct="1">
        <a:lnSpc>
          <a:spcPct val="100000"/>
        </a:lnSpc>
        <a:spcBef>
          <a:spcPct val="0"/>
        </a:spcBef>
        <a:spcAft>
          <a:spcPct val="0"/>
        </a:spcAft>
        <a:buClr>
          <a:srgbClr val="000000"/>
        </a:buClr>
        <a:buFont typeface="Arial" panose="020B0604020202020204" pitchFamily="34" charset="0"/>
        <a:defRPr sz="1300" kern="1200" baseline="0">
          <a:solidFill>
            <a:schemeClr val="tx1"/>
          </a:solidFill>
          <a:latin typeface="+mn-lt"/>
          <a:ea typeface="+mn-ea"/>
          <a:cs typeface="+mn-cs"/>
        </a:defRPr>
      </a:lvl8pPr>
      <a:lvl9pPr marL="3657600" lvl="8" indent="0" algn="l" defTabSz="685800" eaLnBrk="1" fontAlgn="base" latinLnBrk="0" hangingPunct="1">
        <a:lnSpc>
          <a:spcPct val="100000"/>
        </a:lnSpc>
        <a:spcBef>
          <a:spcPct val="0"/>
        </a:spcBef>
        <a:spcAft>
          <a:spcPct val="0"/>
        </a:spcAft>
        <a:buClr>
          <a:srgbClr val="000000"/>
        </a:buClr>
        <a:buFont typeface="Arial" panose="020B0604020202020204" pitchFamily="34" charset="0"/>
        <a:defRPr sz="1300"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矩形 16"/>
          <p:cNvSpPr/>
          <p:nvPr/>
        </p:nvSpPr>
        <p:spPr>
          <a:xfrm>
            <a:off x="622300" y="2066925"/>
            <a:ext cx="8140700" cy="1068388"/>
          </a:xfrm>
          <a:custGeom>
            <a:avLst/>
            <a:gdLst>
              <a:gd name="txL" fmla="*/ 0 w 8141666"/>
              <a:gd name="txT" fmla="*/ 0 h 1067173"/>
              <a:gd name="txR" fmla="*/ 8141666 w 8141666"/>
              <a:gd name="txB" fmla="*/ 1067173 h 1067173"/>
            </a:gdLst>
            <a:ahLst/>
            <a:cxnLst>
              <a:cxn ang="0">
                <a:pos x="4762" y="0"/>
              </a:cxn>
              <a:cxn ang="0">
                <a:pos x="8141666" y="0"/>
              </a:cxn>
              <a:cxn ang="0">
                <a:pos x="8141666" y="864096"/>
              </a:cxn>
              <a:cxn ang="0">
                <a:pos x="4222314" y="1067173"/>
              </a:cxn>
              <a:cxn ang="0">
                <a:pos x="0" y="854571"/>
              </a:cxn>
              <a:cxn ang="0">
                <a:pos x="4762" y="0"/>
              </a:cxn>
            </a:cxnLst>
            <a:rect l="txL" t="txT" r="txR" b="txB"/>
            <a:pathLst>
              <a:path w="8141666" h="1067173">
                <a:moveTo>
                  <a:pt x="4762" y="0"/>
                </a:moveTo>
                <a:lnTo>
                  <a:pt x="8141666" y="0"/>
                </a:lnTo>
                <a:lnTo>
                  <a:pt x="8141666" y="864096"/>
                </a:lnTo>
                <a:cubicBezTo>
                  <a:pt x="6794575" y="865875"/>
                  <a:pt x="5569405" y="1065394"/>
                  <a:pt x="4222314" y="1067173"/>
                </a:cubicBezTo>
                <a:lnTo>
                  <a:pt x="0" y="854571"/>
                </a:lnTo>
                <a:cubicBezTo>
                  <a:pt x="1587" y="569714"/>
                  <a:pt x="3175" y="284857"/>
                  <a:pt x="4762" y="0"/>
                </a:cubicBezTo>
                <a:close/>
              </a:path>
            </a:pathLst>
          </a:custGeom>
          <a:solidFill>
            <a:srgbClr val="6DC4EF"/>
          </a:solidFill>
          <a:ln w="254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075" name="TextBox 20"/>
          <p:cNvSpPr/>
          <p:nvPr/>
        </p:nvSpPr>
        <p:spPr>
          <a:xfrm>
            <a:off x="611188" y="2282825"/>
            <a:ext cx="8137525" cy="678815"/>
          </a:xfrm>
          <a:prstGeom prst="rect">
            <a:avLst/>
          </a:prstGeom>
          <a:noFill/>
          <a:ln w="9525">
            <a:noFill/>
          </a:ln>
        </p:spPr>
        <p:txBody>
          <a:bodyPr wrap="square">
            <a:spAutoFit/>
          </a:bodyPr>
          <a:lstStyle/>
          <a:p>
            <a:pPr lvl="0" algn="ctr">
              <a:lnSpc>
                <a:spcPct val="100000"/>
              </a:lnSpc>
            </a:pPr>
            <a:r>
              <a:rPr lang="en-US" altLang="x-none" sz="3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 </a:t>
            </a:r>
            <a:r>
              <a:rPr lang="zh-CN" altLang="en-US" sz="3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租车系统项目报告</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t>用户流程图</a:t>
            </a:r>
          </a:p>
        </p:txBody>
      </p:sp>
      <p:pic>
        <p:nvPicPr>
          <p:cNvPr id="4" name="图片 3" descr="用户"/>
          <p:cNvPicPr>
            <a:picLocks noChangeAspect="1"/>
          </p:cNvPicPr>
          <p:nvPr/>
        </p:nvPicPr>
        <p:blipFill>
          <a:blip r:embed="rId2"/>
          <a:stretch>
            <a:fillRect/>
          </a:stretch>
        </p:blipFill>
        <p:spPr>
          <a:xfrm>
            <a:off x="4090670" y="487045"/>
            <a:ext cx="2119630" cy="47390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t>司机流程图</a:t>
            </a:r>
          </a:p>
        </p:txBody>
      </p:sp>
      <p:pic>
        <p:nvPicPr>
          <p:cNvPr id="4" name="图片 3" descr="用户"/>
          <p:cNvPicPr>
            <a:picLocks noChangeAspect="1"/>
          </p:cNvPicPr>
          <p:nvPr/>
        </p:nvPicPr>
        <p:blipFill>
          <a:blip r:embed="rId2"/>
          <a:stretch>
            <a:fillRect/>
          </a:stretch>
        </p:blipFill>
        <p:spPr>
          <a:xfrm>
            <a:off x="3760470" y="234315"/>
            <a:ext cx="1959610" cy="47123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3074" name="矩形 16"/>
          <p:cNvSpPr/>
          <p:nvPr/>
        </p:nvSpPr>
        <p:spPr>
          <a:xfrm>
            <a:off x="501650" y="596900"/>
            <a:ext cx="8140700" cy="3663315"/>
          </a:xfrm>
          <a:custGeom>
            <a:avLst/>
            <a:gdLst>
              <a:gd name="txL" fmla="*/ 0 w 8141666"/>
              <a:gd name="txT" fmla="*/ 0 h 1067173"/>
              <a:gd name="txR" fmla="*/ 8141666 w 8141666"/>
              <a:gd name="txB" fmla="*/ 1067173 h 1067173"/>
            </a:gdLst>
            <a:ahLst/>
            <a:cxnLst>
              <a:cxn ang="0">
                <a:pos x="4762" y="0"/>
              </a:cxn>
              <a:cxn ang="0">
                <a:pos x="8141666" y="0"/>
              </a:cxn>
              <a:cxn ang="0">
                <a:pos x="8141666" y="864096"/>
              </a:cxn>
              <a:cxn ang="0">
                <a:pos x="4222314" y="1067173"/>
              </a:cxn>
              <a:cxn ang="0">
                <a:pos x="0" y="854571"/>
              </a:cxn>
              <a:cxn ang="0">
                <a:pos x="4762" y="0"/>
              </a:cxn>
            </a:cxnLst>
            <a:rect l="txL" t="txT" r="txR" b="txB"/>
            <a:pathLst>
              <a:path w="8141666" h="1067173">
                <a:moveTo>
                  <a:pt x="4762" y="0"/>
                </a:moveTo>
                <a:lnTo>
                  <a:pt x="8141666" y="0"/>
                </a:lnTo>
                <a:lnTo>
                  <a:pt x="8141666" y="864096"/>
                </a:lnTo>
                <a:cubicBezTo>
                  <a:pt x="6794575" y="865875"/>
                  <a:pt x="5569405" y="1065394"/>
                  <a:pt x="4222314" y="1067173"/>
                </a:cubicBezTo>
                <a:lnTo>
                  <a:pt x="0" y="854571"/>
                </a:lnTo>
                <a:cubicBezTo>
                  <a:pt x="1587" y="569714"/>
                  <a:pt x="3175" y="284857"/>
                  <a:pt x="4762" y="0"/>
                </a:cubicBezTo>
                <a:close/>
              </a:path>
            </a:pathLst>
          </a:custGeom>
          <a:solidFill>
            <a:srgbClr val="6DC4EF"/>
          </a:solidFill>
          <a:ln w="25400">
            <a:noFill/>
          </a:ln>
        </p:spPr>
        <p:txBody>
          <a:bodyPr anchor="ctr"/>
          <a:lstStyle/>
          <a:p>
            <a:pPr lvl="0" algn="ctr">
              <a:lnSpc>
                <a:spcPct val="100000"/>
              </a:lnSpc>
            </a:pPr>
            <a:r>
              <a:rPr lang="zh-CN" sz="4400" b="1">
                <a:solidFill>
                  <a:schemeClr val="tx1"/>
                </a:solidFill>
                <a:latin typeface="微软雅黑" panose="020B0503020204020204" pitchFamily="2" charset="-122"/>
                <a:ea typeface="微软雅黑" panose="020B0503020204020204" pitchFamily="2" charset="-122"/>
                <a:sym typeface="宋体" panose="02010600030101010101" pitchFamily="2" charset="-122"/>
              </a:rPr>
              <a:t>项目分工</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00B0F0"/>
                </a:solidFill>
                <a:sym typeface="+mn-ea"/>
              </a:rPr>
              <a:t>任务划分</a:t>
            </a:r>
            <a:endParaRPr lang="zh-CN" altLang="en-US"/>
          </a:p>
        </p:txBody>
      </p:sp>
      <p:sp>
        <p:nvSpPr>
          <p:cNvPr id="3" name="内容占位符 2"/>
          <p:cNvSpPr>
            <a:spLocks noGrp="1"/>
          </p:cNvSpPr>
          <p:nvPr>
            <p:ph idx="1"/>
          </p:nvPr>
        </p:nvSpPr>
        <p:spPr/>
        <p:txBody>
          <a:bodyPr/>
          <a:lstStyle/>
          <a:p>
            <a:pPr marL="0" indent="0">
              <a:buNone/>
            </a:pPr>
            <a:r>
              <a:rPr lang="zh-CN" altLang="en-US"/>
              <a:t>1、android端设计，包括司机端和用户端</a:t>
            </a:r>
          </a:p>
          <a:p>
            <a:pPr marL="0" indent="0">
              <a:buNone/>
            </a:pPr>
            <a:r>
              <a:rPr lang="zh-CN" altLang="en-US"/>
              <a:t>2、web管理员端设计</a:t>
            </a:r>
          </a:p>
          <a:p>
            <a:pPr marL="0" indent="0">
              <a:buNone/>
            </a:pPr>
            <a:r>
              <a:rPr lang="zh-CN" altLang="en-US"/>
              <a:t>3、百度地图LBS，定位功能和计算司机与客户之间距离计算功能实现</a:t>
            </a:r>
          </a:p>
          <a:p>
            <a:pPr marL="0" indent="0">
              <a:buNone/>
            </a:pPr>
            <a:r>
              <a:rPr lang="zh-CN" altLang="en-US"/>
              <a:t>4、核心匹配算法以及用户实时请求的满足编码的实现</a:t>
            </a:r>
          </a:p>
          <a:p>
            <a:pPr marL="0" indent="0">
              <a:buNone/>
            </a:pPr>
            <a:r>
              <a:rPr lang="zh-CN" altLang="en-US"/>
              <a:t>5、数据库设计和后端服务器开发</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00B0F0"/>
                </a:solidFill>
                <a:sym typeface="+mn-ea"/>
              </a:rPr>
              <a:t>组员分工</a:t>
            </a:r>
            <a:endParaRPr lang="zh-CN" altLang="en-US"/>
          </a:p>
        </p:txBody>
      </p:sp>
      <p:sp>
        <p:nvSpPr>
          <p:cNvPr id="3" name="内容占位符 2"/>
          <p:cNvSpPr>
            <a:spLocks noGrp="1"/>
          </p:cNvSpPr>
          <p:nvPr>
            <p:ph idx="1"/>
          </p:nvPr>
        </p:nvSpPr>
        <p:spPr/>
        <p:txBody>
          <a:bodyPr/>
          <a:lstStyle/>
          <a:p>
            <a:pPr marL="0" indent="0">
              <a:buNone/>
            </a:pPr>
            <a:r>
              <a:rPr lang="zh-CN" altLang="en-US"/>
              <a:t>李杭澍负责android端设计以及百度地图的LBS实现</a:t>
            </a:r>
          </a:p>
          <a:p>
            <a:pPr marL="0" indent="0">
              <a:buNone/>
            </a:pPr>
            <a:r>
              <a:rPr lang="zh-CN" altLang="en-US"/>
              <a:t>陈红彬负责核心匹配算法以及用户实时请求的满足编码的实现</a:t>
            </a:r>
          </a:p>
          <a:p>
            <a:pPr marL="0" indent="0">
              <a:buNone/>
            </a:pPr>
            <a:r>
              <a:rPr lang="zh-CN" altLang="en-US"/>
              <a:t>杨添负责web端开发以及后端服务器和数据库</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3074" name="矩形 16"/>
          <p:cNvSpPr/>
          <p:nvPr/>
        </p:nvSpPr>
        <p:spPr>
          <a:xfrm>
            <a:off x="210820" y="1049655"/>
            <a:ext cx="8140700" cy="2637790"/>
          </a:xfrm>
          <a:prstGeom prst="rect">
            <a:avLst/>
          </a:prstGeom>
          <a:solidFill>
            <a:srgbClr val="00B0F0"/>
          </a:solidFill>
          <a:ln>
            <a:solidFill>
              <a:srgbClr val="00B0F0"/>
            </a:solidFill>
          </a:ln>
        </p:spPr>
        <p:style>
          <a:lnRef idx="3">
            <a:schemeClr val="lt1"/>
          </a:lnRef>
          <a:fillRef idx="1">
            <a:schemeClr val="accent1"/>
          </a:fillRef>
          <a:effectRef idx="1">
            <a:schemeClr val="accent1"/>
          </a:effectRef>
          <a:fontRef idx="minor">
            <a:schemeClr val="lt1"/>
          </a:fontRef>
        </p:style>
        <p:txBody>
          <a:bodyPr anchor="ctr"/>
          <a:lstStyle/>
          <a:p>
            <a:pPr lvl="0" algn="ctr">
              <a:lnSpc>
                <a:spcPct val="100000"/>
              </a:lnSpc>
            </a:pPr>
            <a:endParaRPr lang="zh-CN" sz="4400" b="1" baseline="30000">
              <a:solidFill>
                <a:schemeClr val="tx1"/>
              </a:solidFill>
              <a:latin typeface="微软雅黑" panose="020B0503020204020204" pitchFamily="2" charset="-122"/>
              <a:ea typeface="微软雅黑" panose="020B0503020204020204" pitchFamily="2" charset="-122"/>
              <a:sym typeface="宋体" panose="02010600030101010101" pitchFamily="2" charset="-122"/>
            </a:endParaRPr>
          </a:p>
          <a:p>
            <a:pPr lvl="0" algn="ctr">
              <a:lnSpc>
                <a:spcPct val="100000"/>
              </a:lnSpc>
            </a:pPr>
            <a:r>
              <a:rPr lang="zh-CN" sz="4400" b="1" baseline="30000">
                <a:solidFill>
                  <a:schemeClr val="tx1"/>
                </a:solidFill>
                <a:latin typeface="微软雅黑" panose="020B0503020204020204" pitchFamily="2" charset="-122"/>
                <a:ea typeface="微软雅黑" panose="020B0503020204020204" pitchFamily="2" charset="-122"/>
                <a:sym typeface="宋体" panose="02010600030101010101" pitchFamily="2" charset="-122"/>
              </a:rPr>
              <a:t>核心匹配算法实现</a:t>
            </a:r>
          </a:p>
          <a:p>
            <a:pPr lvl="0" algn="ctr">
              <a:lnSpc>
                <a:spcPct val="100000"/>
              </a:lnSpc>
            </a:pPr>
            <a:r>
              <a:rPr lang="zh-CN" sz="4400" b="1" baseline="30000">
                <a:solidFill>
                  <a:schemeClr val="tx1"/>
                </a:solidFill>
                <a:latin typeface="微软雅黑" panose="020B0503020204020204" pitchFamily="2" charset="-122"/>
                <a:ea typeface="微软雅黑" panose="020B0503020204020204" pitchFamily="2" charset="-122"/>
                <a:sym typeface="宋体" panose="02010600030101010101" pitchFamily="2" charset="-122"/>
              </a:rPr>
              <a:t>                              </a:t>
            </a:r>
            <a:r>
              <a:rPr lang="en-US" altLang="zh-CN" sz="4400" b="1" baseline="30000">
                <a:solidFill>
                  <a:schemeClr val="tx1"/>
                </a:solidFill>
                <a:latin typeface="微软雅黑" panose="020B0503020204020204" pitchFamily="2" charset="-122"/>
                <a:ea typeface="微软雅黑" panose="020B0503020204020204" pitchFamily="2" charset="-122"/>
                <a:sym typeface="宋体" panose="02010600030101010101" pitchFamily="2" charset="-122"/>
              </a:rPr>
              <a:t>--</a:t>
            </a:r>
            <a:r>
              <a:rPr lang="zh-CN" altLang="en-US" sz="4400" b="1" baseline="30000">
                <a:solidFill>
                  <a:schemeClr val="tx1"/>
                </a:solidFill>
                <a:latin typeface="微软雅黑" panose="020B0503020204020204" pitchFamily="2" charset="-122"/>
                <a:ea typeface="微软雅黑" panose="020B0503020204020204" pitchFamily="2" charset="-122"/>
                <a:sym typeface="宋体" panose="02010600030101010101" pitchFamily="2" charset="-122"/>
              </a:rPr>
              <a:t>陈红彬</a:t>
            </a:r>
            <a:r>
              <a:rPr lang="zh-CN" sz="4400" b="1" baseline="30000">
                <a:solidFill>
                  <a:schemeClr val="tx1"/>
                </a:solidFill>
                <a:latin typeface="微软雅黑" panose="020B0503020204020204" pitchFamily="2" charset="-122"/>
                <a:ea typeface="微软雅黑" panose="020B0503020204020204" pitchFamily="2" charset="-122"/>
                <a:sym typeface="宋体" panose="02010600030101010101" pitchFamily="2" charset="-122"/>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00B0F0"/>
                </a:solidFill>
                <a:sym typeface="+mn-ea"/>
              </a:rPr>
              <a:t>遇到的问题</a:t>
            </a:r>
            <a:endParaRPr lang="zh-CN" altLang="en-US"/>
          </a:p>
        </p:txBody>
      </p:sp>
      <p:sp>
        <p:nvSpPr>
          <p:cNvPr id="3" name="内容占位符 2"/>
          <p:cNvSpPr>
            <a:spLocks noGrp="1"/>
          </p:cNvSpPr>
          <p:nvPr>
            <p:ph idx="1"/>
          </p:nvPr>
        </p:nvSpPr>
        <p:spPr/>
        <p:txBody>
          <a:bodyPr/>
          <a:lstStyle/>
          <a:p>
            <a:pPr marL="0" indent="0">
              <a:buNone/>
            </a:pPr>
            <a:r>
              <a:rPr lang="en-US" altLang="zh-CN"/>
              <a:t>1.</a:t>
            </a:r>
            <a:r>
              <a:rPr lang="zh-CN" altLang="en-US"/>
              <a:t>如何给用户分配合适的司机</a:t>
            </a:r>
          </a:p>
          <a:p>
            <a:pPr marL="0" indent="0">
              <a:buNone/>
            </a:pPr>
            <a:r>
              <a:rPr lang="en-US" altLang="zh-CN"/>
              <a:t>2.</a:t>
            </a:r>
            <a:r>
              <a:rPr lang="zh-CN" altLang="en-US"/>
              <a:t>如果用户和司机数目不一致怎么办</a:t>
            </a:r>
          </a:p>
          <a:p>
            <a:pPr marL="0" indent="0">
              <a:buNone/>
            </a:pPr>
            <a:r>
              <a:rPr lang="en-US" altLang="zh-CN"/>
              <a:t>3.</a:t>
            </a:r>
            <a:r>
              <a:rPr lang="zh-CN" altLang="en-US"/>
              <a:t>如何解决司机完成订单后，还能匹配到新的用户</a:t>
            </a:r>
          </a:p>
          <a:p>
            <a:pPr marL="0" indent="0">
              <a:buNone/>
            </a:pPr>
            <a:r>
              <a:rPr lang="en-US" altLang="zh-CN"/>
              <a:t>4.</a:t>
            </a:r>
            <a:r>
              <a:rPr lang="zh-CN" altLang="en-US"/>
              <a:t>如何保证用户无论何时发出请求，都能尽快匹配到司机</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a:solidFill>
                  <a:srgbClr val="00B0F0"/>
                </a:solidFill>
                <a:sym typeface="+mn-ea"/>
              </a:rPr>
              <a:t>1.</a:t>
            </a:r>
            <a:r>
              <a:rPr lang="zh-CN" altLang="en-US" b="1">
                <a:solidFill>
                  <a:srgbClr val="00B0F0"/>
                </a:solidFill>
                <a:sym typeface="+mn-ea"/>
              </a:rPr>
              <a:t>如何给用户分配合适的司机</a:t>
            </a:r>
            <a:endParaRPr lang="zh-CN" altLang="en-US"/>
          </a:p>
        </p:txBody>
      </p:sp>
      <p:sp>
        <p:nvSpPr>
          <p:cNvPr id="3" name="内容占位符 2"/>
          <p:cNvSpPr>
            <a:spLocks noGrp="1"/>
          </p:cNvSpPr>
          <p:nvPr>
            <p:ph idx="1"/>
          </p:nvPr>
        </p:nvSpPr>
        <p:spPr/>
        <p:txBody>
          <a:bodyPr/>
          <a:lstStyle/>
          <a:p>
            <a:pPr marL="0" indent="0">
              <a:buNone/>
            </a:pPr>
            <a:r>
              <a:rPr lang="zh-CN" altLang="en-US"/>
              <a:t>解决：</a:t>
            </a:r>
          </a:p>
          <a:p>
            <a:r>
              <a:rPr lang="zh-CN" altLang="en-US"/>
              <a:t>给用户分配合适的司机，以距离为标准使得在同一时间段内每个用户与其匹配到的司机距离整体和尽可能小，转化为组合优化问题，以婚姻稳定匹配算法为原型，以距离为优先级得到最优匹配</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a:solidFill>
                  <a:srgbClr val="00B0F0"/>
                </a:solidFill>
                <a:sym typeface="+mn-ea"/>
              </a:rPr>
              <a:t>2.</a:t>
            </a:r>
            <a:r>
              <a:rPr lang="zh-CN" altLang="en-US" b="1">
                <a:solidFill>
                  <a:srgbClr val="00B0F0"/>
                </a:solidFill>
                <a:sym typeface="+mn-ea"/>
              </a:rPr>
              <a:t>如果用户和司机数目不一致怎么办？</a:t>
            </a:r>
            <a:endParaRPr lang="zh-CN" altLang="en-US"/>
          </a:p>
        </p:txBody>
      </p:sp>
      <p:sp>
        <p:nvSpPr>
          <p:cNvPr id="3" name="内容占位符 2"/>
          <p:cNvSpPr>
            <a:spLocks noGrp="1"/>
          </p:cNvSpPr>
          <p:nvPr>
            <p:ph idx="1"/>
          </p:nvPr>
        </p:nvSpPr>
        <p:spPr/>
        <p:txBody>
          <a:bodyPr/>
          <a:lstStyle/>
          <a:p>
            <a:pPr marL="0" indent="0">
              <a:buNone/>
            </a:pPr>
            <a:r>
              <a:rPr lang="en-US" altLang="zh-CN">
                <a:solidFill>
                  <a:schemeClr val="tx1"/>
                </a:solidFill>
                <a:sym typeface="+mn-ea"/>
              </a:rPr>
              <a:t> </a:t>
            </a:r>
            <a:r>
              <a:rPr lang="zh-CN" altLang="en-US">
                <a:solidFill>
                  <a:schemeClr val="tx1"/>
                </a:solidFill>
                <a:sym typeface="+mn-ea"/>
              </a:rPr>
              <a:t>解决：</a:t>
            </a:r>
          </a:p>
          <a:p>
            <a:r>
              <a:rPr lang="zh-CN" altLang="en-US"/>
              <a:t>若用户数目大于司机数目，改进匹配算法给未匹配到用户建立单独数组存储，等到司机空闲进行匹配。</a:t>
            </a:r>
          </a:p>
          <a:p>
            <a:r>
              <a:rPr lang="zh-CN" altLang="en-US"/>
              <a:t>若用户数目小于司机数目，直接设置剩余司机状态为空闲即可</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00B0F0"/>
                </a:solidFill>
                <a:sym typeface="+mn-ea"/>
              </a:rPr>
              <a:t>如何解决司机完成一单后还能匹配到新的用户？</a:t>
            </a:r>
            <a:endParaRPr lang="zh-CN" altLang="en-US"/>
          </a:p>
        </p:txBody>
      </p:sp>
      <p:sp>
        <p:nvSpPr>
          <p:cNvPr id="3" name="内容占位符 2"/>
          <p:cNvSpPr>
            <a:spLocks noGrp="1"/>
          </p:cNvSpPr>
          <p:nvPr>
            <p:ph idx="1"/>
          </p:nvPr>
        </p:nvSpPr>
        <p:spPr/>
        <p:txBody>
          <a:bodyPr/>
          <a:lstStyle/>
          <a:p>
            <a:pPr marL="0" indent="0">
              <a:buNone/>
            </a:pPr>
            <a:r>
              <a:rPr lang="zh-CN" altLang="en-US"/>
              <a:t>解决：</a:t>
            </a:r>
          </a:p>
          <a:p>
            <a:r>
              <a:rPr lang="zh-CN" altLang="en-US"/>
              <a:t>对每个司机都有状态属性，当接单时设置状态繁忙，无法接受其他用户的请求。当完成订单后设置状态空闲，能够接受其他用户的请求</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矩形 16"/>
          <p:cNvSpPr/>
          <p:nvPr/>
        </p:nvSpPr>
        <p:spPr>
          <a:xfrm>
            <a:off x="-33337" y="482600"/>
            <a:ext cx="1582737" cy="576263"/>
          </a:xfrm>
          <a:custGeom>
            <a:avLst/>
            <a:gdLst>
              <a:gd name="txL" fmla="*/ 0 w 8141666"/>
              <a:gd name="txT" fmla="*/ 0 h 1067173"/>
              <a:gd name="txR" fmla="*/ 8141666 w 8141666"/>
              <a:gd name="txB" fmla="*/ 1067173 h 1067173"/>
            </a:gdLst>
            <a:ahLst/>
            <a:cxnLst>
              <a:cxn ang="0">
                <a:pos x="4762" y="0"/>
              </a:cxn>
              <a:cxn ang="0">
                <a:pos x="8141666" y="0"/>
              </a:cxn>
              <a:cxn ang="0">
                <a:pos x="8141666" y="864096"/>
              </a:cxn>
              <a:cxn ang="0">
                <a:pos x="4222314" y="1067173"/>
              </a:cxn>
              <a:cxn ang="0">
                <a:pos x="0" y="854571"/>
              </a:cxn>
              <a:cxn ang="0">
                <a:pos x="4762" y="0"/>
              </a:cxn>
            </a:cxnLst>
            <a:rect l="txL" t="txT" r="txR" b="txB"/>
            <a:pathLst>
              <a:path w="8141666" h="1067173">
                <a:moveTo>
                  <a:pt x="4762" y="0"/>
                </a:moveTo>
                <a:lnTo>
                  <a:pt x="8141666" y="0"/>
                </a:lnTo>
                <a:lnTo>
                  <a:pt x="8141666" y="864096"/>
                </a:lnTo>
                <a:cubicBezTo>
                  <a:pt x="6794575" y="865875"/>
                  <a:pt x="5569405" y="1065394"/>
                  <a:pt x="4222314" y="1067173"/>
                </a:cubicBezTo>
                <a:lnTo>
                  <a:pt x="0" y="854571"/>
                </a:lnTo>
                <a:cubicBezTo>
                  <a:pt x="1587" y="569714"/>
                  <a:pt x="3175" y="284857"/>
                  <a:pt x="4762" y="0"/>
                </a:cubicBezTo>
                <a:close/>
              </a:path>
            </a:pathLst>
          </a:custGeom>
          <a:solidFill>
            <a:srgbClr val="6DC4EF"/>
          </a:solidFill>
          <a:ln w="254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099" name="TextBox 3"/>
          <p:cNvSpPr/>
          <p:nvPr/>
        </p:nvSpPr>
        <p:spPr>
          <a:xfrm>
            <a:off x="-69850" y="482600"/>
            <a:ext cx="1619250" cy="461963"/>
          </a:xfrm>
          <a:prstGeom prst="rect">
            <a:avLst/>
          </a:prstGeom>
          <a:noFill/>
          <a:ln w="9525">
            <a:noFill/>
          </a:ln>
        </p:spPr>
        <p:txBody>
          <a:bodyPr wrap="square">
            <a:spAutoFit/>
          </a:bodyPr>
          <a:lstStyle/>
          <a:p>
            <a:pPr lvl="0" algn="ctr">
              <a:lnSpc>
                <a:spcPct val="100000"/>
              </a:lnSpc>
            </a:pPr>
            <a:r>
              <a:rPr lang="zh-CN" altLang="en-US" sz="24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目  录</a:t>
            </a:r>
            <a:endParaRPr lang="zh-CN" altLang="en-US" dirty="0">
              <a:ea typeface="宋体" panose="02010600030101010101" pitchFamily="2" charset="-122"/>
            </a:endParaRPr>
          </a:p>
        </p:txBody>
      </p:sp>
      <p:sp>
        <p:nvSpPr>
          <p:cNvPr id="4100" name="直接连接符 4"/>
          <p:cNvSpPr/>
          <p:nvPr/>
        </p:nvSpPr>
        <p:spPr>
          <a:xfrm>
            <a:off x="250825" y="2355850"/>
            <a:ext cx="2232025" cy="0"/>
          </a:xfrm>
          <a:prstGeom prst="line">
            <a:avLst/>
          </a:prstGeom>
          <a:ln w="44450" cap="flat" cmpd="sng">
            <a:solidFill>
              <a:srgbClr val="584650"/>
            </a:solidFill>
            <a:prstDash val="solid"/>
            <a:bevel/>
            <a:headEnd type="none" w="med" len="med"/>
            <a:tailEnd type="none" w="med" len="med"/>
          </a:ln>
        </p:spPr>
      </p:sp>
      <p:sp>
        <p:nvSpPr>
          <p:cNvPr id="4101" name="直接连接符 5"/>
          <p:cNvSpPr/>
          <p:nvPr/>
        </p:nvSpPr>
        <p:spPr>
          <a:xfrm>
            <a:off x="2482850" y="2355850"/>
            <a:ext cx="2160588" cy="0"/>
          </a:xfrm>
          <a:prstGeom prst="line">
            <a:avLst/>
          </a:prstGeom>
          <a:ln w="44450" cap="flat" cmpd="sng">
            <a:solidFill>
              <a:srgbClr val="CB7151"/>
            </a:solidFill>
            <a:prstDash val="solid"/>
            <a:bevel/>
            <a:headEnd type="none" w="med" len="med"/>
            <a:tailEnd type="none" w="med" len="med"/>
          </a:ln>
        </p:spPr>
      </p:sp>
      <p:sp>
        <p:nvSpPr>
          <p:cNvPr id="4102" name="直接连接符 6"/>
          <p:cNvSpPr/>
          <p:nvPr/>
        </p:nvSpPr>
        <p:spPr>
          <a:xfrm>
            <a:off x="4643438" y="2355850"/>
            <a:ext cx="2305050" cy="0"/>
          </a:xfrm>
          <a:prstGeom prst="line">
            <a:avLst/>
          </a:prstGeom>
          <a:ln w="44450" cap="flat" cmpd="sng">
            <a:solidFill>
              <a:srgbClr val="C9D76F"/>
            </a:solidFill>
            <a:prstDash val="solid"/>
            <a:bevel/>
            <a:headEnd type="none" w="med" len="med"/>
            <a:tailEnd type="none" w="med" len="med"/>
          </a:ln>
        </p:spPr>
      </p:sp>
      <p:sp>
        <p:nvSpPr>
          <p:cNvPr id="4103" name="直接连接符 7"/>
          <p:cNvSpPr/>
          <p:nvPr/>
        </p:nvSpPr>
        <p:spPr>
          <a:xfrm>
            <a:off x="6948488" y="2355850"/>
            <a:ext cx="2232025" cy="0"/>
          </a:xfrm>
          <a:prstGeom prst="line">
            <a:avLst/>
          </a:prstGeom>
          <a:ln w="44450" cap="flat" cmpd="sng">
            <a:solidFill>
              <a:srgbClr val="B1CBB4"/>
            </a:solidFill>
            <a:prstDash val="solid"/>
            <a:bevel/>
            <a:headEnd type="none" w="med" len="med"/>
            <a:tailEnd type="none" w="med" len="med"/>
          </a:ln>
        </p:spPr>
      </p:sp>
      <p:pic>
        <p:nvPicPr>
          <p:cNvPr id="4104" name="Picture 3"/>
          <p:cNvPicPr>
            <a:picLocks noChangeAspect="1"/>
          </p:cNvPicPr>
          <p:nvPr/>
        </p:nvPicPr>
        <p:blipFill>
          <a:blip r:embed="rId2"/>
          <a:srcRect l="2766" r="7204" b="57678"/>
          <a:stretch>
            <a:fillRect/>
          </a:stretch>
        </p:blipFill>
        <p:spPr>
          <a:xfrm rot="-5400000" flipV="1">
            <a:off x="3763963" y="2297113"/>
            <a:ext cx="1871662" cy="114300"/>
          </a:xfrm>
          <a:prstGeom prst="rect">
            <a:avLst/>
          </a:prstGeom>
          <a:noFill/>
          <a:ln w="9525">
            <a:noFill/>
          </a:ln>
        </p:spPr>
      </p:pic>
      <p:pic>
        <p:nvPicPr>
          <p:cNvPr id="4105" name="Picture 3"/>
          <p:cNvPicPr>
            <a:picLocks noChangeAspect="1"/>
          </p:cNvPicPr>
          <p:nvPr/>
        </p:nvPicPr>
        <p:blipFill>
          <a:blip r:embed="rId2"/>
          <a:srcRect l="2766" r="7204" b="57678"/>
          <a:stretch>
            <a:fillRect/>
          </a:stretch>
        </p:blipFill>
        <p:spPr>
          <a:xfrm rot="-5400000" flipV="1">
            <a:off x="1603375" y="2297113"/>
            <a:ext cx="1871663" cy="114300"/>
          </a:xfrm>
          <a:prstGeom prst="rect">
            <a:avLst/>
          </a:prstGeom>
          <a:noFill/>
          <a:ln w="9525">
            <a:noFill/>
          </a:ln>
        </p:spPr>
      </p:pic>
      <p:sp>
        <p:nvSpPr>
          <p:cNvPr id="4106" name="矩形 11"/>
          <p:cNvSpPr/>
          <p:nvPr/>
        </p:nvSpPr>
        <p:spPr>
          <a:xfrm>
            <a:off x="323850" y="1524000"/>
            <a:ext cx="346075" cy="831850"/>
          </a:xfrm>
          <a:prstGeom prst="rect">
            <a:avLst/>
          </a:prstGeom>
          <a:noFill/>
          <a:ln w="9525">
            <a:noFill/>
          </a:ln>
        </p:spPr>
        <p:txBody>
          <a:bodyPr wrap="none" lIns="0" tIns="0" rIns="0" bIns="0">
            <a:spAutoFit/>
          </a:bodyPr>
          <a:lstStyle/>
          <a:p>
            <a:pPr lvl="0" algn="ctr">
              <a:lnSpc>
                <a:spcPct val="100000"/>
              </a:lnSpc>
            </a:pPr>
            <a:r>
              <a:rPr lang="en-US" altLang="x-none" sz="5400" b="1" i="1" dirty="0">
                <a:solidFill>
                  <a:srgbClr val="584650"/>
                </a:solidFill>
                <a:latin typeface="Times New Roman" panose="02020603050405020304" pitchFamily="2" charset="0"/>
                <a:ea typeface="微软雅黑" panose="020B0503020204020204" pitchFamily="2" charset="-122"/>
                <a:sym typeface="Times New Roman" panose="02020603050405020304" pitchFamily="2" charset="0"/>
              </a:rPr>
              <a:t>1</a:t>
            </a:r>
            <a:endParaRPr lang="zh-CN" altLang="en-US" sz="5400" b="1" i="1" dirty="0">
              <a:solidFill>
                <a:srgbClr val="584650"/>
              </a:solidFill>
              <a:latin typeface="Times New Roman" panose="02020603050405020304" pitchFamily="2" charset="0"/>
              <a:ea typeface="微软雅黑" panose="020B0503020204020204" pitchFamily="2" charset="-122"/>
              <a:sym typeface="Times New Roman" panose="02020603050405020304" pitchFamily="2" charset="0"/>
            </a:endParaRPr>
          </a:p>
        </p:txBody>
      </p:sp>
      <p:sp>
        <p:nvSpPr>
          <p:cNvPr id="4107" name="矩形 12"/>
          <p:cNvSpPr/>
          <p:nvPr/>
        </p:nvSpPr>
        <p:spPr>
          <a:xfrm>
            <a:off x="2411413" y="2427288"/>
            <a:ext cx="493712" cy="831850"/>
          </a:xfrm>
          <a:prstGeom prst="rect">
            <a:avLst/>
          </a:prstGeom>
          <a:noFill/>
          <a:ln w="9525">
            <a:noFill/>
          </a:ln>
        </p:spPr>
        <p:txBody>
          <a:bodyPr wrap="none">
            <a:spAutoFit/>
          </a:bodyPr>
          <a:lstStyle/>
          <a:p>
            <a:pPr lvl="0" algn="ctr">
              <a:lnSpc>
                <a:spcPct val="100000"/>
              </a:lnSpc>
            </a:pPr>
            <a:r>
              <a:rPr lang="en-US" altLang="x-none" sz="4800" b="1" i="1" dirty="0">
                <a:solidFill>
                  <a:srgbClr val="CB7151"/>
                </a:solidFill>
                <a:latin typeface="Times New Roman" panose="02020603050405020304" pitchFamily="2" charset="0"/>
                <a:ea typeface="方正粗倩简体" pitchFamily="1" charset="-122"/>
                <a:sym typeface="Times New Roman" panose="02020603050405020304" pitchFamily="2" charset="0"/>
              </a:rPr>
              <a:t>2</a:t>
            </a:r>
            <a:endParaRPr lang="zh-CN" altLang="en-US" sz="4800" b="1" i="1" dirty="0">
              <a:solidFill>
                <a:srgbClr val="CB7151"/>
              </a:solidFill>
              <a:latin typeface="Times New Roman" panose="02020603050405020304" pitchFamily="2" charset="0"/>
              <a:ea typeface="方正粗倩简体" pitchFamily="1" charset="-122"/>
              <a:sym typeface="Times New Roman" panose="02020603050405020304" pitchFamily="2" charset="0"/>
            </a:endParaRPr>
          </a:p>
        </p:txBody>
      </p:sp>
      <p:sp>
        <p:nvSpPr>
          <p:cNvPr id="4108" name="矩形 13"/>
          <p:cNvSpPr/>
          <p:nvPr/>
        </p:nvSpPr>
        <p:spPr>
          <a:xfrm>
            <a:off x="4643438" y="1492250"/>
            <a:ext cx="493712" cy="830263"/>
          </a:xfrm>
          <a:prstGeom prst="rect">
            <a:avLst/>
          </a:prstGeom>
          <a:noFill/>
          <a:ln w="9525">
            <a:noFill/>
          </a:ln>
        </p:spPr>
        <p:txBody>
          <a:bodyPr wrap="none">
            <a:spAutoFit/>
          </a:bodyPr>
          <a:lstStyle/>
          <a:p>
            <a:pPr lvl="0" algn="ctr">
              <a:lnSpc>
                <a:spcPct val="100000"/>
              </a:lnSpc>
            </a:pPr>
            <a:r>
              <a:rPr lang="en-US" altLang="x-none" sz="4800" b="1" i="1" dirty="0">
                <a:solidFill>
                  <a:srgbClr val="C9D76F"/>
                </a:solidFill>
                <a:latin typeface="Times New Roman" panose="02020603050405020304" pitchFamily="2" charset="0"/>
                <a:ea typeface="方正粗倩简体" pitchFamily="1" charset="-122"/>
                <a:sym typeface="Times New Roman" panose="02020603050405020304" pitchFamily="2" charset="0"/>
              </a:rPr>
              <a:t>3</a:t>
            </a:r>
            <a:endParaRPr lang="zh-CN" altLang="en-US" sz="4800" b="1" i="1" dirty="0">
              <a:solidFill>
                <a:srgbClr val="C9D76F"/>
              </a:solidFill>
              <a:latin typeface="Times New Roman" panose="02020603050405020304" pitchFamily="2" charset="0"/>
              <a:ea typeface="方正粗倩简体" pitchFamily="1" charset="-122"/>
              <a:sym typeface="Times New Roman" panose="02020603050405020304" pitchFamily="2" charset="0"/>
            </a:endParaRPr>
          </a:p>
        </p:txBody>
      </p:sp>
      <p:sp>
        <p:nvSpPr>
          <p:cNvPr id="4109" name="矩形 14"/>
          <p:cNvSpPr/>
          <p:nvPr/>
        </p:nvSpPr>
        <p:spPr>
          <a:xfrm>
            <a:off x="6948488" y="2427288"/>
            <a:ext cx="492125" cy="831850"/>
          </a:xfrm>
          <a:prstGeom prst="rect">
            <a:avLst/>
          </a:prstGeom>
          <a:noFill/>
          <a:ln w="9525">
            <a:noFill/>
          </a:ln>
        </p:spPr>
        <p:txBody>
          <a:bodyPr wrap="none">
            <a:spAutoFit/>
          </a:bodyPr>
          <a:lstStyle/>
          <a:p>
            <a:pPr lvl="0" algn="ctr">
              <a:lnSpc>
                <a:spcPct val="100000"/>
              </a:lnSpc>
            </a:pPr>
            <a:r>
              <a:rPr lang="en-US" altLang="x-none" sz="4800" b="1" i="1" dirty="0">
                <a:solidFill>
                  <a:srgbClr val="B1CBB4"/>
                </a:solidFill>
                <a:latin typeface="Times New Roman" panose="02020603050405020304" pitchFamily="2" charset="0"/>
                <a:ea typeface="方正粗倩简体" pitchFamily="1" charset="-122"/>
                <a:sym typeface="Times New Roman" panose="02020603050405020304" pitchFamily="2" charset="0"/>
              </a:rPr>
              <a:t>4</a:t>
            </a:r>
            <a:endParaRPr lang="zh-CN" altLang="en-US" sz="4800" b="1" i="1" dirty="0">
              <a:solidFill>
                <a:srgbClr val="B1CBB4"/>
              </a:solidFill>
              <a:latin typeface="Times New Roman" panose="02020603050405020304" pitchFamily="2" charset="0"/>
              <a:ea typeface="方正粗倩简体" pitchFamily="1" charset="-122"/>
              <a:sym typeface="Times New Roman" panose="02020603050405020304" pitchFamily="2" charset="0"/>
            </a:endParaRPr>
          </a:p>
        </p:txBody>
      </p:sp>
      <p:pic>
        <p:nvPicPr>
          <p:cNvPr id="4110" name="Picture 3"/>
          <p:cNvPicPr>
            <a:picLocks noChangeAspect="1"/>
          </p:cNvPicPr>
          <p:nvPr/>
        </p:nvPicPr>
        <p:blipFill>
          <a:blip r:embed="rId2"/>
          <a:srcRect l="2766" r="7204" b="57678"/>
          <a:stretch>
            <a:fillRect/>
          </a:stretch>
        </p:blipFill>
        <p:spPr>
          <a:xfrm rot="-5400000" flipV="1">
            <a:off x="6067425" y="2370138"/>
            <a:ext cx="1871663" cy="114300"/>
          </a:xfrm>
          <a:prstGeom prst="rect">
            <a:avLst/>
          </a:prstGeom>
          <a:noFill/>
          <a:ln w="9525">
            <a:noFill/>
          </a:ln>
        </p:spPr>
      </p:pic>
      <p:sp>
        <p:nvSpPr>
          <p:cNvPr id="4111" name="TextBox 20"/>
          <p:cNvSpPr/>
          <p:nvPr/>
        </p:nvSpPr>
        <p:spPr>
          <a:xfrm>
            <a:off x="250825" y="2427288"/>
            <a:ext cx="2232025" cy="483235"/>
          </a:xfrm>
          <a:prstGeom prst="rect">
            <a:avLst/>
          </a:prstGeom>
          <a:noFill/>
          <a:ln w="9525">
            <a:noFill/>
          </a:ln>
        </p:spPr>
        <p:txBody>
          <a:bodyPr wrap="square">
            <a:spAutoFit/>
          </a:bodyPr>
          <a:lstStyle/>
          <a:p>
            <a:pPr lvl="0">
              <a:lnSpc>
                <a:spcPct val="100000"/>
              </a:lnSpc>
            </a:pPr>
            <a:r>
              <a:rPr lang="zh-CN" altLang="en-US" sz="2400" b="1" dirty="0">
                <a:solidFill>
                  <a:srgbClr val="00B0F0"/>
                </a:solidFill>
                <a:latin typeface="微软雅黑" panose="020B0503020204020204" pitchFamily="2" charset="-122"/>
                <a:ea typeface="微软雅黑" panose="020B0503020204020204" pitchFamily="2" charset="-122"/>
              </a:rPr>
              <a:t>项目介绍</a:t>
            </a:r>
          </a:p>
        </p:txBody>
      </p:sp>
      <p:sp>
        <p:nvSpPr>
          <p:cNvPr id="4112" name="TextBox 21"/>
          <p:cNvSpPr/>
          <p:nvPr/>
        </p:nvSpPr>
        <p:spPr>
          <a:xfrm>
            <a:off x="2555875" y="1779588"/>
            <a:ext cx="2232025" cy="483235"/>
          </a:xfrm>
          <a:prstGeom prst="rect">
            <a:avLst/>
          </a:prstGeom>
          <a:noFill/>
          <a:ln w="9525">
            <a:noFill/>
          </a:ln>
        </p:spPr>
        <p:txBody>
          <a:bodyPr wrap="square">
            <a:spAutoFit/>
          </a:bodyPr>
          <a:lstStyle/>
          <a:p>
            <a:pPr lvl="0">
              <a:lnSpc>
                <a:spcPct val="100000"/>
              </a:lnSpc>
            </a:pPr>
            <a:r>
              <a:rPr lang="zh-CN" altLang="en-US" sz="2400" b="1" dirty="0">
                <a:solidFill>
                  <a:srgbClr val="00B0F0"/>
                </a:solidFill>
                <a:latin typeface="微软雅黑" panose="020B0503020204020204" pitchFamily="2" charset="-122"/>
                <a:ea typeface="微软雅黑" panose="020B0503020204020204" pitchFamily="2" charset="-122"/>
              </a:rPr>
              <a:t>项目目标</a:t>
            </a:r>
          </a:p>
        </p:txBody>
      </p:sp>
      <p:sp>
        <p:nvSpPr>
          <p:cNvPr id="4113" name="TextBox 22"/>
          <p:cNvSpPr/>
          <p:nvPr/>
        </p:nvSpPr>
        <p:spPr>
          <a:xfrm>
            <a:off x="4643438" y="2427288"/>
            <a:ext cx="2232025" cy="483235"/>
          </a:xfrm>
          <a:prstGeom prst="rect">
            <a:avLst/>
          </a:prstGeom>
          <a:noFill/>
          <a:ln w="9525">
            <a:noFill/>
          </a:ln>
        </p:spPr>
        <p:txBody>
          <a:bodyPr wrap="square">
            <a:spAutoFit/>
          </a:bodyPr>
          <a:lstStyle/>
          <a:p>
            <a:pPr lvl="0">
              <a:lnSpc>
                <a:spcPct val="100000"/>
              </a:lnSpc>
            </a:pPr>
            <a:r>
              <a:rPr lang="zh-CN" altLang="en-US" sz="2400" b="1" dirty="0">
                <a:solidFill>
                  <a:srgbClr val="00B0F0"/>
                </a:solidFill>
                <a:latin typeface="微软雅黑" panose="020B0503020204020204" pitchFamily="2" charset="-122"/>
                <a:ea typeface="微软雅黑" panose="020B0503020204020204" pitchFamily="2" charset="-122"/>
              </a:rPr>
              <a:t>项目流程</a:t>
            </a:r>
          </a:p>
        </p:txBody>
      </p:sp>
      <p:sp>
        <p:nvSpPr>
          <p:cNvPr id="4114" name="TextBox 23"/>
          <p:cNvSpPr/>
          <p:nvPr/>
        </p:nvSpPr>
        <p:spPr>
          <a:xfrm>
            <a:off x="6911975" y="1779588"/>
            <a:ext cx="2232025" cy="483235"/>
          </a:xfrm>
          <a:prstGeom prst="rect">
            <a:avLst/>
          </a:prstGeom>
          <a:noFill/>
          <a:ln w="9525">
            <a:noFill/>
          </a:ln>
        </p:spPr>
        <p:txBody>
          <a:bodyPr wrap="square">
            <a:spAutoFit/>
          </a:bodyPr>
          <a:lstStyle/>
          <a:p>
            <a:pPr lvl="0">
              <a:lnSpc>
                <a:spcPct val="100000"/>
              </a:lnSpc>
            </a:pPr>
            <a:r>
              <a:rPr lang="zh-CN" altLang="en-US" sz="2400" b="1" dirty="0">
                <a:solidFill>
                  <a:srgbClr val="6DC4EF"/>
                </a:solidFill>
                <a:latin typeface="微软雅黑" panose="020B0503020204020204" pitchFamily="2" charset="-122"/>
                <a:ea typeface="微软雅黑" panose="020B0503020204020204" pitchFamily="2" charset="-122"/>
                <a:sym typeface="微软雅黑" panose="020B0503020204020204" pitchFamily="2" charset="-122"/>
              </a:rPr>
              <a:t>项目分工</a:t>
            </a:r>
            <a:endParaRPr lang="zh-CN" altLang="en-US" dirty="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00B0F0"/>
                </a:solidFill>
                <a:sym typeface="+mn-ea"/>
              </a:rPr>
              <a:t>如何保证用户无论何时发出请求，都能尽快匹配到司机？</a:t>
            </a:r>
            <a:endParaRPr lang="zh-CN" altLang="en-US"/>
          </a:p>
        </p:txBody>
      </p:sp>
      <p:sp>
        <p:nvSpPr>
          <p:cNvPr id="3" name="内容占位符 2"/>
          <p:cNvSpPr>
            <a:spLocks noGrp="1"/>
          </p:cNvSpPr>
          <p:nvPr>
            <p:ph idx="1"/>
          </p:nvPr>
        </p:nvSpPr>
        <p:spPr/>
        <p:txBody>
          <a:bodyPr/>
          <a:lstStyle/>
          <a:p>
            <a:pPr marL="0" indent="0">
              <a:buNone/>
            </a:pPr>
            <a:r>
              <a:rPr lang="zh-CN" altLang="en-US"/>
              <a:t>未解决</a:t>
            </a:r>
          </a:p>
          <a:p>
            <a:r>
              <a:rPr lang="zh-CN" altLang="en-US"/>
              <a:t>思路：对于系统设定固定的时间段，例如</a:t>
            </a:r>
            <a:r>
              <a:rPr lang="en-US" altLang="zh-CN"/>
              <a:t>5S</a:t>
            </a:r>
            <a:r>
              <a:rPr lang="zh-CN" altLang="en-US"/>
              <a:t>，每个时间段内都对用户进行集中匹配，这样能保证用户尽快匹配到司机，若改时间段未匹配到则到下个时间段，用户拥有优先级</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00B0F0"/>
                </a:solidFill>
                <a:sym typeface="+mn-ea"/>
              </a:rPr>
              <a:t>如何保证用户无论何时发出请求，都能尽快匹配到司机？</a:t>
            </a:r>
            <a:endParaRPr lang="zh-CN" altLang="en-US"/>
          </a:p>
        </p:txBody>
      </p:sp>
      <p:sp>
        <p:nvSpPr>
          <p:cNvPr id="3" name="内容占位符 2"/>
          <p:cNvSpPr>
            <a:spLocks noGrp="1"/>
          </p:cNvSpPr>
          <p:nvPr>
            <p:ph idx="1"/>
          </p:nvPr>
        </p:nvSpPr>
        <p:spPr/>
        <p:txBody>
          <a:bodyPr/>
          <a:lstStyle/>
          <a:p>
            <a:pPr marL="0" indent="0">
              <a:buNone/>
            </a:pPr>
            <a:r>
              <a:rPr lang="zh-CN" altLang="en-US"/>
              <a:t>未解决</a:t>
            </a:r>
          </a:p>
          <a:p>
            <a:r>
              <a:rPr lang="zh-CN" altLang="en-US"/>
              <a:t>思路：对于系统设定固定的时间段，例如</a:t>
            </a:r>
            <a:r>
              <a:rPr lang="en-US" altLang="zh-CN"/>
              <a:t>5S</a:t>
            </a:r>
            <a:r>
              <a:rPr lang="zh-CN" altLang="en-US"/>
              <a:t>，每个时间段内都对用户进行集中匹配，这样能保证用户尽快匹配到司机，若改时间段未匹配到则到下个时间段，用户拥有优先级</a:t>
            </a:r>
          </a:p>
        </p:txBody>
      </p:sp>
    </p:spTree>
    <p:extLst>
      <p:ext uri="{BB962C8B-B14F-4D97-AF65-F5344CB8AC3E}">
        <p14:creationId xmlns:p14="http://schemas.microsoft.com/office/powerpoint/2010/main" val="27770381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3074" name="矩形 16"/>
          <p:cNvSpPr/>
          <p:nvPr/>
        </p:nvSpPr>
        <p:spPr>
          <a:xfrm>
            <a:off x="590664" y="616006"/>
            <a:ext cx="8140700" cy="3492400"/>
          </a:xfrm>
          <a:prstGeom prst="rect">
            <a:avLst/>
          </a:prstGeom>
          <a:solidFill>
            <a:srgbClr val="00B0F0"/>
          </a:solidFill>
          <a:ln>
            <a:solidFill>
              <a:srgbClr val="00B0F0"/>
            </a:solidFill>
          </a:ln>
        </p:spPr>
        <p:style>
          <a:lnRef idx="3">
            <a:schemeClr val="lt1"/>
          </a:lnRef>
          <a:fillRef idx="1">
            <a:schemeClr val="accent1"/>
          </a:fillRef>
          <a:effectRef idx="1">
            <a:schemeClr val="accent1"/>
          </a:effectRef>
          <a:fontRef idx="minor">
            <a:schemeClr val="lt1"/>
          </a:fontRef>
        </p:style>
        <p:txBody>
          <a:bodyPr anchor="ctr"/>
          <a:lstStyle/>
          <a:p>
            <a:pPr algn="ctr"/>
            <a:endParaRPr lang="zh-CN" altLang="en-US" sz="4400" b="1" baseline="30000" dirty="0">
              <a:solidFill>
                <a:srgbClr val="000000"/>
              </a:solidFill>
              <a:latin typeface="微软雅黑" panose="020B0503020204020204" pitchFamily="2" charset="-122"/>
              <a:ea typeface="微软雅黑" panose="020B0503020204020204" pitchFamily="2" charset="-122"/>
              <a:sym typeface="宋体" panose="02010600030101010101" pitchFamily="2" charset="-122"/>
            </a:endParaRPr>
          </a:p>
          <a:p>
            <a:pPr algn="ctr"/>
            <a:r>
              <a:rPr lang="en-US" altLang="zh-CN" sz="4400" b="1" baseline="30000" dirty="0" smtClean="0">
                <a:solidFill>
                  <a:srgbClr val="000000"/>
                </a:solidFill>
                <a:latin typeface="微软雅黑" panose="020B0503020204020204" pitchFamily="2" charset="-122"/>
                <a:ea typeface="微软雅黑" panose="020B0503020204020204" pitchFamily="2" charset="-122"/>
                <a:sym typeface="宋体" panose="02010600030101010101" pitchFamily="2" charset="-122"/>
              </a:rPr>
              <a:t>Android</a:t>
            </a:r>
            <a:r>
              <a:rPr lang="zh-CN" altLang="en-US" sz="4400" b="1" baseline="30000" dirty="0" smtClean="0">
                <a:solidFill>
                  <a:srgbClr val="000000"/>
                </a:solidFill>
                <a:latin typeface="微软雅黑" panose="020B0503020204020204" pitchFamily="2" charset="-122"/>
                <a:ea typeface="微软雅黑" panose="020B0503020204020204" pitchFamily="2" charset="-122"/>
                <a:sym typeface="宋体" panose="02010600030101010101" pitchFamily="2" charset="-122"/>
              </a:rPr>
              <a:t>端（司机端和客户端）设计和编码以及百度地图</a:t>
            </a:r>
            <a:r>
              <a:rPr lang="en-US" altLang="zh-CN" sz="4400" b="1" baseline="30000" dirty="0" smtClean="0">
                <a:solidFill>
                  <a:srgbClr val="000000"/>
                </a:solidFill>
                <a:latin typeface="微软雅黑" panose="020B0503020204020204" pitchFamily="2" charset="-122"/>
                <a:ea typeface="微软雅黑" panose="020B0503020204020204" pitchFamily="2" charset="-122"/>
                <a:sym typeface="宋体" panose="02010600030101010101" pitchFamily="2" charset="-122"/>
              </a:rPr>
              <a:t>LBS</a:t>
            </a:r>
            <a:r>
              <a:rPr lang="zh-CN" altLang="en-US" sz="4400" b="1" baseline="30000" dirty="0" smtClean="0">
                <a:solidFill>
                  <a:srgbClr val="000000"/>
                </a:solidFill>
                <a:latin typeface="微软雅黑" panose="020B0503020204020204" pitchFamily="2" charset="-122"/>
                <a:ea typeface="微软雅黑" panose="020B0503020204020204" pitchFamily="2" charset="-122"/>
                <a:sym typeface="宋体" panose="02010600030101010101" pitchFamily="2" charset="-122"/>
              </a:rPr>
              <a:t>功能调用实现</a:t>
            </a:r>
            <a:endParaRPr lang="zh-CN" altLang="en-US" sz="4400" b="1" baseline="30000" dirty="0">
              <a:solidFill>
                <a:srgbClr val="000000"/>
              </a:solidFill>
              <a:latin typeface="微软雅黑" panose="020B0503020204020204" pitchFamily="2" charset="-122"/>
              <a:ea typeface="微软雅黑" panose="020B0503020204020204" pitchFamily="2" charset="-122"/>
              <a:sym typeface="宋体" panose="02010600030101010101" pitchFamily="2" charset="-122"/>
            </a:endParaRPr>
          </a:p>
          <a:p>
            <a:pPr algn="ctr"/>
            <a:r>
              <a:rPr lang="zh-CN" altLang="en-US" sz="4400" b="1" baseline="30000" dirty="0">
                <a:solidFill>
                  <a:srgbClr val="000000"/>
                </a:solidFill>
                <a:latin typeface="微软雅黑" panose="020B0503020204020204" pitchFamily="2" charset="-122"/>
                <a:ea typeface="微软雅黑" panose="020B0503020204020204" pitchFamily="2" charset="-122"/>
                <a:sym typeface="宋体" panose="02010600030101010101" pitchFamily="2" charset="-122"/>
              </a:rPr>
              <a:t>                             </a:t>
            </a:r>
            <a:r>
              <a:rPr lang="zh-CN" altLang="en-US" sz="4400" b="1" baseline="30000" dirty="0" smtClean="0">
                <a:solidFill>
                  <a:srgbClr val="000000"/>
                </a:solidFill>
                <a:latin typeface="微软雅黑" panose="020B0503020204020204" pitchFamily="2" charset="-122"/>
                <a:ea typeface="微软雅黑" panose="020B0503020204020204" pitchFamily="2" charset="-122"/>
                <a:sym typeface="宋体" panose="02010600030101010101" pitchFamily="2" charset="-122"/>
              </a:rPr>
              <a:t>                          </a:t>
            </a:r>
            <a:r>
              <a:rPr lang="en-US" altLang="zh-CN" sz="4400" b="1" baseline="30000" dirty="0" smtClean="0">
                <a:solidFill>
                  <a:srgbClr val="000000"/>
                </a:solidFill>
                <a:latin typeface="微软雅黑" panose="020B0503020204020204" pitchFamily="2" charset="-122"/>
                <a:ea typeface="微软雅黑" panose="020B0503020204020204" pitchFamily="2" charset="-122"/>
                <a:sym typeface="宋体" panose="02010600030101010101" pitchFamily="2" charset="-122"/>
              </a:rPr>
              <a:t>--</a:t>
            </a:r>
            <a:r>
              <a:rPr lang="zh-CN" altLang="en-US" sz="4400" b="1" baseline="30000" dirty="0">
                <a:solidFill>
                  <a:srgbClr val="000000"/>
                </a:solidFill>
                <a:latin typeface="微软雅黑" panose="020B0503020204020204" pitchFamily="2" charset="-122"/>
                <a:ea typeface="微软雅黑" panose="020B0503020204020204" pitchFamily="2" charset="-122"/>
                <a:sym typeface="宋体" panose="02010600030101010101" pitchFamily="2" charset="-122"/>
              </a:rPr>
              <a:t>李杭澍</a:t>
            </a:r>
            <a:r>
              <a:rPr lang="zh-CN" altLang="en-US" sz="4400" b="1" baseline="30000" dirty="0" smtClean="0">
                <a:solidFill>
                  <a:srgbClr val="000000"/>
                </a:solidFill>
                <a:latin typeface="微软雅黑" panose="020B0503020204020204" pitchFamily="2" charset="-122"/>
                <a:ea typeface="微软雅黑" panose="020B0503020204020204" pitchFamily="2" charset="-122"/>
                <a:sym typeface="宋体" panose="02010600030101010101" pitchFamily="2" charset="-122"/>
              </a:rPr>
              <a:t> </a:t>
            </a:r>
            <a:endParaRPr lang="zh-CN" altLang="en-US" sz="4400" b="1" baseline="30000" dirty="0">
              <a:solidFill>
                <a:srgbClr val="000000"/>
              </a:solidFill>
              <a:latin typeface="微软雅黑" panose="020B0503020204020204" pitchFamily="2" charset="-122"/>
              <a:ea typeface="微软雅黑" panose="020B0503020204020204" pitchFamily="2" charset="-122"/>
              <a:sym typeface="宋体" panose="02010600030101010101" pitchFamily="2" charset="-122"/>
            </a:endParaRPr>
          </a:p>
        </p:txBody>
      </p:sp>
    </p:spTree>
    <p:extLst>
      <p:ext uri="{BB962C8B-B14F-4D97-AF65-F5344CB8AC3E}">
        <p14:creationId xmlns:p14="http://schemas.microsoft.com/office/powerpoint/2010/main" val="3379377864"/>
      </p:ext>
    </p:extLst>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309"/>
            <a:ext cx="2089208" cy="941645"/>
          </a:xfrm>
        </p:spPr>
        <p:txBody>
          <a:bodyPr/>
          <a:lstStyle/>
          <a:p>
            <a:r>
              <a:rPr lang="zh-CN" altLang="en-US" b="1" dirty="0" smtClean="0">
                <a:solidFill>
                  <a:srgbClr val="00B0F0"/>
                </a:solidFill>
              </a:rPr>
              <a:t>司机端：</a:t>
            </a:r>
            <a:endParaRPr lang="zh-CN" altLang="en-US" b="1" dirty="0">
              <a:solidFill>
                <a:srgbClr val="00B0F0"/>
              </a:solidFill>
            </a:endParaRPr>
          </a:p>
        </p:txBody>
      </p:sp>
      <p:sp>
        <p:nvSpPr>
          <p:cNvPr id="3" name="内容占位符 2"/>
          <p:cNvSpPr>
            <a:spLocks noGrp="1"/>
          </p:cNvSpPr>
          <p:nvPr>
            <p:ph idx="1"/>
          </p:nvPr>
        </p:nvSpPr>
        <p:spPr>
          <a:xfrm>
            <a:off x="311272" y="1035094"/>
            <a:ext cx="3841640" cy="3841640"/>
          </a:xfrm>
        </p:spPr>
        <p:txBody>
          <a:bodyPr/>
          <a:lstStyle/>
          <a:p>
            <a:pPr marL="457200" indent="-457200">
              <a:buFont typeface="+mj-ea"/>
              <a:buAutoNum type="circleNumDbPlain"/>
            </a:pPr>
            <a:r>
              <a:rPr lang="zh-CN" altLang="en-US" dirty="0" smtClean="0"/>
              <a:t>设计了基本的</a:t>
            </a:r>
            <a:r>
              <a:rPr lang="en-US" altLang="zh-CN" dirty="0" smtClean="0"/>
              <a:t>Android</a:t>
            </a:r>
            <a:r>
              <a:rPr lang="zh-CN" altLang="en-US" dirty="0" smtClean="0"/>
              <a:t>司机端的界面，用于业务的视图展示</a:t>
            </a:r>
            <a:endParaRPr lang="en-US" altLang="zh-CN" dirty="0" smtClean="0"/>
          </a:p>
          <a:p>
            <a:pPr marL="457200" indent="-457200">
              <a:buFont typeface="+mj-ea"/>
              <a:buAutoNum type="circleNumDbPlain"/>
            </a:pPr>
            <a:r>
              <a:rPr lang="zh-CN" altLang="en-US" dirty="0" smtClean="0"/>
              <a:t>编码实现</a:t>
            </a:r>
            <a:r>
              <a:rPr lang="en-US" altLang="zh-CN" dirty="0" smtClean="0"/>
              <a:t>Android</a:t>
            </a:r>
            <a:r>
              <a:rPr lang="zh-CN" altLang="en-US" dirty="0" smtClean="0"/>
              <a:t>司机端的业务逻辑处理</a:t>
            </a:r>
            <a:endParaRPr lang="zh-CN" altLang="en-US" dirty="0"/>
          </a:p>
        </p:txBody>
      </p:sp>
      <p:sp>
        <p:nvSpPr>
          <p:cNvPr id="4" name="内容占位符 2"/>
          <p:cNvSpPr txBox="1">
            <a:spLocks/>
          </p:cNvSpPr>
          <p:nvPr/>
        </p:nvSpPr>
        <p:spPr>
          <a:xfrm>
            <a:off x="3943368" y="825550"/>
            <a:ext cx="2584376" cy="3911488"/>
          </a:xfrm>
          <a:prstGeom prst="rect">
            <a:avLst/>
          </a:prstGeom>
        </p:spPr>
        <p:txBody>
          <a:bodyPr/>
          <a:lstStyle>
            <a:lvl1pPr marL="257175" lvl="0" indent="-257175" algn="l" defTabSz="6858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mn-lt"/>
                <a:ea typeface="+mn-ea"/>
                <a:cs typeface="+mn-cs"/>
                <a:sym typeface="Calibri" panose="020F0502020204030204" charset="0"/>
              </a:defRPr>
            </a:lvl1pPr>
            <a:lvl2pPr marL="557530" lvl="1" indent="-214630" algn="l" defTabSz="685800" eaLnBrk="1" fontAlgn="base" latinLnBrk="0" hangingPunct="1">
              <a:lnSpc>
                <a:spcPct val="100000"/>
              </a:lnSpc>
              <a:spcBef>
                <a:spcPct val="20000"/>
              </a:spcBef>
              <a:buFont typeface="Arial" panose="020B0604020202020204" pitchFamily="34" charset="0"/>
              <a:buChar char="–"/>
              <a:defRPr sz="2100" kern="1200">
                <a:solidFill>
                  <a:schemeClr val="tx1"/>
                </a:solidFill>
                <a:latin typeface="+mn-lt"/>
                <a:ea typeface="+mn-ea"/>
                <a:cs typeface="+mn-cs"/>
                <a:sym typeface="Calibri" panose="020F0502020204030204" charset="0"/>
              </a:defRPr>
            </a:lvl2pPr>
            <a:lvl3pPr marL="857250" lvl="2" indent="-171450" algn="l" defTabSz="685800" eaLnBrk="1" fontAlgn="base" latinLnBrk="0" hangingPunct="1">
              <a:lnSpc>
                <a:spcPct val="100000"/>
              </a:lnSpc>
              <a:spcBef>
                <a:spcPct val="20000"/>
              </a:spcBef>
              <a:buFont typeface="Arial" panose="020B0604020202020204" pitchFamily="34" charset="0"/>
              <a:buChar char="•"/>
              <a:defRPr sz="1800" kern="1200">
                <a:solidFill>
                  <a:schemeClr val="tx1"/>
                </a:solidFill>
                <a:latin typeface="+mn-lt"/>
                <a:ea typeface="+mn-ea"/>
                <a:cs typeface="+mn-cs"/>
                <a:sym typeface="Calibri" panose="020F0502020204030204" charset="0"/>
              </a:defRPr>
            </a:lvl3pPr>
            <a:lvl4pPr marL="1200150" lvl="3" indent="-17145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4pPr>
            <a:lvl5pPr marL="1543050" lvl="4" indent="-17145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5pPr>
            <a:lvl6pPr marL="2514600" lvl="5" indent="-22860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6pPr>
            <a:lvl7pPr marL="2971800" lvl="6" indent="-22860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7pPr>
            <a:lvl8pPr marL="3429000" lvl="7" indent="-22860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8pPr>
            <a:lvl9pPr marL="3886200" lvl="8" indent="-22860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9pPr>
          </a:lstStyle>
          <a:p>
            <a:pPr marL="0" indent="0">
              <a:buFont typeface="Arial" panose="020B0604020202020204" pitchFamily="34" charset="0"/>
              <a:buNone/>
            </a:pPr>
            <a:endParaRPr lang="zh-CN" altLang="en-US" dirty="0"/>
          </a:p>
        </p:txBody>
      </p:sp>
      <p:sp>
        <p:nvSpPr>
          <p:cNvPr id="5" name="内容占位符 2"/>
          <p:cNvSpPr txBox="1">
            <a:spLocks/>
          </p:cNvSpPr>
          <p:nvPr/>
        </p:nvSpPr>
        <p:spPr>
          <a:xfrm>
            <a:off x="6667440" y="812900"/>
            <a:ext cx="2584376" cy="3911488"/>
          </a:xfrm>
          <a:prstGeom prst="rect">
            <a:avLst/>
          </a:prstGeom>
        </p:spPr>
        <p:txBody>
          <a:bodyPr/>
          <a:lstStyle>
            <a:lvl1pPr marL="257175" lvl="0" indent="-257175" algn="l" defTabSz="6858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mn-lt"/>
                <a:ea typeface="+mn-ea"/>
                <a:cs typeface="+mn-cs"/>
                <a:sym typeface="Calibri" panose="020F0502020204030204" charset="0"/>
              </a:defRPr>
            </a:lvl1pPr>
            <a:lvl2pPr marL="557530" lvl="1" indent="-214630" algn="l" defTabSz="685800" eaLnBrk="1" fontAlgn="base" latinLnBrk="0" hangingPunct="1">
              <a:lnSpc>
                <a:spcPct val="100000"/>
              </a:lnSpc>
              <a:spcBef>
                <a:spcPct val="20000"/>
              </a:spcBef>
              <a:buFont typeface="Arial" panose="020B0604020202020204" pitchFamily="34" charset="0"/>
              <a:buChar char="–"/>
              <a:defRPr sz="2100" kern="1200">
                <a:solidFill>
                  <a:schemeClr val="tx1"/>
                </a:solidFill>
                <a:latin typeface="+mn-lt"/>
                <a:ea typeface="+mn-ea"/>
                <a:cs typeface="+mn-cs"/>
                <a:sym typeface="Calibri" panose="020F0502020204030204" charset="0"/>
              </a:defRPr>
            </a:lvl2pPr>
            <a:lvl3pPr marL="857250" lvl="2" indent="-171450" algn="l" defTabSz="685800" eaLnBrk="1" fontAlgn="base" latinLnBrk="0" hangingPunct="1">
              <a:lnSpc>
                <a:spcPct val="100000"/>
              </a:lnSpc>
              <a:spcBef>
                <a:spcPct val="20000"/>
              </a:spcBef>
              <a:buFont typeface="Arial" panose="020B0604020202020204" pitchFamily="34" charset="0"/>
              <a:buChar char="•"/>
              <a:defRPr sz="1800" kern="1200">
                <a:solidFill>
                  <a:schemeClr val="tx1"/>
                </a:solidFill>
                <a:latin typeface="+mn-lt"/>
                <a:ea typeface="+mn-ea"/>
                <a:cs typeface="+mn-cs"/>
                <a:sym typeface="Calibri" panose="020F0502020204030204" charset="0"/>
              </a:defRPr>
            </a:lvl3pPr>
            <a:lvl4pPr marL="1200150" lvl="3" indent="-17145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4pPr>
            <a:lvl5pPr marL="1543050" lvl="4" indent="-17145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5pPr>
            <a:lvl6pPr marL="2514600" lvl="5" indent="-22860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6pPr>
            <a:lvl7pPr marL="2971800" lvl="6" indent="-22860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7pPr>
            <a:lvl8pPr marL="3429000" lvl="7" indent="-22860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8pPr>
            <a:lvl9pPr marL="3886200" lvl="8" indent="-22860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9pPr>
          </a:lstStyle>
          <a:p>
            <a:pPr marL="0" indent="0">
              <a:buFont typeface="Arial" panose="020B0604020202020204" pitchFamily="34" charset="0"/>
              <a:buNone/>
            </a:pPr>
            <a:endParaRPr lang="zh-CN" altLang="en-US" dirty="0"/>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83064" y="396568"/>
            <a:ext cx="2444680" cy="4677071"/>
          </a:xfrm>
          <a:prstGeom prst="rect">
            <a:avLst/>
          </a:prstGeom>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441" y="409207"/>
            <a:ext cx="2374832" cy="4677071"/>
          </a:xfrm>
          <a:prstGeom prst="rect">
            <a:avLst/>
          </a:prstGeom>
        </p:spPr>
      </p:pic>
    </p:spTree>
    <p:extLst>
      <p:ext uri="{BB962C8B-B14F-4D97-AF65-F5344CB8AC3E}">
        <p14:creationId xmlns:p14="http://schemas.microsoft.com/office/powerpoint/2010/main" val="11781175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ircle(in)">
                                      <p:cBhvr>
                                        <p:cTn id="19" dur="20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circle(in)">
                                      <p:cBhvr>
                                        <p:cTn id="2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309"/>
            <a:ext cx="2089208" cy="941645"/>
          </a:xfrm>
        </p:spPr>
        <p:txBody>
          <a:bodyPr/>
          <a:lstStyle/>
          <a:p>
            <a:r>
              <a:rPr lang="zh-CN" altLang="en-US" b="1" dirty="0">
                <a:solidFill>
                  <a:srgbClr val="00B0F0"/>
                </a:solidFill>
              </a:rPr>
              <a:t>客户</a:t>
            </a:r>
            <a:r>
              <a:rPr lang="zh-CN" altLang="en-US" b="1" dirty="0" smtClean="0">
                <a:solidFill>
                  <a:srgbClr val="00B0F0"/>
                </a:solidFill>
              </a:rPr>
              <a:t>端：</a:t>
            </a:r>
            <a:endParaRPr lang="zh-CN" altLang="en-US" b="1" dirty="0">
              <a:solidFill>
                <a:srgbClr val="00B0F0"/>
              </a:solidFill>
            </a:endParaRPr>
          </a:p>
        </p:txBody>
      </p:sp>
      <p:sp>
        <p:nvSpPr>
          <p:cNvPr id="3" name="内容占位符 2"/>
          <p:cNvSpPr>
            <a:spLocks noGrp="1"/>
          </p:cNvSpPr>
          <p:nvPr>
            <p:ph idx="1"/>
          </p:nvPr>
        </p:nvSpPr>
        <p:spPr>
          <a:xfrm>
            <a:off x="311272" y="1035094"/>
            <a:ext cx="3841640" cy="3841640"/>
          </a:xfrm>
        </p:spPr>
        <p:txBody>
          <a:bodyPr/>
          <a:lstStyle/>
          <a:p>
            <a:pPr marL="457200" indent="-457200">
              <a:buFont typeface="+mj-ea"/>
              <a:buAutoNum type="circleNumDbPlain"/>
            </a:pPr>
            <a:r>
              <a:rPr lang="zh-CN" altLang="en-US" dirty="0" smtClean="0"/>
              <a:t>设计了基本的</a:t>
            </a:r>
            <a:r>
              <a:rPr lang="en-US" altLang="zh-CN" dirty="0" smtClean="0"/>
              <a:t>Android</a:t>
            </a:r>
            <a:r>
              <a:rPr lang="zh-CN" altLang="en-US" dirty="0"/>
              <a:t>客户</a:t>
            </a:r>
            <a:r>
              <a:rPr lang="zh-CN" altLang="en-US" dirty="0" smtClean="0"/>
              <a:t>端的界面，用于业务的视图展示</a:t>
            </a:r>
            <a:endParaRPr lang="en-US" altLang="zh-CN" dirty="0" smtClean="0"/>
          </a:p>
          <a:p>
            <a:pPr marL="457200" indent="-457200">
              <a:buFont typeface="+mj-ea"/>
              <a:buAutoNum type="circleNumDbPlain"/>
            </a:pPr>
            <a:r>
              <a:rPr lang="zh-CN" altLang="en-US" dirty="0" smtClean="0"/>
              <a:t>编码实现</a:t>
            </a:r>
            <a:r>
              <a:rPr lang="en-US" altLang="zh-CN" dirty="0" smtClean="0"/>
              <a:t>Android</a:t>
            </a:r>
            <a:r>
              <a:rPr lang="zh-CN" altLang="en-US" dirty="0"/>
              <a:t>客户</a:t>
            </a:r>
            <a:r>
              <a:rPr lang="zh-CN" altLang="en-US" dirty="0" smtClean="0"/>
              <a:t>端的业务逻辑处理</a:t>
            </a:r>
            <a:endParaRPr lang="zh-CN" altLang="en-US" dirty="0"/>
          </a:p>
        </p:txBody>
      </p:sp>
      <p:sp>
        <p:nvSpPr>
          <p:cNvPr id="4" name="内容占位符 2"/>
          <p:cNvSpPr txBox="1">
            <a:spLocks/>
          </p:cNvSpPr>
          <p:nvPr/>
        </p:nvSpPr>
        <p:spPr>
          <a:xfrm>
            <a:off x="4083064" y="895398"/>
            <a:ext cx="2584376" cy="3911488"/>
          </a:xfrm>
          <a:prstGeom prst="rect">
            <a:avLst/>
          </a:prstGeom>
        </p:spPr>
        <p:txBody>
          <a:bodyPr/>
          <a:lstStyle>
            <a:lvl1pPr marL="257175" lvl="0" indent="-257175" algn="l" defTabSz="6858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mn-lt"/>
                <a:ea typeface="+mn-ea"/>
                <a:cs typeface="+mn-cs"/>
                <a:sym typeface="Calibri" panose="020F0502020204030204" charset="0"/>
              </a:defRPr>
            </a:lvl1pPr>
            <a:lvl2pPr marL="557530" lvl="1" indent="-214630" algn="l" defTabSz="685800" eaLnBrk="1" fontAlgn="base" latinLnBrk="0" hangingPunct="1">
              <a:lnSpc>
                <a:spcPct val="100000"/>
              </a:lnSpc>
              <a:spcBef>
                <a:spcPct val="20000"/>
              </a:spcBef>
              <a:buFont typeface="Arial" panose="020B0604020202020204" pitchFamily="34" charset="0"/>
              <a:buChar char="–"/>
              <a:defRPr sz="2100" kern="1200">
                <a:solidFill>
                  <a:schemeClr val="tx1"/>
                </a:solidFill>
                <a:latin typeface="+mn-lt"/>
                <a:ea typeface="+mn-ea"/>
                <a:cs typeface="+mn-cs"/>
                <a:sym typeface="Calibri" panose="020F0502020204030204" charset="0"/>
              </a:defRPr>
            </a:lvl2pPr>
            <a:lvl3pPr marL="857250" lvl="2" indent="-171450" algn="l" defTabSz="685800" eaLnBrk="1" fontAlgn="base" latinLnBrk="0" hangingPunct="1">
              <a:lnSpc>
                <a:spcPct val="100000"/>
              </a:lnSpc>
              <a:spcBef>
                <a:spcPct val="20000"/>
              </a:spcBef>
              <a:buFont typeface="Arial" panose="020B0604020202020204" pitchFamily="34" charset="0"/>
              <a:buChar char="•"/>
              <a:defRPr sz="1800" kern="1200">
                <a:solidFill>
                  <a:schemeClr val="tx1"/>
                </a:solidFill>
                <a:latin typeface="+mn-lt"/>
                <a:ea typeface="+mn-ea"/>
                <a:cs typeface="+mn-cs"/>
                <a:sym typeface="Calibri" panose="020F0502020204030204" charset="0"/>
              </a:defRPr>
            </a:lvl3pPr>
            <a:lvl4pPr marL="1200150" lvl="3" indent="-17145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4pPr>
            <a:lvl5pPr marL="1543050" lvl="4" indent="-17145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5pPr>
            <a:lvl6pPr marL="2514600" lvl="5" indent="-22860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6pPr>
            <a:lvl7pPr marL="2971800" lvl="6" indent="-22860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7pPr>
            <a:lvl8pPr marL="3429000" lvl="7" indent="-22860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8pPr>
            <a:lvl9pPr marL="3886200" lvl="8" indent="-22860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9pPr>
          </a:lstStyle>
          <a:p>
            <a:pPr marL="0" indent="0">
              <a:buFont typeface="Arial" panose="020B0604020202020204" pitchFamily="34" charset="0"/>
              <a:buNone/>
            </a:pPr>
            <a:endParaRPr lang="zh-CN" altLang="en-US" dirty="0"/>
          </a:p>
        </p:txBody>
      </p:sp>
      <p:sp>
        <p:nvSpPr>
          <p:cNvPr id="5" name="内容占位符 2"/>
          <p:cNvSpPr txBox="1">
            <a:spLocks/>
          </p:cNvSpPr>
          <p:nvPr/>
        </p:nvSpPr>
        <p:spPr>
          <a:xfrm>
            <a:off x="6795305" y="1050567"/>
            <a:ext cx="2584376" cy="3911488"/>
          </a:xfrm>
          <a:prstGeom prst="rect">
            <a:avLst/>
          </a:prstGeom>
        </p:spPr>
        <p:txBody>
          <a:bodyPr/>
          <a:lstStyle>
            <a:lvl1pPr marL="257175" lvl="0" indent="-257175" algn="l" defTabSz="6858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mn-lt"/>
                <a:ea typeface="+mn-ea"/>
                <a:cs typeface="+mn-cs"/>
                <a:sym typeface="Calibri" panose="020F0502020204030204" charset="0"/>
              </a:defRPr>
            </a:lvl1pPr>
            <a:lvl2pPr marL="557530" lvl="1" indent="-214630" algn="l" defTabSz="685800" eaLnBrk="1" fontAlgn="base" latinLnBrk="0" hangingPunct="1">
              <a:lnSpc>
                <a:spcPct val="100000"/>
              </a:lnSpc>
              <a:spcBef>
                <a:spcPct val="20000"/>
              </a:spcBef>
              <a:buFont typeface="Arial" panose="020B0604020202020204" pitchFamily="34" charset="0"/>
              <a:buChar char="–"/>
              <a:defRPr sz="2100" kern="1200">
                <a:solidFill>
                  <a:schemeClr val="tx1"/>
                </a:solidFill>
                <a:latin typeface="+mn-lt"/>
                <a:ea typeface="+mn-ea"/>
                <a:cs typeface="+mn-cs"/>
                <a:sym typeface="Calibri" panose="020F0502020204030204" charset="0"/>
              </a:defRPr>
            </a:lvl2pPr>
            <a:lvl3pPr marL="857250" lvl="2" indent="-171450" algn="l" defTabSz="685800" eaLnBrk="1" fontAlgn="base" latinLnBrk="0" hangingPunct="1">
              <a:lnSpc>
                <a:spcPct val="100000"/>
              </a:lnSpc>
              <a:spcBef>
                <a:spcPct val="20000"/>
              </a:spcBef>
              <a:buFont typeface="Arial" panose="020B0604020202020204" pitchFamily="34" charset="0"/>
              <a:buChar char="•"/>
              <a:defRPr sz="1800" kern="1200">
                <a:solidFill>
                  <a:schemeClr val="tx1"/>
                </a:solidFill>
                <a:latin typeface="+mn-lt"/>
                <a:ea typeface="+mn-ea"/>
                <a:cs typeface="+mn-cs"/>
                <a:sym typeface="Calibri" panose="020F0502020204030204" charset="0"/>
              </a:defRPr>
            </a:lvl3pPr>
            <a:lvl4pPr marL="1200150" lvl="3" indent="-17145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4pPr>
            <a:lvl5pPr marL="1543050" lvl="4" indent="-17145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5pPr>
            <a:lvl6pPr marL="2514600" lvl="5" indent="-22860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6pPr>
            <a:lvl7pPr marL="2971800" lvl="6" indent="-22860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7pPr>
            <a:lvl8pPr marL="3429000" lvl="7" indent="-22860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8pPr>
            <a:lvl9pPr marL="3886200" lvl="8" indent="-22860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9pPr>
          </a:lstStyle>
          <a:p>
            <a:pPr marL="0" indent="0">
              <a:buFont typeface="Arial" panose="020B0604020202020204" pitchFamily="34" charset="0"/>
              <a:buNone/>
            </a:pPr>
            <a:endParaRPr lang="zh-CN" altLang="en-US" dirty="0"/>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13216" y="336614"/>
            <a:ext cx="2374832" cy="4749665"/>
          </a:xfrm>
          <a:prstGeom prst="rect">
            <a:avLst/>
          </a:prstGeom>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27745" y="336615"/>
            <a:ext cx="2514528" cy="4749664"/>
          </a:xfrm>
          <a:prstGeom prst="rect">
            <a:avLst/>
          </a:prstGeom>
        </p:spPr>
      </p:pic>
    </p:spTree>
    <p:extLst>
      <p:ext uri="{BB962C8B-B14F-4D97-AF65-F5344CB8AC3E}">
        <p14:creationId xmlns:p14="http://schemas.microsoft.com/office/powerpoint/2010/main" val="160976142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0816" y="27280"/>
            <a:ext cx="8229600" cy="620443"/>
          </a:xfrm>
        </p:spPr>
        <p:txBody>
          <a:bodyPr/>
          <a:lstStyle/>
          <a:p>
            <a:r>
              <a:rPr lang="zh-CN" altLang="en-US" b="1" dirty="0">
                <a:solidFill>
                  <a:srgbClr val="00B0F0"/>
                </a:solidFill>
                <a:sym typeface="+mn-ea"/>
              </a:rPr>
              <a:t>百</a:t>
            </a:r>
            <a:r>
              <a:rPr lang="zh-CN" altLang="en-US" b="1" dirty="0" smtClean="0">
                <a:solidFill>
                  <a:srgbClr val="00B0F0"/>
                </a:solidFill>
                <a:sym typeface="+mn-ea"/>
              </a:rPr>
              <a:t>度地图</a:t>
            </a:r>
            <a:r>
              <a:rPr lang="en-US" altLang="zh-CN" b="1" dirty="0" smtClean="0">
                <a:solidFill>
                  <a:srgbClr val="00B0F0"/>
                </a:solidFill>
                <a:sym typeface="+mn-ea"/>
              </a:rPr>
              <a:t>LBS</a:t>
            </a:r>
            <a:r>
              <a:rPr lang="zh-CN" altLang="en-US" b="1" dirty="0" smtClean="0">
                <a:solidFill>
                  <a:srgbClr val="00B0F0"/>
                </a:solidFill>
                <a:sym typeface="+mn-ea"/>
              </a:rPr>
              <a:t>功能调用实现</a:t>
            </a:r>
            <a:endParaRPr lang="zh-CN" altLang="en-US" dirty="0"/>
          </a:p>
        </p:txBody>
      </p:sp>
      <p:sp>
        <p:nvSpPr>
          <p:cNvPr id="3" name="内容占位符 2"/>
          <p:cNvSpPr>
            <a:spLocks noGrp="1"/>
          </p:cNvSpPr>
          <p:nvPr>
            <p:ph idx="1"/>
          </p:nvPr>
        </p:nvSpPr>
        <p:spPr>
          <a:xfrm>
            <a:off x="412055" y="1873270"/>
            <a:ext cx="2445577" cy="2367314"/>
          </a:xfrm>
        </p:spPr>
        <p:txBody>
          <a:bodyPr/>
          <a:lstStyle/>
          <a:p>
            <a:pPr marL="0" indent="0">
              <a:buNone/>
            </a:pPr>
            <a:r>
              <a:rPr lang="zh-CN" altLang="en-US" dirty="0" smtClean="0"/>
              <a:t>用户可以定位  自己当前的位置</a:t>
            </a:r>
            <a:endParaRPr lang="zh-CN" altLang="en-US" dirty="0"/>
          </a:p>
        </p:txBody>
      </p:sp>
      <p:sp>
        <p:nvSpPr>
          <p:cNvPr id="4" name="标题 1"/>
          <p:cNvSpPr txBox="1">
            <a:spLocks/>
          </p:cNvSpPr>
          <p:nvPr/>
        </p:nvSpPr>
        <p:spPr>
          <a:xfrm>
            <a:off x="171576" y="476310"/>
            <a:ext cx="2654224" cy="620443"/>
          </a:xfrm>
          <a:prstGeom prst="rect">
            <a:avLst/>
          </a:prstGeom>
        </p:spPr>
        <p:txBody>
          <a:bodyPr/>
          <a:lstStyle>
            <a:lvl1pPr marL="685800" lvl="0" indent="-685800" algn="ctr" eaLnBrk="1" latinLnBrk="0" hangingPunct="1">
              <a:lnSpc>
                <a:spcPct val="100000"/>
              </a:lnSpc>
              <a:spcBef>
                <a:spcPct val="0"/>
              </a:spcBef>
              <a:buClr>
                <a:srgbClr val="000000"/>
              </a:buClr>
              <a:buNone/>
              <a:defRPr sz="3300" kern="1200">
                <a:solidFill>
                  <a:schemeClr val="tx1"/>
                </a:solidFill>
                <a:latin typeface="+mj-lt"/>
                <a:ea typeface="+mj-ea"/>
                <a:cs typeface="+mj-cs"/>
                <a:sym typeface="Calibri" panose="020F0502020204030204" charset="0"/>
              </a:defRPr>
            </a:lvl1pPr>
          </a:lstStyle>
          <a:p>
            <a:pPr marL="0" indent="0"/>
            <a:r>
              <a:rPr lang="en-US" altLang="zh-CN" dirty="0" smtClean="0">
                <a:solidFill>
                  <a:srgbClr val="00B0F0"/>
                </a:solidFill>
              </a:rPr>
              <a:t>1.</a:t>
            </a:r>
            <a:r>
              <a:rPr lang="zh-CN" altLang="en-US" dirty="0" smtClean="0">
                <a:solidFill>
                  <a:srgbClr val="00B0F0"/>
                </a:solidFill>
              </a:rPr>
              <a:t>定位功能</a:t>
            </a:r>
            <a:endParaRPr lang="zh-CN" altLang="en-US" dirty="0">
              <a:solidFill>
                <a:srgbClr val="00B0F0"/>
              </a:solidFill>
            </a:endParaRPr>
          </a:p>
        </p:txBody>
      </p:sp>
      <p:sp>
        <p:nvSpPr>
          <p:cNvPr id="5" name="内容占位符 2"/>
          <p:cNvSpPr txBox="1">
            <a:spLocks/>
          </p:cNvSpPr>
          <p:nvPr/>
        </p:nvSpPr>
        <p:spPr>
          <a:xfrm>
            <a:off x="2829413" y="616006"/>
            <a:ext cx="2720459" cy="4229899"/>
          </a:xfrm>
          <a:prstGeom prst="rect">
            <a:avLst/>
          </a:prstGeom>
        </p:spPr>
        <p:txBody>
          <a:bodyPr/>
          <a:lstStyle>
            <a:lvl1pPr marL="257175" lvl="0" indent="-257175" algn="l" defTabSz="6858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mn-lt"/>
                <a:ea typeface="+mn-ea"/>
                <a:cs typeface="+mn-cs"/>
                <a:sym typeface="Calibri" panose="020F0502020204030204" charset="0"/>
              </a:defRPr>
            </a:lvl1pPr>
            <a:lvl2pPr marL="557530" lvl="1" indent="-214630" algn="l" defTabSz="685800" eaLnBrk="1" fontAlgn="base" latinLnBrk="0" hangingPunct="1">
              <a:lnSpc>
                <a:spcPct val="100000"/>
              </a:lnSpc>
              <a:spcBef>
                <a:spcPct val="20000"/>
              </a:spcBef>
              <a:buFont typeface="Arial" panose="020B0604020202020204" pitchFamily="34" charset="0"/>
              <a:buChar char="–"/>
              <a:defRPr sz="2100" kern="1200">
                <a:solidFill>
                  <a:schemeClr val="tx1"/>
                </a:solidFill>
                <a:latin typeface="+mn-lt"/>
                <a:ea typeface="+mn-ea"/>
                <a:cs typeface="+mn-cs"/>
                <a:sym typeface="Calibri" panose="020F0502020204030204" charset="0"/>
              </a:defRPr>
            </a:lvl2pPr>
            <a:lvl3pPr marL="857250" lvl="2" indent="-171450" algn="l" defTabSz="685800" eaLnBrk="1" fontAlgn="base" latinLnBrk="0" hangingPunct="1">
              <a:lnSpc>
                <a:spcPct val="100000"/>
              </a:lnSpc>
              <a:spcBef>
                <a:spcPct val="20000"/>
              </a:spcBef>
              <a:buFont typeface="Arial" panose="020B0604020202020204" pitchFamily="34" charset="0"/>
              <a:buChar char="•"/>
              <a:defRPr sz="1800" kern="1200">
                <a:solidFill>
                  <a:schemeClr val="tx1"/>
                </a:solidFill>
                <a:latin typeface="+mn-lt"/>
                <a:ea typeface="+mn-ea"/>
                <a:cs typeface="+mn-cs"/>
                <a:sym typeface="Calibri" panose="020F0502020204030204" charset="0"/>
              </a:defRPr>
            </a:lvl3pPr>
            <a:lvl4pPr marL="1200150" lvl="3" indent="-17145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4pPr>
            <a:lvl5pPr marL="1543050" lvl="4" indent="-17145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5pPr>
            <a:lvl6pPr marL="2514600" lvl="5" indent="-22860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6pPr>
            <a:lvl7pPr marL="2971800" lvl="6" indent="-22860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7pPr>
            <a:lvl8pPr marL="3429000" lvl="7" indent="-22860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8pPr>
            <a:lvl9pPr marL="3886200" lvl="8" indent="-22860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9pPr>
          </a:lstStyle>
          <a:p>
            <a:pPr marL="0" indent="0">
              <a:buFont typeface="Arial" panose="020B0604020202020204" pitchFamily="34" charset="0"/>
              <a:buNone/>
            </a:pPr>
            <a:endParaRPr lang="zh-CN" altLang="en-US" dirty="0"/>
          </a:p>
        </p:txBody>
      </p:sp>
      <p:sp>
        <p:nvSpPr>
          <p:cNvPr id="6" name="内容占位符 2"/>
          <p:cNvSpPr txBox="1">
            <a:spLocks/>
          </p:cNvSpPr>
          <p:nvPr/>
        </p:nvSpPr>
        <p:spPr>
          <a:xfrm>
            <a:off x="5968960" y="768405"/>
            <a:ext cx="2720459" cy="4229899"/>
          </a:xfrm>
          <a:prstGeom prst="rect">
            <a:avLst/>
          </a:prstGeom>
        </p:spPr>
        <p:txBody>
          <a:bodyPr/>
          <a:lstStyle>
            <a:lvl1pPr marL="257175" lvl="0" indent="-257175" algn="l" defTabSz="6858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mn-lt"/>
                <a:ea typeface="+mn-ea"/>
                <a:cs typeface="+mn-cs"/>
                <a:sym typeface="Calibri" panose="020F0502020204030204" charset="0"/>
              </a:defRPr>
            </a:lvl1pPr>
            <a:lvl2pPr marL="557530" lvl="1" indent="-214630" algn="l" defTabSz="685800" eaLnBrk="1" fontAlgn="base" latinLnBrk="0" hangingPunct="1">
              <a:lnSpc>
                <a:spcPct val="100000"/>
              </a:lnSpc>
              <a:spcBef>
                <a:spcPct val="20000"/>
              </a:spcBef>
              <a:buFont typeface="Arial" panose="020B0604020202020204" pitchFamily="34" charset="0"/>
              <a:buChar char="–"/>
              <a:defRPr sz="2100" kern="1200">
                <a:solidFill>
                  <a:schemeClr val="tx1"/>
                </a:solidFill>
                <a:latin typeface="+mn-lt"/>
                <a:ea typeface="+mn-ea"/>
                <a:cs typeface="+mn-cs"/>
                <a:sym typeface="Calibri" panose="020F0502020204030204" charset="0"/>
              </a:defRPr>
            </a:lvl2pPr>
            <a:lvl3pPr marL="857250" lvl="2" indent="-171450" algn="l" defTabSz="685800" eaLnBrk="1" fontAlgn="base" latinLnBrk="0" hangingPunct="1">
              <a:lnSpc>
                <a:spcPct val="100000"/>
              </a:lnSpc>
              <a:spcBef>
                <a:spcPct val="20000"/>
              </a:spcBef>
              <a:buFont typeface="Arial" panose="020B0604020202020204" pitchFamily="34" charset="0"/>
              <a:buChar char="•"/>
              <a:defRPr sz="1800" kern="1200">
                <a:solidFill>
                  <a:schemeClr val="tx1"/>
                </a:solidFill>
                <a:latin typeface="+mn-lt"/>
                <a:ea typeface="+mn-ea"/>
                <a:cs typeface="+mn-cs"/>
                <a:sym typeface="Calibri" panose="020F0502020204030204" charset="0"/>
              </a:defRPr>
            </a:lvl3pPr>
            <a:lvl4pPr marL="1200150" lvl="3" indent="-17145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4pPr>
            <a:lvl5pPr marL="1543050" lvl="4" indent="-17145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5pPr>
            <a:lvl6pPr marL="2514600" lvl="5" indent="-22860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6pPr>
            <a:lvl7pPr marL="2971800" lvl="6" indent="-22860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7pPr>
            <a:lvl8pPr marL="3429000" lvl="7" indent="-22860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8pPr>
            <a:lvl9pPr marL="3886200" lvl="8" indent="-22860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9pPr>
          </a:lstStyle>
          <a:p>
            <a:pPr marL="0" indent="0">
              <a:buFont typeface="Arial" panose="020B0604020202020204" pitchFamily="34" charset="0"/>
              <a:buNone/>
            </a:pPr>
            <a:endParaRPr lang="zh-CN" altLang="en-US" dirty="0"/>
          </a:p>
        </p:txBody>
      </p:sp>
      <p:sp>
        <p:nvSpPr>
          <p:cNvPr id="7" name="内容占位符 2"/>
          <p:cNvSpPr txBox="1">
            <a:spLocks/>
          </p:cNvSpPr>
          <p:nvPr/>
        </p:nvSpPr>
        <p:spPr>
          <a:xfrm>
            <a:off x="2981813" y="768406"/>
            <a:ext cx="2720459" cy="4229899"/>
          </a:xfrm>
          <a:prstGeom prst="rect">
            <a:avLst/>
          </a:prstGeom>
        </p:spPr>
        <p:txBody>
          <a:bodyPr/>
          <a:lstStyle>
            <a:lvl1pPr marL="257175" lvl="0" indent="-257175" algn="l" defTabSz="6858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mn-lt"/>
                <a:ea typeface="+mn-ea"/>
                <a:cs typeface="+mn-cs"/>
                <a:sym typeface="Calibri" panose="020F0502020204030204" charset="0"/>
              </a:defRPr>
            </a:lvl1pPr>
            <a:lvl2pPr marL="557530" lvl="1" indent="-214630" algn="l" defTabSz="685800" eaLnBrk="1" fontAlgn="base" latinLnBrk="0" hangingPunct="1">
              <a:lnSpc>
                <a:spcPct val="100000"/>
              </a:lnSpc>
              <a:spcBef>
                <a:spcPct val="20000"/>
              </a:spcBef>
              <a:buFont typeface="Arial" panose="020B0604020202020204" pitchFamily="34" charset="0"/>
              <a:buChar char="–"/>
              <a:defRPr sz="2100" kern="1200">
                <a:solidFill>
                  <a:schemeClr val="tx1"/>
                </a:solidFill>
                <a:latin typeface="+mn-lt"/>
                <a:ea typeface="+mn-ea"/>
                <a:cs typeface="+mn-cs"/>
                <a:sym typeface="Calibri" panose="020F0502020204030204" charset="0"/>
              </a:defRPr>
            </a:lvl2pPr>
            <a:lvl3pPr marL="857250" lvl="2" indent="-171450" algn="l" defTabSz="685800" eaLnBrk="1" fontAlgn="base" latinLnBrk="0" hangingPunct="1">
              <a:lnSpc>
                <a:spcPct val="100000"/>
              </a:lnSpc>
              <a:spcBef>
                <a:spcPct val="20000"/>
              </a:spcBef>
              <a:buFont typeface="Arial" panose="020B0604020202020204" pitchFamily="34" charset="0"/>
              <a:buChar char="•"/>
              <a:defRPr sz="1800" kern="1200">
                <a:solidFill>
                  <a:schemeClr val="tx1"/>
                </a:solidFill>
                <a:latin typeface="+mn-lt"/>
                <a:ea typeface="+mn-ea"/>
                <a:cs typeface="+mn-cs"/>
                <a:sym typeface="Calibri" panose="020F0502020204030204" charset="0"/>
              </a:defRPr>
            </a:lvl3pPr>
            <a:lvl4pPr marL="1200150" lvl="3" indent="-17145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4pPr>
            <a:lvl5pPr marL="1543050" lvl="4" indent="-17145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5pPr>
            <a:lvl6pPr marL="2514600" lvl="5" indent="-22860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6pPr>
            <a:lvl7pPr marL="2971800" lvl="6" indent="-22860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7pPr>
            <a:lvl8pPr marL="3429000" lvl="7" indent="-22860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8pPr>
            <a:lvl9pPr marL="3886200" lvl="8" indent="-22860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9pPr>
          </a:lstStyle>
          <a:p>
            <a:pPr marL="0" indent="0">
              <a:buFont typeface="Arial" panose="020B0604020202020204" pitchFamily="34" charset="0"/>
              <a:buNone/>
            </a:pPr>
            <a:endParaRPr lang="zh-CN" altLang="en-US" dirty="0"/>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56653" y="616006"/>
            <a:ext cx="2893219" cy="438229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78504" y="616006"/>
            <a:ext cx="2893219" cy="4382298"/>
          </a:xfrm>
          <a:prstGeom prst="rect">
            <a:avLst/>
          </a:prstGeom>
        </p:spPr>
      </p:pic>
    </p:spTree>
    <p:extLst>
      <p:ext uri="{BB962C8B-B14F-4D97-AF65-F5344CB8AC3E}">
        <p14:creationId xmlns:p14="http://schemas.microsoft.com/office/powerpoint/2010/main" val="11781175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0816" y="27280"/>
            <a:ext cx="8229600" cy="620443"/>
          </a:xfrm>
        </p:spPr>
        <p:txBody>
          <a:bodyPr/>
          <a:lstStyle/>
          <a:p>
            <a:r>
              <a:rPr lang="zh-CN" altLang="en-US" b="1" dirty="0">
                <a:solidFill>
                  <a:srgbClr val="00B0F0"/>
                </a:solidFill>
                <a:sym typeface="+mn-ea"/>
              </a:rPr>
              <a:t>百</a:t>
            </a:r>
            <a:r>
              <a:rPr lang="zh-CN" altLang="en-US" b="1" dirty="0" smtClean="0">
                <a:solidFill>
                  <a:srgbClr val="00B0F0"/>
                </a:solidFill>
                <a:sym typeface="+mn-ea"/>
              </a:rPr>
              <a:t>度地图</a:t>
            </a:r>
            <a:r>
              <a:rPr lang="en-US" altLang="zh-CN" b="1" dirty="0" smtClean="0">
                <a:solidFill>
                  <a:srgbClr val="00B0F0"/>
                </a:solidFill>
                <a:sym typeface="+mn-ea"/>
              </a:rPr>
              <a:t>LBS</a:t>
            </a:r>
            <a:r>
              <a:rPr lang="zh-CN" altLang="en-US" b="1" dirty="0" smtClean="0">
                <a:solidFill>
                  <a:srgbClr val="00B0F0"/>
                </a:solidFill>
                <a:sym typeface="+mn-ea"/>
              </a:rPr>
              <a:t>功能调用实现</a:t>
            </a:r>
            <a:endParaRPr lang="zh-CN" altLang="en-US" dirty="0"/>
          </a:p>
        </p:txBody>
      </p:sp>
      <p:sp>
        <p:nvSpPr>
          <p:cNvPr id="3" name="内容占位符 2"/>
          <p:cNvSpPr>
            <a:spLocks noGrp="1"/>
          </p:cNvSpPr>
          <p:nvPr>
            <p:ph idx="1"/>
          </p:nvPr>
        </p:nvSpPr>
        <p:spPr>
          <a:xfrm>
            <a:off x="412055" y="1873270"/>
            <a:ext cx="2445577" cy="2367314"/>
          </a:xfrm>
        </p:spPr>
        <p:txBody>
          <a:bodyPr/>
          <a:lstStyle/>
          <a:p>
            <a:pPr marL="0" indent="0">
              <a:buNone/>
            </a:pPr>
            <a:r>
              <a:rPr lang="zh-CN" altLang="en-US" dirty="0" smtClean="0"/>
              <a:t>客户可以在地图上查看自己周边的车</a:t>
            </a:r>
            <a:endParaRPr lang="zh-CN" altLang="en-US" dirty="0"/>
          </a:p>
        </p:txBody>
      </p:sp>
      <p:sp>
        <p:nvSpPr>
          <p:cNvPr id="4" name="标题 1"/>
          <p:cNvSpPr txBox="1">
            <a:spLocks/>
          </p:cNvSpPr>
          <p:nvPr/>
        </p:nvSpPr>
        <p:spPr>
          <a:xfrm>
            <a:off x="171576" y="476310"/>
            <a:ext cx="3562248" cy="620443"/>
          </a:xfrm>
          <a:prstGeom prst="rect">
            <a:avLst/>
          </a:prstGeom>
        </p:spPr>
        <p:txBody>
          <a:bodyPr/>
          <a:lstStyle>
            <a:lvl1pPr marL="685800" lvl="0" indent="-685800" algn="ctr" eaLnBrk="1" latinLnBrk="0" hangingPunct="1">
              <a:lnSpc>
                <a:spcPct val="100000"/>
              </a:lnSpc>
              <a:spcBef>
                <a:spcPct val="0"/>
              </a:spcBef>
              <a:buClr>
                <a:srgbClr val="000000"/>
              </a:buClr>
              <a:buNone/>
              <a:defRPr sz="3300" kern="1200">
                <a:solidFill>
                  <a:schemeClr val="tx1"/>
                </a:solidFill>
                <a:latin typeface="+mj-lt"/>
                <a:ea typeface="+mj-ea"/>
                <a:cs typeface="+mj-cs"/>
                <a:sym typeface="Calibri" panose="020F0502020204030204" charset="0"/>
              </a:defRPr>
            </a:lvl1pPr>
          </a:lstStyle>
          <a:p>
            <a:pPr marL="0" indent="0"/>
            <a:r>
              <a:rPr lang="en-US" altLang="zh-CN" dirty="0" smtClean="0">
                <a:solidFill>
                  <a:srgbClr val="00B0F0"/>
                </a:solidFill>
              </a:rPr>
              <a:t>2.</a:t>
            </a:r>
            <a:r>
              <a:rPr lang="zh-CN" altLang="en-US" dirty="0" smtClean="0">
                <a:solidFill>
                  <a:srgbClr val="00B0F0"/>
                </a:solidFill>
              </a:rPr>
              <a:t>周边雷达功能</a:t>
            </a:r>
            <a:endParaRPr lang="zh-CN" altLang="en-US" dirty="0">
              <a:solidFill>
                <a:srgbClr val="00B0F0"/>
              </a:solidFill>
            </a:endParaRPr>
          </a:p>
        </p:txBody>
      </p:sp>
      <p:sp>
        <p:nvSpPr>
          <p:cNvPr id="5" name="内容占位符 2"/>
          <p:cNvSpPr txBox="1">
            <a:spLocks/>
          </p:cNvSpPr>
          <p:nvPr/>
        </p:nvSpPr>
        <p:spPr>
          <a:xfrm>
            <a:off x="4991088" y="886482"/>
            <a:ext cx="3143160" cy="4129947"/>
          </a:xfrm>
          <a:prstGeom prst="rect">
            <a:avLst/>
          </a:prstGeom>
        </p:spPr>
        <p:txBody>
          <a:bodyPr/>
          <a:lstStyle>
            <a:lvl1pPr marL="257175" lvl="0" indent="-257175" algn="l" defTabSz="6858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mn-lt"/>
                <a:ea typeface="+mn-ea"/>
                <a:cs typeface="+mn-cs"/>
                <a:sym typeface="Calibri" panose="020F0502020204030204" charset="0"/>
              </a:defRPr>
            </a:lvl1pPr>
            <a:lvl2pPr marL="557530" lvl="1" indent="-214630" algn="l" defTabSz="685800" eaLnBrk="1" fontAlgn="base" latinLnBrk="0" hangingPunct="1">
              <a:lnSpc>
                <a:spcPct val="100000"/>
              </a:lnSpc>
              <a:spcBef>
                <a:spcPct val="20000"/>
              </a:spcBef>
              <a:buFont typeface="Arial" panose="020B0604020202020204" pitchFamily="34" charset="0"/>
              <a:buChar char="–"/>
              <a:defRPr sz="2100" kern="1200">
                <a:solidFill>
                  <a:schemeClr val="tx1"/>
                </a:solidFill>
                <a:latin typeface="+mn-lt"/>
                <a:ea typeface="+mn-ea"/>
                <a:cs typeface="+mn-cs"/>
                <a:sym typeface="Calibri" panose="020F0502020204030204" charset="0"/>
              </a:defRPr>
            </a:lvl2pPr>
            <a:lvl3pPr marL="857250" lvl="2" indent="-171450" algn="l" defTabSz="685800" eaLnBrk="1" fontAlgn="base" latinLnBrk="0" hangingPunct="1">
              <a:lnSpc>
                <a:spcPct val="100000"/>
              </a:lnSpc>
              <a:spcBef>
                <a:spcPct val="20000"/>
              </a:spcBef>
              <a:buFont typeface="Arial" panose="020B0604020202020204" pitchFamily="34" charset="0"/>
              <a:buChar char="•"/>
              <a:defRPr sz="1800" kern="1200">
                <a:solidFill>
                  <a:schemeClr val="tx1"/>
                </a:solidFill>
                <a:latin typeface="+mn-lt"/>
                <a:ea typeface="+mn-ea"/>
                <a:cs typeface="+mn-cs"/>
                <a:sym typeface="Calibri" panose="020F0502020204030204" charset="0"/>
              </a:defRPr>
            </a:lvl3pPr>
            <a:lvl4pPr marL="1200150" lvl="3" indent="-17145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4pPr>
            <a:lvl5pPr marL="1543050" lvl="4" indent="-17145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5pPr>
            <a:lvl6pPr marL="2514600" lvl="5" indent="-22860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6pPr>
            <a:lvl7pPr marL="2971800" lvl="6" indent="-22860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7pPr>
            <a:lvl8pPr marL="3429000" lvl="7" indent="-22860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8pPr>
            <a:lvl9pPr marL="3886200" lvl="8" indent="-22860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9pPr>
          </a:lstStyle>
          <a:p>
            <a:pPr marL="0" indent="0">
              <a:buFont typeface="Arial" panose="020B0604020202020204" pitchFamily="34" charset="0"/>
              <a:buNone/>
            </a:pPr>
            <a:endParaRPr lang="zh-CN" altLang="en-US" dirty="0"/>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2152" y="640523"/>
            <a:ext cx="2893219" cy="4375906"/>
          </a:xfrm>
          <a:prstGeom prst="rect">
            <a:avLst/>
          </a:prstGeom>
        </p:spPr>
      </p:pic>
    </p:spTree>
    <p:extLst>
      <p:ext uri="{BB962C8B-B14F-4D97-AF65-F5344CB8AC3E}">
        <p14:creationId xmlns:p14="http://schemas.microsoft.com/office/powerpoint/2010/main" val="324938066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3">
                                            <p:txEl>
                                              <p:pRg st="0" end="0"/>
                                            </p:txEl>
                                          </p:spTgt>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80">
                                          <p:stCondLst>
                                            <p:cond delay="0"/>
                                          </p:stCondLst>
                                        </p:cTn>
                                        <p:tgtEl>
                                          <p:spTgt spid="6"/>
                                        </p:tgtEl>
                                      </p:cBhvr>
                                    </p:animEffect>
                                    <p:anim calcmode="lin" valueType="num">
                                      <p:cBhvr>
                                        <p:cTn id="12"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7" dur="26">
                                          <p:stCondLst>
                                            <p:cond delay="650"/>
                                          </p:stCondLst>
                                        </p:cTn>
                                        <p:tgtEl>
                                          <p:spTgt spid="6"/>
                                        </p:tgtEl>
                                      </p:cBhvr>
                                      <p:to x="100000" y="60000"/>
                                    </p:animScale>
                                    <p:animScale>
                                      <p:cBhvr>
                                        <p:cTn id="18" dur="166" decel="50000">
                                          <p:stCondLst>
                                            <p:cond delay="676"/>
                                          </p:stCondLst>
                                        </p:cTn>
                                        <p:tgtEl>
                                          <p:spTgt spid="6"/>
                                        </p:tgtEl>
                                      </p:cBhvr>
                                      <p:to x="100000" y="100000"/>
                                    </p:animScale>
                                    <p:animScale>
                                      <p:cBhvr>
                                        <p:cTn id="19" dur="26">
                                          <p:stCondLst>
                                            <p:cond delay="1312"/>
                                          </p:stCondLst>
                                        </p:cTn>
                                        <p:tgtEl>
                                          <p:spTgt spid="6"/>
                                        </p:tgtEl>
                                      </p:cBhvr>
                                      <p:to x="100000" y="80000"/>
                                    </p:animScale>
                                    <p:animScale>
                                      <p:cBhvr>
                                        <p:cTn id="20" dur="166" decel="50000">
                                          <p:stCondLst>
                                            <p:cond delay="1338"/>
                                          </p:stCondLst>
                                        </p:cTn>
                                        <p:tgtEl>
                                          <p:spTgt spid="6"/>
                                        </p:tgtEl>
                                      </p:cBhvr>
                                      <p:to x="100000" y="100000"/>
                                    </p:animScale>
                                    <p:animScale>
                                      <p:cBhvr>
                                        <p:cTn id="21" dur="26">
                                          <p:stCondLst>
                                            <p:cond delay="1642"/>
                                          </p:stCondLst>
                                        </p:cTn>
                                        <p:tgtEl>
                                          <p:spTgt spid="6"/>
                                        </p:tgtEl>
                                      </p:cBhvr>
                                      <p:to x="100000" y="90000"/>
                                    </p:animScale>
                                    <p:animScale>
                                      <p:cBhvr>
                                        <p:cTn id="22" dur="166" decel="50000">
                                          <p:stCondLst>
                                            <p:cond delay="1668"/>
                                          </p:stCondLst>
                                        </p:cTn>
                                        <p:tgtEl>
                                          <p:spTgt spid="6"/>
                                        </p:tgtEl>
                                      </p:cBhvr>
                                      <p:to x="100000" y="100000"/>
                                    </p:animScale>
                                    <p:animScale>
                                      <p:cBhvr>
                                        <p:cTn id="23" dur="26">
                                          <p:stCondLst>
                                            <p:cond delay="1808"/>
                                          </p:stCondLst>
                                        </p:cTn>
                                        <p:tgtEl>
                                          <p:spTgt spid="6"/>
                                        </p:tgtEl>
                                      </p:cBhvr>
                                      <p:to x="100000" y="95000"/>
                                    </p:animScale>
                                    <p:animScale>
                                      <p:cBhvr>
                                        <p:cTn id="24"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0816" y="27280"/>
            <a:ext cx="8229600" cy="620443"/>
          </a:xfrm>
        </p:spPr>
        <p:txBody>
          <a:bodyPr/>
          <a:lstStyle/>
          <a:p>
            <a:r>
              <a:rPr lang="zh-CN" altLang="en-US" b="1" dirty="0">
                <a:solidFill>
                  <a:srgbClr val="00B0F0"/>
                </a:solidFill>
                <a:sym typeface="+mn-ea"/>
              </a:rPr>
              <a:t>百</a:t>
            </a:r>
            <a:r>
              <a:rPr lang="zh-CN" altLang="en-US" b="1" dirty="0" smtClean="0">
                <a:solidFill>
                  <a:srgbClr val="00B0F0"/>
                </a:solidFill>
                <a:sym typeface="+mn-ea"/>
              </a:rPr>
              <a:t>度地图</a:t>
            </a:r>
            <a:r>
              <a:rPr lang="en-US" altLang="zh-CN" b="1" dirty="0" smtClean="0">
                <a:solidFill>
                  <a:srgbClr val="00B0F0"/>
                </a:solidFill>
                <a:sym typeface="+mn-ea"/>
              </a:rPr>
              <a:t>LBS</a:t>
            </a:r>
            <a:r>
              <a:rPr lang="zh-CN" altLang="en-US" b="1" dirty="0" smtClean="0">
                <a:solidFill>
                  <a:srgbClr val="00B0F0"/>
                </a:solidFill>
                <a:sym typeface="+mn-ea"/>
              </a:rPr>
              <a:t>功能调用实现</a:t>
            </a:r>
            <a:endParaRPr lang="zh-CN" altLang="en-US" dirty="0"/>
          </a:p>
        </p:txBody>
      </p:sp>
      <p:sp>
        <p:nvSpPr>
          <p:cNvPr id="3" name="内容占位符 2"/>
          <p:cNvSpPr>
            <a:spLocks noGrp="1"/>
          </p:cNvSpPr>
          <p:nvPr>
            <p:ph idx="1"/>
          </p:nvPr>
        </p:nvSpPr>
        <p:spPr>
          <a:xfrm>
            <a:off x="3733824" y="835550"/>
            <a:ext cx="5517992" cy="566973"/>
          </a:xfrm>
        </p:spPr>
        <p:txBody>
          <a:bodyPr/>
          <a:lstStyle/>
          <a:p>
            <a:pPr marL="0" indent="0">
              <a:buNone/>
            </a:pPr>
            <a:r>
              <a:rPr lang="zh-CN" altLang="en-US" dirty="0" smtClean="0"/>
              <a:t>通过调用</a:t>
            </a:r>
            <a:r>
              <a:rPr lang="en-US" altLang="zh-CN" dirty="0" smtClean="0"/>
              <a:t>API</a:t>
            </a:r>
            <a:r>
              <a:rPr lang="zh-CN" altLang="en-US" dirty="0" smtClean="0"/>
              <a:t>轻松测量地图两点的距离</a:t>
            </a:r>
            <a:endParaRPr lang="zh-CN" altLang="en-US" dirty="0"/>
          </a:p>
        </p:txBody>
      </p:sp>
      <p:sp>
        <p:nvSpPr>
          <p:cNvPr id="4" name="标题 1"/>
          <p:cNvSpPr txBox="1">
            <a:spLocks/>
          </p:cNvSpPr>
          <p:nvPr/>
        </p:nvSpPr>
        <p:spPr>
          <a:xfrm>
            <a:off x="171576" y="476310"/>
            <a:ext cx="3701944" cy="620443"/>
          </a:xfrm>
          <a:prstGeom prst="rect">
            <a:avLst/>
          </a:prstGeom>
        </p:spPr>
        <p:txBody>
          <a:bodyPr/>
          <a:lstStyle>
            <a:lvl1pPr marL="685800" lvl="0" indent="-685800" algn="ctr" eaLnBrk="1" latinLnBrk="0" hangingPunct="1">
              <a:lnSpc>
                <a:spcPct val="100000"/>
              </a:lnSpc>
              <a:spcBef>
                <a:spcPct val="0"/>
              </a:spcBef>
              <a:buClr>
                <a:srgbClr val="000000"/>
              </a:buClr>
              <a:buNone/>
              <a:defRPr sz="3300" kern="1200">
                <a:solidFill>
                  <a:schemeClr val="tx1"/>
                </a:solidFill>
                <a:latin typeface="+mj-lt"/>
                <a:ea typeface="+mj-ea"/>
                <a:cs typeface="+mj-cs"/>
                <a:sym typeface="Calibri" panose="020F0502020204030204" charset="0"/>
              </a:defRPr>
            </a:lvl1pPr>
          </a:lstStyle>
          <a:p>
            <a:pPr>
              <a:buFont typeface="+mj-ea"/>
              <a:buAutoNum type="circleNumDbPlain"/>
            </a:pPr>
            <a:r>
              <a:rPr lang="zh-CN" altLang="en-US" dirty="0" smtClean="0">
                <a:solidFill>
                  <a:srgbClr val="00B0F0"/>
                </a:solidFill>
              </a:rPr>
              <a:t>两点测距功能</a:t>
            </a:r>
            <a:endParaRPr lang="zh-CN" altLang="en-US" dirty="0">
              <a:solidFill>
                <a:srgbClr val="00B0F0"/>
              </a:solidFill>
            </a:endParaRPr>
          </a:p>
        </p:txBody>
      </p:sp>
      <p:sp>
        <p:nvSpPr>
          <p:cNvPr id="5" name="内容占位符 2"/>
          <p:cNvSpPr txBox="1">
            <a:spLocks/>
          </p:cNvSpPr>
          <p:nvPr/>
        </p:nvSpPr>
        <p:spPr>
          <a:xfrm>
            <a:off x="3733824" y="1384334"/>
            <a:ext cx="5029056" cy="2367314"/>
          </a:xfrm>
          <a:prstGeom prst="rect">
            <a:avLst/>
          </a:prstGeom>
        </p:spPr>
        <p:txBody>
          <a:bodyPr/>
          <a:lstStyle>
            <a:lvl1pPr marL="257175" lvl="0" indent="-257175" algn="l" defTabSz="6858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mn-lt"/>
                <a:ea typeface="+mn-ea"/>
                <a:cs typeface="+mn-cs"/>
                <a:sym typeface="Calibri" panose="020F0502020204030204" charset="0"/>
              </a:defRPr>
            </a:lvl1pPr>
            <a:lvl2pPr marL="557530" lvl="1" indent="-214630" algn="l" defTabSz="685800" eaLnBrk="1" fontAlgn="base" latinLnBrk="0" hangingPunct="1">
              <a:lnSpc>
                <a:spcPct val="100000"/>
              </a:lnSpc>
              <a:spcBef>
                <a:spcPct val="20000"/>
              </a:spcBef>
              <a:buFont typeface="Arial" panose="020B0604020202020204" pitchFamily="34" charset="0"/>
              <a:buChar char="–"/>
              <a:defRPr sz="2100" kern="1200">
                <a:solidFill>
                  <a:schemeClr val="tx1"/>
                </a:solidFill>
                <a:latin typeface="+mn-lt"/>
                <a:ea typeface="+mn-ea"/>
                <a:cs typeface="+mn-cs"/>
                <a:sym typeface="Calibri" panose="020F0502020204030204" charset="0"/>
              </a:defRPr>
            </a:lvl2pPr>
            <a:lvl3pPr marL="857250" lvl="2" indent="-171450" algn="l" defTabSz="685800" eaLnBrk="1" fontAlgn="base" latinLnBrk="0" hangingPunct="1">
              <a:lnSpc>
                <a:spcPct val="100000"/>
              </a:lnSpc>
              <a:spcBef>
                <a:spcPct val="20000"/>
              </a:spcBef>
              <a:buFont typeface="Arial" panose="020B0604020202020204" pitchFamily="34" charset="0"/>
              <a:buChar char="•"/>
              <a:defRPr sz="1800" kern="1200">
                <a:solidFill>
                  <a:schemeClr val="tx1"/>
                </a:solidFill>
                <a:latin typeface="+mn-lt"/>
                <a:ea typeface="+mn-ea"/>
                <a:cs typeface="+mn-cs"/>
                <a:sym typeface="Calibri" panose="020F0502020204030204" charset="0"/>
              </a:defRPr>
            </a:lvl3pPr>
            <a:lvl4pPr marL="1200150" lvl="3" indent="-17145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4pPr>
            <a:lvl5pPr marL="1543050" lvl="4" indent="-17145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5pPr>
            <a:lvl6pPr marL="2514600" lvl="5" indent="-22860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6pPr>
            <a:lvl7pPr marL="2971800" lvl="6" indent="-22860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7pPr>
            <a:lvl8pPr marL="3429000" lvl="7" indent="-22860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8pPr>
            <a:lvl9pPr marL="3886200" lvl="8" indent="-228600" algn="l" defTabSz="685800" eaLnBrk="1" fontAlgn="base" latinLnBrk="0" hangingPunct="1">
              <a:lnSpc>
                <a:spcPct val="100000"/>
              </a:lnSpc>
              <a:spcBef>
                <a:spcPct val="20000"/>
              </a:spcBef>
              <a:buFont typeface="Arial" panose="020B0604020202020204" pitchFamily="34" charset="0"/>
              <a:buChar char="»"/>
              <a:defRPr sz="1500" kern="1200">
                <a:solidFill>
                  <a:schemeClr val="tx1"/>
                </a:solidFill>
                <a:latin typeface="+mn-lt"/>
                <a:ea typeface="+mn-ea"/>
                <a:cs typeface="+mn-cs"/>
                <a:sym typeface="Calibri" panose="020F0502020204030204" charset="0"/>
              </a:defRPr>
            </a:lvl9pPr>
          </a:lstStyle>
          <a:p>
            <a:pPr marL="0" indent="0">
              <a:buFont typeface="Arial" panose="020B0604020202020204" pitchFamily="34" charset="0"/>
              <a:buNone/>
            </a:pP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619" y="1384334"/>
            <a:ext cx="8556805" cy="3562248"/>
          </a:xfrm>
          <a:prstGeom prst="rect">
            <a:avLst/>
          </a:prstGeom>
        </p:spPr>
      </p:pic>
    </p:spTree>
    <p:extLst>
      <p:ext uri="{BB962C8B-B14F-4D97-AF65-F5344CB8AC3E}">
        <p14:creationId xmlns:p14="http://schemas.microsoft.com/office/powerpoint/2010/main" val="32493806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64565"/>
            <a:ext cx="8229600" cy="5161915"/>
          </a:xfrm>
        </p:spPr>
        <p:txBody>
          <a:bodyPr/>
          <a:lstStyle/>
          <a:p>
            <a:r>
              <a:rPr lang="zh-CN" altLang="en-US">
                <a:sym typeface="+mn-ea"/>
              </a:rPr>
              <a:t>代码及心得见附录</a:t>
            </a:r>
            <a:r>
              <a:rPr lang="en-US" altLang="zh-CN">
                <a:sym typeface="+mn-ea"/>
              </a:rPr>
              <a:t>1</a:t>
            </a:r>
            <a:endParaRPr lang="zh-CN" altLang="en-US"/>
          </a:p>
          <a:p>
            <a:endParaRPr lang="en-US" altLang="zh-CN"/>
          </a:p>
          <a:p>
            <a:endParaRPr lang="en-US" altLang="zh-CN"/>
          </a:p>
          <a:p>
            <a:pPr marL="0" indent="0" algn="ctr">
              <a:buNone/>
            </a:pPr>
            <a:r>
              <a:rPr lang="en-US" altLang="zh-CN" sz="4800">
                <a:ln/>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9102322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39" name="矩形 3"/>
          <p:cNvSpPr/>
          <p:nvPr/>
        </p:nvSpPr>
        <p:spPr>
          <a:xfrm>
            <a:off x="5940425" y="0"/>
            <a:ext cx="504825" cy="339725"/>
          </a:xfrm>
          <a:custGeom>
            <a:avLst/>
            <a:gdLst>
              <a:gd name="txL" fmla="*/ 0 w 432048"/>
              <a:gd name="txT" fmla="*/ 0 h 339502"/>
              <a:gd name="txR" fmla="*/ 432048 w 432048"/>
              <a:gd name="txB" fmla="*/ 339502 h 339502"/>
            </a:gdLst>
            <a:ahLst/>
            <a:cxnLst>
              <a:cxn ang="0">
                <a:pos x="0" y="0"/>
              </a:cxn>
              <a:cxn ang="0">
                <a:pos x="432048" y="0"/>
              </a:cxn>
              <a:cxn ang="0">
                <a:pos x="432048" y="339502"/>
              </a:cxn>
              <a:cxn ang="0">
                <a:pos x="0" y="339502"/>
              </a:cxn>
              <a:cxn ang="0">
                <a:pos x="0" y="0"/>
              </a:cxn>
            </a:cxnLst>
            <a:rect l="txL" t="txT" r="txR" b="txB"/>
            <a:pathLst>
              <a:path w="432048" h="339502">
                <a:moveTo>
                  <a:pt x="0" y="0"/>
                </a:moveTo>
                <a:lnTo>
                  <a:pt x="432048" y="0"/>
                </a:lnTo>
                <a:lnTo>
                  <a:pt x="432048" y="339502"/>
                </a:lnTo>
                <a:cubicBezTo>
                  <a:pt x="360040" y="396086"/>
                  <a:pt x="72008" y="396086"/>
                  <a:pt x="0" y="339502"/>
                </a:cubicBezTo>
                <a:lnTo>
                  <a:pt x="0" y="0"/>
                </a:lnTo>
                <a:close/>
              </a:path>
            </a:pathLst>
          </a:custGeom>
          <a:solidFill>
            <a:srgbClr val="6DC4EF"/>
          </a:solidFill>
          <a:ln w="254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5140" name="TextBox 21"/>
          <p:cNvSpPr/>
          <p:nvPr/>
        </p:nvSpPr>
        <p:spPr>
          <a:xfrm>
            <a:off x="5867400" y="77788"/>
            <a:ext cx="2974975" cy="277812"/>
          </a:xfrm>
          <a:prstGeom prst="rect">
            <a:avLst/>
          </a:prstGeom>
          <a:noFill/>
          <a:ln w="9525">
            <a:noFill/>
          </a:ln>
        </p:spPr>
        <p:txBody>
          <a:bodyPr wrap="none">
            <a:spAutoFit/>
          </a:bodyPr>
          <a:lstStyle/>
          <a:p>
            <a:pPr lvl="0">
              <a:lnSpc>
                <a:spcPct val="100000"/>
              </a:lnSpc>
            </a:pPr>
            <a:r>
              <a:rPr lang="zh-CN" altLang="en-US" sz="12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第一章       第二章       第三章       第四章</a:t>
            </a:r>
            <a:endParaRPr lang="zh-CN" altLang="en-US" dirty="0">
              <a:ea typeface="宋体" panose="02010600030101010101" pitchFamily="2" charset="-122"/>
            </a:endParaRPr>
          </a:p>
        </p:txBody>
      </p:sp>
      <p:sp>
        <p:nvSpPr>
          <p:cNvPr id="5141" name="直接连接符 22"/>
          <p:cNvSpPr/>
          <p:nvPr/>
        </p:nvSpPr>
        <p:spPr>
          <a:xfrm>
            <a:off x="6588125" y="123825"/>
            <a:ext cx="0" cy="215900"/>
          </a:xfrm>
          <a:prstGeom prst="line">
            <a:avLst/>
          </a:prstGeom>
          <a:ln w="3810" cap="flat" cmpd="sng">
            <a:solidFill>
              <a:schemeClr val="bg1"/>
            </a:solidFill>
            <a:prstDash val="solid"/>
            <a:bevel/>
            <a:headEnd type="none" w="med" len="med"/>
            <a:tailEnd type="none" w="med" len="med"/>
          </a:ln>
        </p:spPr>
      </p:sp>
      <p:sp>
        <p:nvSpPr>
          <p:cNvPr id="5142" name="直接连接符 23"/>
          <p:cNvSpPr/>
          <p:nvPr/>
        </p:nvSpPr>
        <p:spPr>
          <a:xfrm>
            <a:off x="7308850" y="123825"/>
            <a:ext cx="0" cy="215900"/>
          </a:xfrm>
          <a:prstGeom prst="line">
            <a:avLst/>
          </a:prstGeom>
          <a:ln w="3810" cap="flat" cmpd="sng">
            <a:solidFill>
              <a:schemeClr val="bg1"/>
            </a:solidFill>
            <a:prstDash val="solid"/>
            <a:bevel/>
            <a:headEnd type="none" w="med" len="med"/>
            <a:tailEnd type="none" w="med" len="med"/>
          </a:ln>
        </p:spPr>
      </p:sp>
      <p:sp>
        <p:nvSpPr>
          <p:cNvPr id="5143" name="直接连接符 24"/>
          <p:cNvSpPr/>
          <p:nvPr/>
        </p:nvSpPr>
        <p:spPr>
          <a:xfrm>
            <a:off x="8101013" y="123825"/>
            <a:ext cx="0" cy="215900"/>
          </a:xfrm>
          <a:prstGeom prst="line">
            <a:avLst/>
          </a:prstGeom>
          <a:ln w="3810" cap="flat" cmpd="sng">
            <a:solidFill>
              <a:schemeClr val="bg1"/>
            </a:solidFill>
            <a:prstDash val="solid"/>
            <a:bevel/>
            <a:headEnd type="none" w="med" len="med"/>
            <a:tailEnd type="none" w="med" len="med"/>
          </a:ln>
        </p:spPr>
      </p:sp>
      <p:sp>
        <p:nvSpPr>
          <p:cNvPr id="3074" name="矩形 16"/>
          <p:cNvSpPr/>
          <p:nvPr/>
        </p:nvSpPr>
        <p:spPr>
          <a:xfrm>
            <a:off x="501650" y="596900"/>
            <a:ext cx="8140700" cy="3663315"/>
          </a:xfrm>
          <a:custGeom>
            <a:avLst/>
            <a:gdLst>
              <a:gd name="txL" fmla="*/ 0 w 8141666"/>
              <a:gd name="txT" fmla="*/ 0 h 1067173"/>
              <a:gd name="txR" fmla="*/ 8141666 w 8141666"/>
              <a:gd name="txB" fmla="*/ 1067173 h 1067173"/>
            </a:gdLst>
            <a:ahLst/>
            <a:cxnLst>
              <a:cxn ang="0">
                <a:pos x="4762" y="0"/>
              </a:cxn>
              <a:cxn ang="0">
                <a:pos x="8141666" y="0"/>
              </a:cxn>
              <a:cxn ang="0">
                <a:pos x="8141666" y="864096"/>
              </a:cxn>
              <a:cxn ang="0">
                <a:pos x="4222314" y="1067173"/>
              </a:cxn>
              <a:cxn ang="0">
                <a:pos x="0" y="854571"/>
              </a:cxn>
              <a:cxn ang="0">
                <a:pos x="4762" y="0"/>
              </a:cxn>
            </a:cxnLst>
            <a:rect l="txL" t="txT" r="txR" b="txB"/>
            <a:pathLst>
              <a:path w="8141666" h="1067173">
                <a:moveTo>
                  <a:pt x="4762" y="0"/>
                </a:moveTo>
                <a:lnTo>
                  <a:pt x="8141666" y="0"/>
                </a:lnTo>
                <a:lnTo>
                  <a:pt x="8141666" y="864096"/>
                </a:lnTo>
                <a:cubicBezTo>
                  <a:pt x="6794575" y="865875"/>
                  <a:pt x="5569405" y="1065394"/>
                  <a:pt x="4222314" y="1067173"/>
                </a:cubicBezTo>
                <a:lnTo>
                  <a:pt x="0" y="854571"/>
                </a:lnTo>
                <a:cubicBezTo>
                  <a:pt x="1587" y="569714"/>
                  <a:pt x="3175" y="284857"/>
                  <a:pt x="4762" y="0"/>
                </a:cubicBezTo>
                <a:close/>
              </a:path>
            </a:pathLst>
          </a:custGeom>
          <a:solidFill>
            <a:srgbClr val="6DC4EF"/>
          </a:solidFill>
          <a:ln w="25400">
            <a:noFill/>
          </a:ln>
        </p:spPr>
        <p:txBody>
          <a:bodyPr anchor="ctr"/>
          <a:lstStyle/>
          <a:p>
            <a:pPr lvl="0" algn="ctr">
              <a:lnSpc>
                <a:spcPct val="100000"/>
              </a:lnSpc>
            </a:pPr>
            <a:r>
              <a:rPr lang="zh-CN" sz="4400" b="1">
                <a:solidFill>
                  <a:schemeClr val="tx1"/>
                </a:solidFill>
                <a:latin typeface="微软雅黑" panose="020B0503020204020204" pitchFamily="2" charset="-122"/>
                <a:ea typeface="微软雅黑" panose="020B0503020204020204" pitchFamily="2" charset="-122"/>
                <a:sym typeface="宋体" panose="02010600030101010101" pitchFamily="2" charset="-122"/>
              </a:rPr>
              <a:t>项目介绍</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98930"/>
            <a:ext cx="8229600" cy="4527550"/>
          </a:xfrm>
        </p:spPr>
        <p:txBody>
          <a:bodyPr/>
          <a:lstStyle/>
          <a:p>
            <a:pPr marL="0" indent="0">
              <a:buNone/>
            </a:pPr>
            <a:r>
              <a:rPr lang="en-US" altLang="zh-CN"/>
              <a:t>        </a:t>
            </a:r>
            <a:r>
              <a:rPr lang="en-US" altLang="zh-CN">
                <a:latin typeface="+mj-ea"/>
                <a:ea typeface="+mj-ea"/>
              </a:rPr>
              <a:t> </a:t>
            </a:r>
            <a:r>
              <a:rPr lang="zh-CN" altLang="en-US">
                <a:latin typeface="+mj-ea"/>
                <a:ea typeface="+mj-ea"/>
              </a:rPr>
              <a:t>租车系统，顾名思义就是需要当用户需要用车时能够更加便捷的使用网约车。我们主要实现的就是多个人同时发出用车申请，并且附近有多个司机时，此时应该如何把哪辆车租用给哪个用户。并且当用户和司机数目不一致时应该如何分配车才能最大程度满足用户的需求</a:t>
            </a:r>
          </a:p>
        </p:txBody>
      </p:sp>
      <p:sp>
        <p:nvSpPr>
          <p:cNvPr id="4" name="标题 3"/>
          <p:cNvSpPr>
            <a:spLocks noGrp="1"/>
          </p:cNvSpPr>
          <p:nvPr>
            <p:ph type="title"/>
          </p:nvPr>
        </p:nvSpPr>
        <p:spPr/>
        <p:txBody>
          <a:bodyPr/>
          <a:lstStyle/>
          <a:p>
            <a:r>
              <a:rPr lang="zh-CN" altLang="en-US" sz="3200" b="1">
                <a:solidFill>
                  <a:srgbClr val="00B0F0"/>
                </a:solidFill>
              </a:rPr>
              <a:t>项目介绍</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3074" name="矩形 16"/>
          <p:cNvSpPr/>
          <p:nvPr/>
        </p:nvSpPr>
        <p:spPr>
          <a:xfrm>
            <a:off x="501650" y="596900"/>
            <a:ext cx="8140700" cy="3663315"/>
          </a:xfrm>
          <a:custGeom>
            <a:avLst/>
            <a:gdLst>
              <a:gd name="txL" fmla="*/ 0 w 8141666"/>
              <a:gd name="txT" fmla="*/ 0 h 1067173"/>
              <a:gd name="txR" fmla="*/ 8141666 w 8141666"/>
              <a:gd name="txB" fmla="*/ 1067173 h 1067173"/>
            </a:gdLst>
            <a:ahLst/>
            <a:cxnLst>
              <a:cxn ang="0">
                <a:pos x="4762" y="0"/>
              </a:cxn>
              <a:cxn ang="0">
                <a:pos x="8141666" y="0"/>
              </a:cxn>
              <a:cxn ang="0">
                <a:pos x="8141666" y="864096"/>
              </a:cxn>
              <a:cxn ang="0">
                <a:pos x="4222314" y="1067173"/>
              </a:cxn>
              <a:cxn ang="0">
                <a:pos x="0" y="854571"/>
              </a:cxn>
              <a:cxn ang="0">
                <a:pos x="4762" y="0"/>
              </a:cxn>
            </a:cxnLst>
            <a:rect l="txL" t="txT" r="txR" b="txB"/>
            <a:pathLst>
              <a:path w="8141666" h="1067173">
                <a:moveTo>
                  <a:pt x="4762" y="0"/>
                </a:moveTo>
                <a:lnTo>
                  <a:pt x="8141666" y="0"/>
                </a:lnTo>
                <a:lnTo>
                  <a:pt x="8141666" y="864096"/>
                </a:lnTo>
                <a:cubicBezTo>
                  <a:pt x="6794575" y="865875"/>
                  <a:pt x="5569405" y="1065394"/>
                  <a:pt x="4222314" y="1067173"/>
                </a:cubicBezTo>
                <a:lnTo>
                  <a:pt x="0" y="854571"/>
                </a:lnTo>
                <a:cubicBezTo>
                  <a:pt x="1587" y="569714"/>
                  <a:pt x="3175" y="284857"/>
                  <a:pt x="4762" y="0"/>
                </a:cubicBezTo>
                <a:close/>
              </a:path>
            </a:pathLst>
          </a:custGeom>
          <a:solidFill>
            <a:srgbClr val="6DC4EF"/>
          </a:solidFill>
          <a:ln w="25400">
            <a:noFill/>
          </a:ln>
        </p:spPr>
        <p:txBody>
          <a:bodyPr anchor="ctr"/>
          <a:lstStyle/>
          <a:p>
            <a:pPr lvl="0" algn="ctr">
              <a:lnSpc>
                <a:spcPct val="100000"/>
              </a:lnSpc>
            </a:pPr>
            <a:r>
              <a:rPr lang="zh-CN" sz="4400" b="1">
                <a:solidFill>
                  <a:schemeClr val="tx1"/>
                </a:solidFill>
                <a:latin typeface="微软雅黑" panose="020B0503020204020204" pitchFamily="2" charset="-122"/>
                <a:ea typeface="微软雅黑" panose="020B0503020204020204" pitchFamily="2" charset="-122"/>
                <a:sym typeface="宋体" panose="02010600030101010101" pitchFamily="2" charset="-122"/>
              </a:rPr>
              <a:t>项目目标</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23060"/>
            <a:ext cx="8229600" cy="4503420"/>
          </a:xfrm>
        </p:spPr>
        <p:txBody>
          <a:bodyPr/>
          <a:lstStyle/>
          <a:p>
            <a:pPr marL="0" indent="0">
              <a:buNone/>
            </a:pPr>
            <a:r>
              <a:rPr lang="en-US" altLang="zh-CN"/>
              <a:t>         </a:t>
            </a:r>
            <a:r>
              <a:rPr lang="zh-CN" altLang="en-US"/>
              <a:t>该项目的目的主要是为了实现当多个用户同时发出请求时，系统该如何处理分配车权的问题，应该采用哪种算法，什么思路才能更好的解决有关租车的分配处理问题 </a:t>
            </a:r>
          </a:p>
          <a:p>
            <a:endParaRPr lang="zh-CN" altLang="en-US"/>
          </a:p>
        </p:txBody>
      </p:sp>
      <p:sp>
        <p:nvSpPr>
          <p:cNvPr id="4" name="标题 3"/>
          <p:cNvSpPr>
            <a:spLocks noGrp="1"/>
          </p:cNvSpPr>
          <p:nvPr>
            <p:ph type="title"/>
          </p:nvPr>
        </p:nvSpPr>
        <p:spPr/>
        <p:txBody>
          <a:bodyPr/>
          <a:lstStyle/>
          <a:p>
            <a:r>
              <a:rPr lang="zh-CN" altLang="en-US" b="1">
                <a:solidFill>
                  <a:srgbClr val="00B0F0"/>
                </a:solidFill>
                <a:sym typeface="+mn-ea"/>
              </a:rPr>
              <a:t>项目目标概要描述</a:t>
            </a:r>
            <a:r>
              <a:rPr lang="zh-CN" altLang="en-US">
                <a:solidFill>
                  <a:srgbClr val="00B0F0"/>
                </a:solidFill>
                <a:sym typeface="+mn-ea"/>
              </a:rPr>
              <a:t>：</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t>        </a:t>
            </a:r>
            <a:r>
              <a:rPr lang="en-US" altLang="zh-CN"/>
              <a:t>1.</a:t>
            </a:r>
            <a:r>
              <a:rPr lang="zh-CN" altLang="en-US"/>
              <a:t> 用户数目和司机数目一致，比如</a:t>
            </a:r>
            <a:r>
              <a:rPr lang="en-US" altLang="zh-CN"/>
              <a:t>2</a:t>
            </a:r>
            <a:r>
              <a:rPr lang="zh-CN" altLang="en-US"/>
              <a:t>个用户同时抢</a:t>
            </a:r>
            <a:r>
              <a:rPr lang="en-US" altLang="zh-CN"/>
              <a:t>2</a:t>
            </a:r>
            <a:r>
              <a:rPr lang="zh-CN" altLang="en-US"/>
              <a:t>台车，通过匹配算法合理分配车权</a:t>
            </a:r>
          </a:p>
          <a:p>
            <a:pPr marL="0" indent="0">
              <a:buNone/>
            </a:pPr>
            <a:r>
              <a:rPr lang="zh-CN" altLang="en-US"/>
              <a:t>         </a:t>
            </a:r>
            <a:r>
              <a:rPr lang="en-US" altLang="zh-CN"/>
              <a:t>2.</a:t>
            </a:r>
            <a:r>
              <a:rPr lang="zh-CN" altLang="en-US"/>
              <a:t>用户数目比司机数目多，比如</a:t>
            </a:r>
            <a:r>
              <a:rPr lang="en-US" altLang="zh-CN"/>
              <a:t>3</a:t>
            </a:r>
            <a:r>
              <a:rPr lang="zh-CN" altLang="en-US"/>
              <a:t>个用户同时抢</a:t>
            </a:r>
            <a:r>
              <a:rPr lang="en-US" altLang="zh-CN"/>
              <a:t>2</a:t>
            </a:r>
            <a:r>
              <a:rPr lang="zh-CN" altLang="en-US"/>
              <a:t>台车，通过匹配算法将满足两个用户请求，另一个用户等待</a:t>
            </a:r>
          </a:p>
          <a:p>
            <a:pPr marL="0" indent="0">
              <a:buNone/>
            </a:pPr>
            <a:r>
              <a:rPr lang="zh-CN" altLang="en-US"/>
              <a:t>        </a:t>
            </a:r>
            <a:r>
              <a:rPr lang="en-US" altLang="zh-CN"/>
              <a:t>3.</a:t>
            </a:r>
            <a:r>
              <a:rPr lang="zh-CN" altLang="en-US"/>
              <a:t>用户数目比司机数目少，比如</a:t>
            </a:r>
            <a:r>
              <a:rPr lang="en-US" altLang="zh-CN"/>
              <a:t>2</a:t>
            </a:r>
            <a:r>
              <a:rPr lang="zh-CN" altLang="en-US"/>
              <a:t>个用户附近有</a:t>
            </a:r>
            <a:r>
              <a:rPr lang="en-US" altLang="zh-CN"/>
              <a:t>3</a:t>
            </a:r>
            <a:r>
              <a:rPr lang="zh-CN" altLang="en-US"/>
              <a:t>台车，通过匹配算法满足两个用户请求并且使另一台车空闲等待下次用户请求</a:t>
            </a:r>
          </a:p>
          <a:p>
            <a:pPr marL="0" indent="0">
              <a:buNone/>
            </a:pPr>
            <a:r>
              <a:rPr lang="zh-CN" altLang="en-US"/>
              <a:t>       </a:t>
            </a:r>
          </a:p>
        </p:txBody>
      </p:sp>
      <p:sp>
        <p:nvSpPr>
          <p:cNvPr id="5" name="标题 4"/>
          <p:cNvSpPr>
            <a:spLocks noGrp="1"/>
          </p:cNvSpPr>
          <p:nvPr>
            <p:ph type="title"/>
          </p:nvPr>
        </p:nvSpPr>
        <p:spPr/>
        <p:txBody>
          <a:bodyPr/>
          <a:lstStyle/>
          <a:p>
            <a:r>
              <a:rPr lang="zh-CN" altLang="en-US" b="1">
                <a:solidFill>
                  <a:srgbClr val="00B0F0"/>
                </a:solidFill>
                <a:sym typeface="+mn-ea"/>
              </a:rPr>
              <a:t>项目目标量化实现：</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3074" name="矩形 16"/>
          <p:cNvSpPr/>
          <p:nvPr/>
        </p:nvSpPr>
        <p:spPr>
          <a:xfrm>
            <a:off x="501650" y="596900"/>
            <a:ext cx="8140700" cy="3663315"/>
          </a:xfrm>
          <a:custGeom>
            <a:avLst/>
            <a:gdLst>
              <a:gd name="txL" fmla="*/ 0 w 8141666"/>
              <a:gd name="txT" fmla="*/ 0 h 1067173"/>
              <a:gd name="txR" fmla="*/ 8141666 w 8141666"/>
              <a:gd name="txB" fmla="*/ 1067173 h 1067173"/>
            </a:gdLst>
            <a:ahLst/>
            <a:cxnLst>
              <a:cxn ang="0">
                <a:pos x="4762" y="0"/>
              </a:cxn>
              <a:cxn ang="0">
                <a:pos x="8141666" y="0"/>
              </a:cxn>
              <a:cxn ang="0">
                <a:pos x="8141666" y="864096"/>
              </a:cxn>
              <a:cxn ang="0">
                <a:pos x="4222314" y="1067173"/>
              </a:cxn>
              <a:cxn ang="0">
                <a:pos x="0" y="854571"/>
              </a:cxn>
              <a:cxn ang="0">
                <a:pos x="4762" y="0"/>
              </a:cxn>
            </a:cxnLst>
            <a:rect l="txL" t="txT" r="txR" b="txB"/>
            <a:pathLst>
              <a:path w="8141666" h="1067173">
                <a:moveTo>
                  <a:pt x="4762" y="0"/>
                </a:moveTo>
                <a:lnTo>
                  <a:pt x="8141666" y="0"/>
                </a:lnTo>
                <a:lnTo>
                  <a:pt x="8141666" y="864096"/>
                </a:lnTo>
                <a:cubicBezTo>
                  <a:pt x="6794575" y="865875"/>
                  <a:pt x="5569405" y="1065394"/>
                  <a:pt x="4222314" y="1067173"/>
                </a:cubicBezTo>
                <a:lnTo>
                  <a:pt x="0" y="854571"/>
                </a:lnTo>
                <a:cubicBezTo>
                  <a:pt x="1587" y="569714"/>
                  <a:pt x="3175" y="284857"/>
                  <a:pt x="4762" y="0"/>
                </a:cubicBezTo>
                <a:close/>
              </a:path>
            </a:pathLst>
          </a:custGeom>
          <a:solidFill>
            <a:srgbClr val="6DC4EF"/>
          </a:solidFill>
          <a:ln w="25400">
            <a:noFill/>
          </a:ln>
        </p:spPr>
        <p:txBody>
          <a:bodyPr anchor="ctr"/>
          <a:lstStyle/>
          <a:p>
            <a:pPr lvl="0" algn="ctr">
              <a:lnSpc>
                <a:spcPct val="100000"/>
              </a:lnSpc>
            </a:pPr>
            <a:r>
              <a:rPr lang="zh-CN" sz="4400" b="1">
                <a:solidFill>
                  <a:schemeClr val="tx1"/>
                </a:solidFill>
                <a:latin typeface="微软雅黑" panose="020B0503020204020204" pitchFamily="2" charset="-122"/>
                <a:ea typeface="微软雅黑" panose="020B0503020204020204" pitchFamily="2" charset="-122"/>
                <a:sym typeface="宋体" panose="02010600030101010101" pitchFamily="2" charset="-122"/>
              </a:rPr>
              <a:t>项目流程</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t>用例图：</a:t>
            </a:r>
          </a:p>
        </p:txBody>
      </p:sp>
      <p:pic>
        <p:nvPicPr>
          <p:cNvPr id="4" name="图片 3" descr="新的用例图没有管理员"/>
          <p:cNvPicPr>
            <a:picLocks noChangeAspect="1"/>
          </p:cNvPicPr>
          <p:nvPr/>
        </p:nvPicPr>
        <p:blipFill>
          <a:blip r:embed="rId2"/>
          <a:stretch>
            <a:fillRect/>
          </a:stretch>
        </p:blipFill>
        <p:spPr>
          <a:xfrm>
            <a:off x="3325495" y="1110615"/>
            <a:ext cx="2805430" cy="3204845"/>
          </a:xfrm>
          <a:prstGeom prst="rect">
            <a:avLst/>
          </a:prstGeom>
        </p:spPr>
      </p:pic>
    </p:spTree>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881</Words>
  <Application>Microsoft Office PowerPoint</Application>
  <PresentationFormat>全屏显示(16:9)</PresentationFormat>
  <Paragraphs>83</Paragraphs>
  <Slides>28</Slides>
  <Notes>0</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Office 主题</vt:lpstr>
      <vt:lpstr>PowerPoint 演示文稿</vt:lpstr>
      <vt:lpstr>PowerPoint 演示文稿</vt:lpstr>
      <vt:lpstr>PowerPoint 演示文稿</vt:lpstr>
      <vt:lpstr>项目介绍</vt:lpstr>
      <vt:lpstr>PowerPoint 演示文稿</vt:lpstr>
      <vt:lpstr>项目目标概要描述：</vt:lpstr>
      <vt:lpstr>项目目标量化实现：</vt:lpstr>
      <vt:lpstr>PowerPoint 演示文稿</vt:lpstr>
      <vt:lpstr>PowerPoint 演示文稿</vt:lpstr>
      <vt:lpstr>PowerPoint 演示文稿</vt:lpstr>
      <vt:lpstr>PowerPoint 演示文稿</vt:lpstr>
      <vt:lpstr>PowerPoint 演示文稿</vt:lpstr>
      <vt:lpstr>任务划分</vt:lpstr>
      <vt:lpstr>组员分工</vt:lpstr>
      <vt:lpstr>PowerPoint 演示文稿</vt:lpstr>
      <vt:lpstr>遇到的问题</vt:lpstr>
      <vt:lpstr>1.如何给用户分配合适的司机</vt:lpstr>
      <vt:lpstr>2.如果用户和司机数目不一致怎么办？</vt:lpstr>
      <vt:lpstr>如何解决司机完成一单后还能匹配到新的用户？</vt:lpstr>
      <vt:lpstr>如何保证用户无论何时发出请求，都能尽快匹配到司机？</vt:lpstr>
      <vt:lpstr>如何保证用户无论何时发出请求，都能尽快匹配到司机？</vt:lpstr>
      <vt:lpstr>PowerPoint 演示文稿</vt:lpstr>
      <vt:lpstr>司机端：</vt:lpstr>
      <vt:lpstr>客户端：</vt:lpstr>
      <vt:lpstr>百度地图LBS功能调用实现</vt:lpstr>
      <vt:lpstr>百度地图LBS功能调用实现</vt:lpstr>
      <vt:lpstr>百度地图LBS功能调用实现</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JOYCE</dc:creator>
  <cp:lastModifiedBy>admin</cp:lastModifiedBy>
  <cp:revision>403</cp:revision>
  <dcterms:created xsi:type="dcterms:W3CDTF">2013-09-24T06:30:00Z</dcterms:created>
  <dcterms:modified xsi:type="dcterms:W3CDTF">2016-11-07T02:52:26Z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2052-10.1.0.6029</vt:lpwstr>
  </property>
</Properties>
</file>