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Z0xrTzUuh2144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6350" y="965200"/>
            <a:ext cx="4558665" cy="49269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T5Nv8v3oRy31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3850" y="787400"/>
            <a:ext cx="3923665" cy="52825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A000220150908B55P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9700" y="502285"/>
            <a:ext cx="1752600" cy="58527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甘寿枢</dc:creator>
  <cp:lastModifiedBy>Administrator</cp:lastModifiedBy>
  <cp:revision>2</cp:revision>
  <dcterms:created xsi:type="dcterms:W3CDTF">2015-05-05T08:02:00Z</dcterms:created>
  <dcterms:modified xsi:type="dcterms:W3CDTF">2016-12-18T01:27:50Z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