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1"/>
  </p:notesMasterIdLst>
  <p:sldIdLst>
    <p:sldId id="256" r:id="rId2"/>
    <p:sldId id="276" r:id="rId3"/>
    <p:sldId id="277" r:id="rId4"/>
    <p:sldId id="262" r:id="rId5"/>
    <p:sldId id="278" r:id="rId6"/>
    <p:sldId id="265" r:id="rId7"/>
    <p:sldId id="271" r:id="rId8"/>
    <p:sldId id="266" r:id="rId9"/>
    <p:sldId id="274" r:id="rId10"/>
  </p:sldIdLst>
  <p:sldSz cx="12190413" cy="6859588"/>
  <p:notesSz cx="9144000" cy="6858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92C0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75" autoAdjust="0"/>
    <p:restoredTop sz="94686"/>
  </p:normalViewPr>
  <p:slideViewPr>
    <p:cSldViewPr>
      <p:cViewPr>
        <p:scale>
          <a:sx n="80" d="100"/>
          <a:sy n="80" d="100"/>
        </p:scale>
        <p:origin x="-534" y="228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12FB-5E46-41B8-9F19-C2ACE89C8DF9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920C2-D839-4855-B6B9-902D404D17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290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 rot="10800000">
            <a:off x="2147888" y="0"/>
            <a:ext cx="2238375" cy="1131888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1068388" y="0"/>
            <a:ext cx="1731962" cy="87630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0800000" flipV="1">
            <a:off x="7872413" y="4722415"/>
            <a:ext cx="4319587" cy="2163762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0800000" flipV="1">
            <a:off x="-12700" y="2936477"/>
            <a:ext cx="7885113" cy="394970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8049" y="1131888"/>
            <a:ext cx="10361851" cy="1469307"/>
          </a:xfrm>
        </p:spPr>
        <p:txBody>
          <a:bodyPr>
            <a:normAutofit/>
          </a:bodyPr>
          <a:lstStyle>
            <a:lvl1pPr algn="r">
              <a:defRPr sz="4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A205-664B-43E1-BA9E-C32B4617CC16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83438" y="6357823"/>
            <a:ext cx="3860297" cy="3662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©</a:t>
            </a:r>
            <a:r>
              <a:rPr lang="en-US" altLang="zh-CN" dirty="0" err="1" smtClean="0"/>
              <a:t>Amarsoft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6002338" y="2779713"/>
            <a:ext cx="589756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5159102" y="3141762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 smtClean="0">
                <a:solidFill>
                  <a:srgbClr val="5B9BD5"/>
                </a:solidFill>
                <a:latin typeface="微软雅黑"/>
                <a:ea typeface="微软雅黑"/>
              </a:rPr>
              <a:t>上海安硕信息技术股份有限公司</a:t>
            </a:r>
          </a:p>
        </p:txBody>
      </p:sp>
    </p:spTree>
    <p:extLst>
      <p:ext uri="{BB962C8B-B14F-4D97-AF65-F5344CB8AC3E}">
        <p14:creationId xmlns:p14="http://schemas.microsoft.com/office/powerpoint/2010/main" xmlns="" val="313563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495" cy="93610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582" y="1557586"/>
            <a:ext cx="11377264" cy="456946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2479-5E63-46D6-AE86-BC9B1589D1F0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©</a:t>
            </a:r>
            <a:r>
              <a:rPr lang="en-US" altLang="zh-CN" dirty="0" err="1" smtClean="0"/>
              <a:t>Amarsoft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0" name="直接连接符 19"/>
          <p:cNvCxnSpPr>
            <a:stCxn id="9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73830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23" name="等腰三角形 22"/>
          <p:cNvSpPr/>
          <p:nvPr userDrawn="1"/>
        </p:nvSpPr>
        <p:spPr>
          <a:xfrm rot="11471463">
            <a:off x="-4251450" y="-428921"/>
            <a:ext cx="8966776" cy="7729979"/>
          </a:xfrm>
          <a:prstGeom prst="triangle">
            <a:avLst/>
          </a:prstGeom>
          <a:noFill/>
          <a:ln w="19050" cap="flat" cmpd="sng" algn="ctr">
            <a:solidFill>
              <a:srgbClr val="6C92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35" name="等腰三角形 34"/>
          <p:cNvSpPr/>
          <p:nvPr userDrawn="1"/>
        </p:nvSpPr>
        <p:spPr>
          <a:xfrm rot="12594744">
            <a:off x="-4363174" y="-648691"/>
            <a:ext cx="8056633" cy="8147841"/>
          </a:xfrm>
          <a:prstGeom prst="triangle">
            <a:avLst/>
          </a:prstGeom>
          <a:solidFill>
            <a:srgbClr val="5B9BD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6" name="文本占位符 42"/>
          <p:cNvSpPr txBox="1">
            <a:spLocks/>
          </p:cNvSpPr>
          <p:nvPr userDrawn="1"/>
        </p:nvSpPr>
        <p:spPr>
          <a:xfrm>
            <a:off x="248490" y="1010963"/>
            <a:ext cx="4478564" cy="1194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8800" dirty="0" smtClean="0"/>
              <a:t>目录</a:t>
            </a:r>
          </a:p>
          <a:p>
            <a:pPr algn="l">
              <a:lnSpc>
                <a:spcPct val="100000"/>
              </a:lnSpc>
            </a:pPr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04770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7" name="MH_Other_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241498" y="-1"/>
            <a:ext cx="5386048" cy="6859589"/>
          </a:xfrm>
          <a:prstGeom prst="homePlate">
            <a:avLst>
              <a:gd name="adj" fmla="val 50000"/>
            </a:avLst>
          </a:prstGeom>
          <a:solidFill>
            <a:srgbClr val="5B9BD5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just" defTabSz="914400">
              <a:lnSpc>
                <a:spcPct val="130000"/>
              </a:lnSpc>
            </a:pPr>
            <a:endParaRPr lang="zh-CN" altLang="en-US" sz="180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885156" y="1917626"/>
            <a:ext cx="2617762" cy="3047117"/>
            <a:chOff x="1652414" y="2205658"/>
            <a:chExt cx="2090550" cy="2433434"/>
          </a:xfrm>
        </p:grpSpPr>
        <p:sp>
          <p:nvSpPr>
            <p:cNvPr id="13" name="任意多边形 12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2684547" y="2205658"/>
              <a:ext cx="1058417" cy="779945"/>
            </a:xfrm>
            <a:custGeom>
              <a:avLst/>
              <a:gdLst>
                <a:gd name="connsiteX0" fmla="*/ 363583 w 363583"/>
                <a:gd name="connsiteY0" fmla="*/ 0 h 357051"/>
                <a:gd name="connsiteX1" fmla="*/ 0 w 363583"/>
                <a:gd name="connsiteY1" fmla="*/ 0 h 357051"/>
                <a:gd name="connsiteX2" fmla="*/ 0 w 363583"/>
                <a:gd name="connsiteY2" fmla="*/ 357051 h 357051"/>
                <a:gd name="connsiteX3" fmla="*/ 110069 w 363583"/>
                <a:gd name="connsiteY3" fmla="*/ 357051 h 357051"/>
                <a:gd name="connsiteX4" fmla="*/ 110069 w 363583"/>
                <a:gd name="connsiteY4" fmla="*/ 94608 h 357051"/>
                <a:gd name="connsiteX5" fmla="*/ 363583 w 363583"/>
                <a:gd name="connsiteY5" fmla="*/ 94608 h 35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83" h="357051">
                  <a:moveTo>
                    <a:pt x="363583" y="0"/>
                  </a:moveTo>
                  <a:lnTo>
                    <a:pt x="0" y="0"/>
                  </a:lnTo>
                  <a:lnTo>
                    <a:pt x="0" y="357051"/>
                  </a:lnTo>
                  <a:lnTo>
                    <a:pt x="110069" y="357051"/>
                  </a:lnTo>
                  <a:lnTo>
                    <a:pt x="110069" y="94608"/>
                  </a:lnTo>
                  <a:lnTo>
                    <a:pt x="363583" y="94608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  <p:sp>
          <p:nvSpPr>
            <p:cNvPr id="14" name="任意多边形 13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2684547" y="3831413"/>
              <a:ext cx="1058417" cy="807679"/>
            </a:xfrm>
            <a:custGeom>
              <a:avLst/>
              <a:gdLst>
                <a:gd name="connsiteX0" fmla="*/ 110069 w 363583"/>
                <a:gd name="connsiteY0" fmla="*/ 0 h 370309"/>
                <a:gd name="connsiteX1" fmla="*/ 0 w 363583"/>
                <a:gd name="connsiteY1" fmla="*/ 0 h 370309"/>
                <a:gd name="connsiteX2" fmla="*/ 0 w 363583"/>
                <a:gd name="connsiteY2" fmla="*/ 370309 h 370309"/>
                <a:gd name="connsiteX3" fmla="*/ 363583 w 363583"/>
                <a:gd name="connsiteY3" fmla="*/ 370309 h 370309"/>
                <a:gd name="connsiteX4" fmla="*/ 363583 w 363583"/>
                <a:gd name="connsiteY4" fmla="*/ 275701 h 370309"/>
                <a:gd name="connsiteX5" fmla="*/ 110069 w 363583"/>
                <a:gd name="connsiteY5" fmla="*/ 275701 h 37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83" h="370309">
                  <a:moveTo>
                    <a:pt x="110069" y="0"/>
                  </a:moveTo>
                  <a:lnTo>
                    <a:pt x="0" y="0"/>
                  </a:lnTo>
                  <a:lnTo>
                    <a:pt x="0" y="370309"/>
                  </a:lnTo>
                  <a:lnTo>
                    <a:pt x="363583" y="370309"/>
                  </a:lnTo>
                  <a:lnTo>
                    <a:pt x="363583" y="275701"/>
                  </a:lnTo>
                  <a:lnTo>
                    <a:pt x="110069" y="275701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  <p:sp>
          <p:nvSpPr>
            <p:cNvPr id="15" name="任意多边形 14"/>
            <p:cNvSpPr/>
            <p:nvPr userDrawn="1">
              <p:custDataLst>
                <p:tags r:id="rId4"/>
              </p:custDataLst>
            </p:nvPr>
          </p:nvSpPr>
          <p:spPr>
            <a:xfrm>
              <a:off x="1652414" y="2205658"/>
              <a:ext cx="1058416" cy="2433434"/>
            </a:xfrm>
            <a:custGeom>
              <a:avLst/>
              <a:gdLst>
                <a:gd name="connsiteX0" fmla="*/ 0 w 363583"/>
                <a:gd name="connsiteY0" fmla="*/ 0 h 1323703"/>
                <a:gd name="connsiteX1" fmla="*/ 363583 w 363583"/>
                <a:gd name="connsiteY1" fmla="*/ 0 h 1323703"/>
                <a:gd name="connsiteX2" fmla="*/ 363583 w 363583"/>
                <a:gd name="connsiteY2" fmla="*/ 112347 h 1323703"/>
                <a:gd name="connsiteX3" fmla="*/ 110069 w 363583"/>
                <a:gd name="connsiteY3" fmla="*/ 112347 h 1323703"/>
                <a:gd name="connsiteX4" fmla="*/ 110069 w 363583"/>
                <a:gd name="connsiteY4" fmla="*/ 1211356 h 1323703"/>
                <a:gd name="connsiteX5" fmla="*/ 363583 w 363583"/>
                <a:gd name="connsiteY5" fmla="*/ 1211356 h 1323703"/>
                <a:gd name="connsiteX6" fmla="*/ 363583 w 363583"/>
                <a:gd name="connsiteY6" fmla="*/ 1323703 h 1323703"/>
                <a:gd name="connsiteX7" fmla="*/ 0 w 363583"/>
                <a:gd name="connsiteY7" fmla="*/ 1323703 h 13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583" h="1323703">
                  <a:moveTo>
                    <a:pt x="0" y="0"/>
                  </a:moveTo>
                  <a:lnTo>
                    <a:pt x="363583" y="0"/>
                  </a:lnTo>
                  <a:lnTo>
                    <a:pt x="363583" y="112347"/>
                  </a:lnTo>
                  <a:lnTo>
                    <a:pt x="110069" y="112347"/>
                  </a:lnTo>
                  <a:lnTo>
                    <a:pt x="110069" y="1211356"/>
                  </a:lnTo>
                  <a:lnTo>
                    <a:pt x="363583" y="1211356"/>
                  </a:lnTo>
                  <a:lnTo>
                    <a:pt x="363583" y="1323703"/>
                  </a:lnTo>
                  <a:lnTo>
                    <a:pt x="0" y="1323703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029172" y="1787399"/>
            <a:ext cx="2304257" cy="3154563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序号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3"/>
          </p:nvPr>
        </p:nvSpPr>
        <p:spPr>
          <a:xfrm>
            <a:off x="5375126" y="2933984"/>
            <a:ext cx="6335712" cy="999866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xmlns="" val="3902106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7" name="MH_Other_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241498" y="-1"/>
            <a:ext cx="5386048" cy="6859589"/>
          </a:xfrm>
          <a:prstGeom prst="homePlate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txBody>
          <a:bodyPr anchor="ctr"/>
          <a:lstStyle/>
          <a:p>
            <a:pPr algn="just" defTabSz="914400">
              <a:lnSpc>
                <a:spcPct val="130000"/>
              </a:lnSpc>
            </a:pPr>
            <a:endParaRPr lang="zh-CN" altLang="en-US" sz="180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82637" y="1845618"/>
            <a:ext cx="2304257" cy="3154563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序号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3"/>
          </p:nvPr>
        </p:nvSpPr>
        <p:spPr>
          <a:xfrm>
            <a:off x="5375126" y="2933984"/>
            <a:ext cx="6335712" cy="999866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</a:t>
            </a:r>
          </a:p>
        </p:txBody>
      </p:sp>
      <p:sp>
        <p:nvSpPr>
          <p:cNvPr id="17" name="框架 16"/>
          <p:cNvSpPr/>
          <p:nvPr userDrawn="1"/>
        </p:nvSpPr>
        <p:spPr>
          <a:xfrm>
            <a:off x="1023142" y="2061642"/>
            <a:ext cx="2223247" cy="2736304"/>
          </a:xfrm>
          <a:prstGeom prst="frame">
            <a:avLst>
              <a:gd name="adj1" fmla="val 882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2926854" y="2709714"/>
            <a:ext cx="648072" cy="1584176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843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200" cy="9360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4939"/>
            <a:ext cx="5386216" cy="64149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6438"/>
            <a:ext cx="5386216" cy="395061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4939"/>
            <a:ext cx="5388332" cy="64149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6438"/>
            <a:ext cx="5388332" cy="395061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E659-DDCF-4695-9F5A-E936502EAD53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接连接符 11"/>
          <p:cNvCxnSpPr>
            <a:stCxn id="10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63597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200" cy="9360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E9DB-3A0E-4C13-839A-BAECCD766351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8" name="直接连接符 7"/>
          <p:cNvCxnSpPr>
            <a:stCxn id="6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524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9A9-13CE-4293-B3BF-EA6871E8A6BA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0970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3500000" flipV="1">
            <a:off x="468563" y="-1657730"/>
            <a:ext cx="3315458" cy="3315460"/>
          </a:xfrm>
          <a:prstGeom prst="rt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flipH="1" flipV="1">
            <a:off x="-935833" y="0"/>
            <a:ext cx="4319587" cy="2163762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0800000" flipH="1" flipV="1">
            <a:off x="-935833" y="-861677"/>
            <a:ext cx="15489439" cy="7758752"/>
          </a:xfrm>
          <a:prstGeom prst="triangle">
            <a:avLst/>
          </a:prstGeom>
          <a:solidFill>
            <a:srgbClr val="5B9BD5">
              <a:alpha val="8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2" name="直线连接符 3"/>
          <p:cNvCxnSpPr/>
          <p:nvPr userDrawn="1"/>
        </p:nvCxnSpPr>
        <p:spPr>
          <a:xfrm>
            <a:off x="3673231" y="5119077"/>
            <a:ext cx="9163538" cy="0"/>
          </a:xfrm>
          <a:prstGeom prst="line">
            <a:avLst/>
          </a:prstGeom>
          <a:ln w="285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4"/>
          <p:cNvSpPr txBox="1">
            <a:spLocks noChangeArrowheads="1"/>
          </p:cNvSpPr>
          <p:nvPr userDrawn="1"/>
        </p:nvSpPr>
        <p:spPr bwMode="auto">
          <a:xfrm>
            <a:off x="426139" y="5476778"/>
            <a:ext cx="1864613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上海</a:t>
            </a:r>
            <a:endParaRPr lang="en-US" altLang="zh-CN" sz="16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杨浦区国泰路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11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复旦国家科技园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A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座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23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楼</a:t>
            </a:r>
            <a:endParaRPr lang="en-US" altLang="zh-CN" sz="120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TEL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: 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8621-35885888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6" name="文本框 14"/>
          <p:cNvSpPr txBox="1">
            <a:spLocks noChangeArrowheads="1"/>
          </p:cNvSpPr>
          <p:nvPr userDrawn="1"/>
        </p:nvSpPr>
        <p:spPr bwMode="auto">
          <a:xfrm>
            <a:off x="2386807" y="5476778"/>
            <a:ext cx="1904037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北京</a:t>
            </a:r>
            <a:endParaRPr lang="en-US" altLang="zh-CN" sz="16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东城区安定门东大街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28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endParaRPr lang="en-US" altLang="zh-CN" sz="120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号楼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(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雍和大厦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)C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座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801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TEL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: 8610-66218390 </a:t>
            </a:r>
          </a:p>
        </p:txBody>
      </p:sp>
      <p:sp>
        <p:nvSpPr>
          <p:cNvPr id="27" name="文本框 14"/>
          <p:cNvSpPr txBox="1">
            <a:spLocks noChangeArrowheads="1"/>
          </p:cNvSpPr>
          <p:nvPr userDrawn="1"/>
        </p:nvSpPr>
        <p:spPr bwMode="auto">
          <a:xfrm>
            <a:off x="4386899" y="5476778"/>
            <a:ext cx="1668546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重庆</a:t>
            </a:r>
            <a:endParaRPr lang="en-US" altLang="zh-CN" sz="16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沙坪坝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区西永微电子</a:t>
            </a:r>
            <a:endParaRPr lang="en-US" altLang="zh-CN" sz="120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产业园区研发楼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4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TEL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: 8623-86259860 </a:t>
            </a:r>
          </a:p>
        </p:txBody>
      </p:sp>
      <p:sp>
        <p:nvSpPr>
          <p:cNvPr id="28" name="文本框 14"/>
          <p:cNvSpPr txBox="1">
            <a:spLocks noChangeArrowheads="1"/>
          </p:cNvSpPr>
          <p:nvPr userDrawn="1"/>
        </p:nvSpPr>
        <p:spPr bwMode="auto">
          <a:xfrm>
            <a:off x="6151500" y="5476778"/>
            <a:ext cx="175879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苏州</a:t>
            </a:r>
            <a:endParaRPr lang="en-US" altLang="zh-CN" sz="16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苏州市高新区科技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城</a:t>
            </a:r>
            <a:endParaRPr lang="en-US" altLang="zh-CN" sz="120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科灵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78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9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号楼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TEL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: 86512-68075325 </a:t>
            </a:r>
          </a:p>
        </p:txBody>
      </p:sp>
      <p:sp>
        <p:nvSpPr>
          <p:cNvPr id="29" name="文本框 14"/>
          <p:cNvSpPr txBox="1">
            <a:spLocks noChangeArrowheads="1"/>
          </p:cNvSpPr>
          <p:nvPr userDrawn="1"/>
        </p:nvSpPr>
        <p:spPr bwMode="auto">
          <a:xfrm>
            <a:off x="8006345" y="5476778"/>
            <a:ext cx="183190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深圳</a:t>
            </a:r>
            <a:endParaRPr lang="en-US" altLang="zh-CN" sz="16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深圳市福田区深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南大道</a:t>
            </a:r>
            <a:endParaRPr lang="en-US" altLang="zh-CN" sz="120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车公庙绿景广场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主楼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19F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TEL: 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86755-23957377 </a:t>
            </a:r>
          </a:p>
        </p:txBody>
      </p:sp>
      <p:sp>
        <p:nvSpPr>
          <p:cNvPr id="30" name="文本框 14"/>
          <p:cNvSpPr txBox="1">
            <a:spLocks noChangeArrowheads="1"/>
          </p:cNvSpPr>
          <p:nvPr userDrawn="1"/>
        </p:nvSpPr>
        <p:spPr bwMode="auto">
          <a:xfrm>
            <a:off x="9934303" y="5476778"/>
            <a:ext cx="2057925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ea typeface="微软雅黑"/>
              </a:rPr>
              <a:t>厦门</a:t>
            </a:r>
            <a:endParaRPr lang="en-US" altLang="zh-CN" sz="1600" b="1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厦门软件园二期观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日路</a:t>
            </a: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32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endParaRPr lang="en-US" altLang="zh-CN" sz="1200" dirty="0" smtClean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 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30302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单元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prstClr val="white"/>
                </a:solidFill>
                <a:latin typeface="微软雅黑"/>
                <a:ea typeface="微软雅黑"/>
              </a:rPr>
              <a:t>TEL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: 86592-2930999 </a:t>
            </a:r>
          </a:p>
        </p:txBody>
      </p:sp>
      <p:cxnSp>
        <p:nvCxnSpPr>
          <p:cNvPr id="31" name="直线连接符 19"/>
          <p:cNvCxnSpPr/>
          <p:nvPr userDrawn="1"/>
        </p:nvCxnSpPr>
        <p:spPr>
          <a:xfrm flipV="1">
            <a:off x="2284047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2" name="直线连接符 21"/>
          <p:cNvCxnSpPr/>
          <p:nvPr userDrawn="1"/>
        </p:nvCxnSpPr>
        <p:spPr>
          <a:xfrm flipV="1">
            <a:off x="4292601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3" name="直线连接符 22"/>
          <p:cNvCxnSpPr/>
          <p:nvPr userDrawn="1"/>
        </p:nvCxnSpPr>
        <p:spPr>
          <a:xfrm flipV="1">
            <a:off x="6051063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4" name="直线连接符 23"/>
          <p:cNvCxnSpPr/>
          <p:nvPr userDrawn="1"/>
        </p:nvCxnSpPr>
        <p:spPr>
          <a:xfrm flipV="1">
            <a:off x="7907216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5" name="直线连接符 24"/>
          <p:cNvCxnSpPr/>
          <p:nvPr userDrawn="1"/>
        </p:nvCxnSpPr>
        <p:spPr>
          <a:xfrm flipV="1">
            <a:off x="9900140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sp>
        <p:nvSpPr>
          <p:cNvPr id="37" name="文本框 14"/>
          <p:cNvSpPr txBox="1">
            <a:spLocks noChangeArrowheads="1"/>
          </p:cNvSpPr>
          <p:nvPr userDrawn="1"/>
        </p:nvSpPr>
        <p:spPr bwMode="auto">
          <a:xfrm>
            <a:off x="8615486" y="3977595"/>
            <a:ext cx="2435382" cy="96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prstClr val="white"/>
                </a:solidFill>
                <a:latin typeface="微软雅黑"/>
                <a:ea typeface="微软雅黑"/>
              </a:rPr>
              <a:t>THANKS!</a:t>
            </a:r>
            <a:endParaRPr lang="en-US" altLang="zh-CN" sz="32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957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5230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648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23DA-BF1F-4113-8806-3FB7B1B5C00D}" type="datetime1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EF55-C64A-4F2F-B311-D957662F7C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68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92" r:id="rId5"/>
    <p:sldLayoutId id="2147483686" r:id="rId6"/>
    <p:sldLayoutId id="2147483687" r:id="rId7"/>
    <p:sldLayoutId id="2147483688" r:id="rId8"/>
    <p:sldLayoutId id="214748369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76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009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4" name="文本占位符 47"/>
          <p:cNvSpPr txBox="1">
            <a:spLocks/>
          </p:cNvSpPr>
          <p:nvPr/>
        </p:nvSpPr>
        <p:spPr>
          <a:xfrm>
            <a:off x="7175326" y="1272467"/>
            <a:ext cx="3889375" cy="6204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6" name="文本占位符 47"/>
          <p:cNvSpPr txBox="1">
            <a:spLocks/>
          </p:cNvSpPr>
          <p:nvPr/>
        </p:nvSpPr>
        <p:spPr>
          <a:xfrm>
            <a:off x="7175326" y="2357308"/>
            <a:ext cx="3889375" cy="6204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8" name="文本占位符 47"/>
          <p:cNvSpPr txBox="1">
            <a:spLocks/>
          </p:cNvSpPr>
          <p:nvPr/>
        </p:nvSpPr>
        <p:spPr>
          <a:xfrm>
            <a:off x="7175326" y="3442149"/>
            <a:ext cx="3889375" cy="6204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10" name="文本占位符 47"/>
          <p:cNvSpPr txBox="1">
            <a:spLocks/>
          </p:cNvSpPr>
          <p:nvPr/>
        </p:nvSpPr>
        <p:spPr>
          <a:xfrm>
            <a:off x="7175326" y="4526990"/>
            <a:ext cx="3889375" cy="6204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 smtClean="0"/>
          </a:p>
        </p:txBody>
      </p:sp>
      <p:sp>
        <p:nvSpPr>
          <p:cNvPr id="11" name="矩形 10"/>
          <p:cNvSpPr/>
          <p:nvPr/>
        </p:nvSpPr>
        <p:spPr>
          <a:xfrm rot="1669125">
            <a:off x="8986230" y="661981"/>
            <a:ext cx="2628246" cy="72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47"/>
          <p:cNvSpPr txBox="1">
            <a:spLocks/>
          </p:cNvSpPr>
          <p:nvPr/>
        </p:nvSpPr>
        <p:spPr>
          <a:xfrm rot="1653011">
            <a:off x="9265816" y="802297"/>
            <a:ext cx="2490806" cy="6204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目录页示例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6570308" y="1402316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6570308" y="2487157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等腰三角形 13"/>
          <p:cNvSpPr/>
          <p:nvPr/>
        </p:nvSpPr>
        <p:spPr>
          <a:xfrm rot="5400000">
            <a:off x="6570308" y="3571998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6570308" y="4656839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569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209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579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93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91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©Amarsoft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85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619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20106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20106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22</Words>
  <Application>Microsoft Macintosh PowerPoint</Application>
  <PresentationFormat>自定义</PresentationFormat>
  <Paragraphs>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1_自定义设计方案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amarsoft</dc:creator>
  <cp:lastModifiedBy>jchen</cp:lastModifiedBy>
  <cp:revision>25</cp:revision>
  <dcterms:created xsi:type="dcterms:W3CDTF">2016-08-26T06:42:32Z</dcterms:created>
  <dcterms:modified xsi:type="dcterms:W3CDTF">2017-04-07T00:58:02Z</dcterms:modified>
</cp:coreProperties>
</file>