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18"/>
  </p:notesMasterIdLst>
  <p:sldIdLst>
    <p:sldId id="256" r:id="rId2"/>
    <p:sldId id="276" r:id="rId3"/>
    <p:sldId id="278" r:id="rId4"/>
    <p:sldId id="282" r:id="rId5"/>
    <p:sldId id="279" r:id="rId6"/>
    <p:sldId id="284" r:id="rId7"/>
    <p:sldId id="283" r:id="rId8"/>
    <p:sldId id="287" r:id="rId9"/>
    <p:sldId id="291" r:id="rId10"/>
    <p:sldId id="297" r:id="rId11"/>
    <p:sldId id="292" r:id="rId12"/>
    <p:sldId id="294" r:id="rId13"/>
    <p:sldId id="281" r:id="rId14"/>
    <p:sldId id="288" r:id="rId15"/>
    <p:sldId id="293" r:id="rId16"/>
    <p:sldId id="274" r:id="rId17"/>
  </p:sldIdLst>
  <p:sldSz cx="12190413" cy="6859588"/>
  <p:notesSz cx="9144000" cy="6858000"/>
  <p:defaultText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9BD5"/>
    <a:srgbClr val="595959"/>
    <a:srgbClr val="6C92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275" autoAdjust="0"/>
    <p:restoredTop sz="94686"/>
  </p:normalViewPr>
  <p:slideViewPr>
    <p:cSldViewPr>
      <p:cViewPr varScale="1">
        <p:scale>
          <a:sx n="81" d="100"/>
          <a:sy n="81" d="100"/>
        </p:scale>
        <p:origin x="970" y="72"/>
      </p:cViewPr>
      <p:guideLst>
        <p:guide orient="horz" pos="2161"/>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5CC312FB-5E46-41B8-9F19-C2ACE89C8DF9}" type="datetimeFigureOut">
              <a:rPr lang="zh-CN" altLang="en-US" smtClean="0"/>
              <a:pPr/>
              <a:t>2024/9/9</a:t>
            </a:fld>
            <a:endParaRPr lang="zh-CN" altLang="en-US"/>
          </a:p>
        </p:txBody>
      </p:sp>
      <p:sp>
        <p:nvSpPr>
          <p:cNvPr id="4" name="幻灯片图像占位符 3"/>
          <p:cNvSpPr>
            <a:spLocks noGrp="1" noRot="1" noChangeAspect="1"/>
          </p:cNvSpPr>
          <p:nvPr>
            <p:ph type="sldImg" idx="2"/>
          </p:nvPr>
        </p:nvSpPr>
        <p:spPr>
          <a:xfrm>
            <a:off x="2287588" y="514350"/>
            <a:ext cx="4568825" cy="257175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651920C2-D839-4855-B6B9-902D404D17C1}" type="slidenum">
              <a:rPr lang="zh-CN" altLang="en-US" smtClean="0"/>
              <a:pPr/>
              <a:t>‹#›</a:t>
            </a:fld>
            <a:endParaRPr lang="zh-CN" altLang="en-US"/>
          </a:p>
        </p:txBody>
      </p:sp>
    </p:spTree>
    <p:extLst>
      <p:ext uri="{BB962C8B-B14F-4D97-AF65-F5344CB8AC3E}">
        <p14:creationId xmlns:p14="http://schemas.microsoft.com/office/powerpoint/2010/main" val="702907808"/>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51920C2-D839-4855-B6B9-902D404D17C1}" type="slidenum">
              <a:rPr lang="zh-CN" altLang="en-US" smtClean="0"/>
              <a:pPr/>
              <a:t>15</a:t>
            </a:fld>
            <a:endParaRPr lang="zh-CN" altLang="en-US"/>
          </a:p>
        </p:txBody>
      </p:sp>
    </p:spTree>
    <p:extLst>
      <p:ext uri="{BB962C8B-B14F-4D97-AF65-F5344CB8AC3E}">
        <p14:creationId xmlns:p14="http://schemas.microsoft.com/office/powerpoint/2010/main" val="3727348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lumMod val="95000"/>
          </a:schemeClr>
        </a:solidFill>
        <a:effectLst/>
      </p:bgPr>
    </p:bg>
    <p:spTree>
      <p:nvGrpSpPr>
        <p:cNvPr id="1" name=""/>
        <p:cNvGrpSpPr/>
        <p:nvPr/>
      </p:nvGrpSpPr>
      <p:grpSpPr>
        <a:xfrm>
          <a:off x="0" y="0"/>
          <a:ext cx="0" cy="0"/>
          <a:chOff x="0" y="0"/>
          <a:chExt cx="0" cy="0"/>
        </a:xfrm>
      </p:grpSpPr>
      <p:sp>
        <p:nvSpPr>
          <p:cNvPr id="11" name="等腰三角形 10"/>
          <p:cNvSpPr/>
          <p:nvPr userDrawn="1"/>
        </p:nvSpPr>
        <p:spPr>
          <a:xfrm rot="10800000">
            <a:off x="2147888" y="0"/>
            <a:ext cx="2238375" cy="1131888"/>
          </a:xfrm>
          <a:prstGeom prst="triangle">
            <a:avLst/>
          </a:prstGeom>
          <a:solidFill>
            <a:srgbClr val="6C92C0"/>
          </a:solidFill>
          <a:ln w="28575"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12" name="等腰三角形 11"/>
          <p:cNvSpPr/>
          <p:nvPr userDrawn="1"/>
        </p:nvSpPr>
        <p:spPr>
          <a:xfrm rot="10800000">
            <a:off x="1068388" y="0"/>
            <a:ext cx="1731962" cy="876300"/>
          </a:xfrm>
          <a:prstGeom prst="triangle">
            <a:avLst/>
          </a:prstGeom>
          <a:solidFill>
            <a:srgbClr val="5B9BD5"/>
          </a:solidFill>
          <a:ln w="28575"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13" name="等腰三角形 12"/>
          <p:cNvSpPr/>
          <p:nvPr userDrawn="1"/>
        </p:nvSpPr>
        <p:spPr>
          <a:xfrm rot="10800000" flipV="1">
            <a:off x="7872413" y="4722415"/>
            <a:ext cx="4319587" cy="2163762"/>
          </a:xfrm>
          <a:prstGeom prst="triangle">
            <a:avLst/>
          </a:prstGeom>
          <a:solidFill>
            <a:srgbClr val="5B9BD5"/>
          </a:solidFill>
          <a:ln w="28575"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14" name="等腰三角形 13"/>
          <p:cNvSpPr/>
          <p:nvPr userDrawn="1"/>
        </p:nvSpPr>
        <p:spPr>
          <a:xfrm rot="10800000" flipV="1">
            <a:off x="-12700" y="2936477"/>
            <a:ext cx="7885113" cy="3949700"/>
          </a:xfrm>
          <a:prstGeom prst="triangle">
            <a:avLst/>
          </a:prstGeom>
          <a:solidFill>
            <a:srgbClr val="5B9BD5"/>
          </a:solidFill>
          <a:ln w="28575"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2" name="标题 1"/>
          <p:cNvSpPr>
            <a:spLocks noGrp="1"/>
          </p:cNvSpPr>
          <p:nvPr>
            <p:ph type="ctrTitle"/>
          </p:nvPr>
        </p:nvSpPr>
        <p:spPr>
          <a:xfrm>
            <a:off x="1538049" y="1131888"/>
            <a:ext cx="10361851" cy="1469307"/>
          </a:xfrm>
        </p:spPr>
        <p:txBody>
          <a:bodyPr>
            <a:normAutofit/>
          </a:bodyPr>
          <a:lstStyle>
            <a:lvl1pPr algn="r">
              <a:defRPr sz="4800" b="1">
                <a:solidFill>
                  <a:srgbClr val="5B9BD5"/>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4" name="日期占位符 3"/>
          <p:cNvSpPr>
            <a:spLocks noGrp="1"/>
          </p:cNvSpPr>
          <p:nvPr>
            <p:ph type="dt" sz="half" idx="10"/>
          </p:nvPr>
        </p:nvSpPr>
        <p:spPr/>
        <p:txBody>
          <a:bodyPr/>
          <a:lstStyle/>
          <a:p>
            <a:fld id="{B598A205-664B-43E1-BA9E-C32B4617CC16}" type="datetime1">
              <a:rPr lang="zh-CN" altLang="en-US" smtClean="0"/>
              <a:pPr/>
              <a:t>2024/9/9</a:t>
            </a:fld>
            <a:endParaRPr lang="zh-CN" altLang="en-US"/>
          </a:p>
        </p:txBody>
      </p:sp>
      <p:sp>
        <p:nvSpPr>
          <p:cNvPr id="5" name="页脚占位符 4"/>
          <p:cNvSpPr>
            <a:spLocks noGrp="1"/>
          </p:cNvSpPr>
          <p:nvPr>
            <p:ph type="ftr" sz="quarter" idx="11"/>
          </p:nvPr>
        </p:nvSpPr>
        <p:spPr>
          <a:xfrm>
            <a:off x="8183438" y="6357823"/>
            <a:ext cx="3860297" cy="366267"/>
          </a:xfrm>
        </p:spPr>
        <p:txBody>
          <a:bodyPr/>
          <a:lstStyle>
            <a:lvl1pPr>
              <a:defRPr>
                <a:solidFill>
                  <a:schemeClr val="bg1"/>
                </a:solidFill>
              </a:defRPr>
            </a:lvl1pPr>
          </a:lstStyle>
          <a:p>
            <a:r>
              <a:rPr lang="en-US" altLang="zh-CN" dirty="0"/>
              <a:t>©</a:t>
            </a:r>
            <a:r>
              <a:rPr lang="en-US" altLang="zh-CN" dirty="0" err="1"/>
              <a:t>Amarsoft</a:t>
            </a:r>
            <a:endParaRPr lang="zh-CN" altLang="en-US" dirty="0"/>
          </a:p>
        </p:txBody>
      </p:sp>
      <p:cxnSp>
        <p:nvCxnSpPr>
          <p:cNvPr id="15" name="直接连接符 14"/>
          <p:cNvCxnSpPr/>
          <p:nvPr userDrawn="1"/>
        </p:nvCxnSpPr>
        <p:spPr>
          <a:xfrm>
            <a:off x="6002338" y="2779713"/>
            <a:ext cx="5897562"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userDrawn="1"/>
        </p:nvSpPr>
        <p:spPr>
          <a:xfrm>
            <a:off x="5159102" y="3141762"/>
            <a:ext cx="6768752" cy="461665"/>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zh-CN" altLang="en-US" sz="2400" dirty="0">
                <a:solidFill>
                  <a:srgbClr val="5B9BD5"/>
                </a:solidFill>
                <a:latin typeface="微软雅黑"/>
                <a:ea typeface="微软雅黑"/>
              </a:rPr>
              <a:t>上海安硕信息技术股份有限公司</a:t>
            </a:r>
          </a:p>
        </p:txBody>
      </p:sp>
    </p:spTree>
    <p:extLst>
      <p:ext uri="{BB962C8B-B14F-4D97-AF65-F5344CB8AC3E}">
        <p14:creationId xmlns:p14="http://schemas.microsoft.com/office/powerpoint/2010/main" val="3135637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062758" y="117426"/>
            <a:ext cx="9655495" cy="936104"/>
          </a:xfrm>
        </p:spPr>
        <p:txBody>
          <a:bodyPr>
            <a:normAutofit/>
          </a:bodyPr>
          <a:lstStyle>
            <a:lvl1pPr algn="l">
              <a:defRPr sz="4000" b="1">
                <a:solidFill>
                  <a:srgbClr val="595959"/>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idx="1"/>
          </p:nvPr>
        </p:nvSpPr>
        <p:spPr>
          <a:xfrm>
            <a:off x="478582" y="1557586"/>
            <a:ext cx="11377264" cy="4569466"/>
          </a:xfrm>
        </p:spPr>
        <p:txBody>
          <a:bodyPr>
            <a:normAutofit/>
          </a:bodyPr>
          <a:lstStyle>
            <a:lvl1pPr>
              <a:defRPr sz="2800">
                <a:solidFill>
                  <a:schemeClr val="tx1">
                    <a:lumMod val="75000"/>
                    <a:lumOff val="25000"/>
                  </a:schemeClr>
                </a:solidFill>
                <a:latin typeface="微软雅黑" panose="020B0503020204020204" pitchFamily="34" charset="-122"/>
                <a:ea typeface="微软雅黑" panose="020B0503020204020204" pitchFamily="34" charset="-122"/>
              </a:defRPr>
            </a:lvl1pPr>
            <a:lvl2pPr>
              <a:defRPr sz="2400">
                <a:solidFill>
                  <a:schemeClr val="tx1">
                    <a:lumMod val="75000"/>
                    <a:lumOff val="25000"/>
                  </a:schemeClr>
                </a:solidFill>
                <a:latin typeface="微软雅黑" panose="020B0503020204020204" pitchFamily="34" charset="-122"/>
                <a:ea typeface="微软雅黑" panose="020B0503020204020204" pitchFamily="34" charset="-122"/>
              </a:defRPr>
            </a:lvl2pPr>
            <a:lvl3pPr>
              <a:defRPr sz="1800">
                <a:solidFill>
                  <a:schemeClr val="tx1">
                    <a:lumMod val="75000"/>
                    <a:lumOff val="25000"/>
                  </a:schemeClr>
                </a:solidFill>
                <a:latin typeface="微软雅黑" panose="020B0503020204020204" pitchFamily="34" charset="-122"/>
                <a:ea typeface="微软雅黑" panose="020B0503020204020204" pitchFamily="34" charset="-122"/>
              </a:defRPr>
            </a:lvl3pPr>
            <a:lvl4pPr>
              <a:defRPr sz="1600">
                <a:solidFill>
                  <a:schemeClr val="tx1">
                    <a:lumMod val="75000"/>
                    <a:lumOff val="25000"/>
                  </a:schemeClr>
                </a:solidFill>
                <a:latin typeface="微软雅黑" panose="020B0503020204020204" pitchFamily="34" charset="-122"/>
                <a:ea typeface="微软雅黑" panose="020B0503020204020204" pitchFamily="34" charset="-122"/>
              </a:defRPr>
            </a:lvl4pPr>
            <a:lvl5pPr>
              <a:defRPr sz="1600">
                <a:solidFill>
                  <a:schemeClr val="tx1">
                    <a:lumMod val="75000"/>
                    <a:lumOff val="25000"/>
                  </a:schemeClr>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EE4F2479-5E63-46D6-AE86-BC9B1589D1F0}" type="datetime1">
              <a:rPr lang="zh-CN" altLang="en-US" smtClean="0"/>
              <a:pPr/>
              <a:t>2024/9/9</a:t>
            </a:fld>
            <a:endParaRPr lang="zh-CN" altLang="en-US"/>
          </a:p>
        </p:txBody>
      </p:sp>
      <p:sp>
        <p:nvSpPr>
          <p:cNvPr id="5" name="页脚占位符 4"/>
          <p:cNvSpPr>
            <a:spLocks noGrp="1"/>
          </p:cNvSpPr>
          <p:nvPr>
            <p:ph type="ftr" sz="quarter" idx="11"/>
          </p:nvPr>
        </p:nvSpPr>
        <p:spPr/>
        <p:txBody>
          <a:bodyPr/>
          <a:lstStyle/>
          <a:p>
            <a:r>
              <a:rPr lang="en-US" altLang="zh-CN" dirty="0"/>
              <a:t>©</a:t>
            </a:r>
            <a:r>
              <a:rPr lang="en-US" altLang="zh-CN" dirty="0" err="1"/>
              <a:t>Amarsoft</a:t>
            </a:r>
            <a:endParaRPr lang="zh-CN" altLang="en-US" dirty="0"/>
          </a:p>
        </p:txBody>
      </p:sp>
      <p:sp>
        <p:nvSpPr>
          <p:cNvPr id="6" name="灯片编号占位符 5"/>
          <p:cNvSpPr>
            <a:spLocks noGrp="1"/>
          </p:cNvSpPr>
          <p:nvPr>
            <p:ph type="sldNum" sz="quarter" idx="12"/>
          </p:nvPr>
        </p:nvSpPr>
        <p:spPr/>
        <p:txBody>
          <a:bodyPr/>
          <a:lstStyle>
            <a:lvl1pPr>
              <a:defRPr>
                <a:latin typeface="微软雅黑"/>
                <a:ea typeface="微软雅黑"/>
              </a:defRPr>
            </a:lvl1pPr>
          </a:lstStyle>
          <a:p>
            <a:fld id="{2A40EF55-C64A-4F2F-B311-D957662F7C8E}" type="slidenum">
              <a:rPr lang="zh-CN" altLang="en-US" smtClean="0"/>
              <a:pPr/>
              <a:t>‹#›</a:t>
            </a:fld>
            <a:endParaRPr lang="zh-CN" altLang="en-US"/>
          </a:p>
        </p:txBody>
      </p:sp>
      <p:sp>
        <p:nvSpPr>
          <p:cNvPr id="9" name="等腰三角形 8"/>
          <p:cNvSpPr/>
          <p:nvPr userDrawn="1"/>
        </p:nvSpPr>
        <p:spPr>
          <a:xfrm rot="10800000">
            <a:off x="-241497" y="-4"/>
            <a:ext cx="2225825" cy="1125541"/>
          </a:xfrm>
          <a:prstGeom prst="triangle">
            <a:avLst/>
          </a:prstGeom>
          <a:solidFill>
            <a:srgbClr val="6C92C0"/>
          </a:solidFill>
          <a:ln w="28575"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10" name="等腰三角形 9"/>
          <p:cNvSpPr/>
          <p:nvPr userDrawn="1"/>
        </p:nvSpPr>
        <p:spPr>
          <a:xfrm rot="10800000">
            <a:off x="-385514" y="0"/>
            <a:ext cx="1480023" cy="748830"/>
          </a:xfrm>
          <a:prstGeom prst="triangle">
            <a:avLst/>
          </a:prstGeom>
          <a:solidFill>
            <a:srgbClr val="5B9BD5"/>
          </a:solidFill>
          <a:ln w="28575"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cxnSp>
        <p:nvCxnSpPr>
          <p:cNvPr id="20" name="直接连接符 19"/>
          <p:cNvCxnSpPr>
            <a:stCxn id="9" idx="0"/>
          </p:cNvCxnSpPr>
          <p:nvPr userDrawn="1"/>
        </p:nvCxnSpPr>
        <p:spPr>
          <a:xfrm>
            <a:off x="871415" y="1125537"/>
            <a:ext cx="11128448" cy="1"/>
          </a:xfrm>
          <a:prstGeom prst="line">
            <a:avLst/>
          </a:prstGeom>
          <a:ln w="3175" cmpd="sng">
            <a:solidFill>
              <a:srgbClr val="6C92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3830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2">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80C023DA-BF1F-4113-8806-3FB7B1B5C00D}" type="datetime1">
              <a:rPr lang="zh-CN" altLang="en-US" smtClean="0"/>
              <a:pPr/>
              <a:t>2024/9/9</a:t>
            </a:fld>
            <a:endParaRPr lang="zh-CN" altLang="en-US"/>
          </a:p>
        </p:txBody>
      </p:sp>
      <p:sp>
        <p:nvSpPr>
          <p:cNvPr id="4" name="页脚占位符 3"/>
          <p:cNvSpPr>
            <a:spLocks noGrp="1"/>
          </p:cNvSpPr>
          <p:nvPr>
            <p:ph type="ftr" sz="quarter" idx="11"/>
          </p:nvPr>
        </p:nvSpPr>
        <p:spPr/>
        <p:txBody>
          <a:bodyPr/>
          <a:lstStyle/>
          <a:p>
            <a:r>
              <a:rPr lang="en-US" altLang="zh-CN"/>
              <a:t>©Amarsoft</a:t>
            </a:r>
            <a:endParaRPr lang="zh-CN" altLang="en-US"/>
          </a:p>
        </p:txBody>
      </p:sp>
      <p:sp>
        <p:nvSpPr>
          <p:cNvPr id="23" name="等腰三角形 22"/>
          <p:cNvSpPr/>
          <p:nvPr userDrawn="1"/>
        </p:nvSpPr>
        <p:spPr>
          <a:xfrm rot="11471463">
            <a:off x="-4251450" y="-428921"/>
            <a:ext cx="8966776" cy="7729979"/>
          </a:xfrm>
          <a:prstGeom prst="triangle">
            <a:avLst/>
          </a:prstGeom>
          <a:noFill/>
          <a:ln w="19050" cap="flat" cmpd="sng" algn="ctr">
            <a:solidFill>
              <a:srgbClr val="6C92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a:cs typeface="+mn-cs"/>
            </a:endParaRPr>
          </a:p>
        </p:txBody>
      </p:sp>
      <p:sp>
        <p:nvSpPr>
          <p:cNvPr id="35" name="等腰三角形 34"/>
          <p:cNvSpPr/>
          <p:nvPr userDrawn="1"/>
        </p:nvSpPr>
        <p:spPr>
          <a:xfrm rot="12594744">
            <a:off x="-4363174" y="-648691"/>
            <a:ext cx="8056633" cy="8147841"/>
          </a:xfrm>
          <a:prstGeom prst="triangle">
            <a:avLst/>
          </a:prstGeom>
          <a:solidFill>
            <a:srgbClr val="5B9BD5"/>
          </a:solidFill>
          <a:ln w="190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a:cs typeface="+mn-cs"/>
            </a:endParaRPr>
          </a:p>
        </p:txBody>
      </p:sp>
      <p:sp>
        <p:nvSpPr>
          <p:cNvPr id="16" name="文本占位符 42"/>
          <p:cNvSpPr txBox="1">
            <a:spLocks/>
          </p:cNvSpPr>
          <p:nvPr userDrawn="1"/>
        </p:nvSpPr>
        <p:spPr>
          <a:xfrm>
            <a:off x="248490" y="1010963"/>
            <a:ext cx="4478564" cy="1194695"/>
          </a:xfrm>
          <a:prstGeom prst="rect">
            <a:avLst/>
          </a:prstGeom>
        </p:spPr>
        <p:txBody>
          <a:bodyPr>
            <a:noAutofit/>
          </a:bodyPr>
          <a:lstStyle>
            <a:lvl1pPr marL="0" indent="0" algn="ctr" defTabSz="1219170" rtl="0" eaLnBrk="1" latinLnBrk="0" hangingPunct="1">
              <a:spcBef>
                <a:spcPct val="20000"/>
              </a:spcBef>
              <a:buFont typeface="Arial" panose="020B0604020202020204" pitchFamily="34" charset="0"/>
              <a:buNone/>
              <a:defRPr sz="3200" kern="1200">
                <a:solidFill>
                  <a:schemeClr val="bg1"/>
                </a:solidFill>
                <a:latin typeface="微软雅黑" panose="020B0503020204020204" pitchFamily="34" charset="-122"/>
                <a:ea typeface="微软雅黑" panose="020B0503020204020204" pitchFamily="34" charset="-122"/>
                <a:cs typeface="+mn-cs"/>
              </a:defRPr>
            </a:lvl1pPr>
            <a:lvl2pPr marL="990575" indent="-380990" algn="l" defTabSz="1219170" rtl="0" eaLnBrk="1" latinLnBrk="0" hangingPunct="1">
              <a:spcBef>
                <a:spcPct val="20000"/>
              </a:spcBef>
              <a:buFont typeface="Arial" panose="020B0604020202020204" pitchFamily="34" charset="0"/>
              <a:buChar char="–"/>
              <a:defRPr sz="3700" kern="1200">
                <a:solidFill>
                  <a:schemeClr val="tx1"/>
                </a:solidFill>
                <a:latin typeface="+mn-lt"/>
                <a:ea typeface="+mn-ea"/>
                <a:cs typeface="+mn-cs"/>
              </a:defRPr>
            </a:lvl2pPr>
            <a:lvl3pPr marL="1523962" indent="-304792" algn="l" defTabSz="121917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a:lstStyle>
          <a:p>
            <a:pPr algn="l">
              <a:lnSpc>
                <a:spcPct val="100000"/>
              </a:lnSpc>
            </a:pPr>
            <a:r>
              <a:rPr lang="zh-CN" altLang="en-US" sz="8800" dirty="0"/>
              <a:t>目录</a:t>
            </a:r>
          </a:p>
          <a:p>
            <a:pPr algn="l">
              <a:lnSpc>
                <a:spcPct val="100000"/>
              </a:lnSpc>
            </a:pPr>
            <a:r>
              <a:rPr lang="en-US" altLang="zh-CN" sz="4000" dirty="0"/>
              <a:t>CONTENTS</a:t>
            </a:r>
            <a:endParaRPr lang="zh-CN" altLang="en-US" sz="4000" dirty="0"/>
          </a:p>
        </p:txBody>
      </p:sp>
    </p:spTree>
    <p:extLst>
      <p:ext uri="{BB962C8B-B14F-4D97-AF65-F5344CB8AC3E}">
        <p14:creationId xmlns:p14="http://schemas.microsoft.com/office/powerpoint/2010/main" val="1047707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2">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80C023DA-BF1F-4113-8806-3FB7B1B5C00D}" type="datetime1">
              <a:rPr lang="zh-CN" altLang="en-US" smtClean="0"/>
              <a:pPr/>
              <a:t>2024/9/9</a:t>
            </a:fld>
            <a:endParaRPr lang="zh-CN" altLang="en-US"/>
          </a:p>
        </p:txBody>
      </p:sp>
      <p:sp>
        <p:nvSpPr>
          <p:cNvPr id="4" name="页脚占位符 3"/>
          <p:cNvSpPr>
            <a:spLocks noGrp="1"/>
          </p:cNvSpPr>
          <p:nvPr>
            <p:ph type="ftr" sz="quarter" idx="11"/>
          </p:nvPr>
        </p:nvSpPr>
        <p:spPr/>
        <p:txBody>
          <a:bodyPr/>
          <a:lstStyle/>
          <a:p>
            <a:r>
              <a:rPr lang="en-US" altLang="zh-CN"/>
              <a:t>©Amarsoft</a:t>
            </a:r>
            <a:endParaRPr lang="zh-CN" altLang="en-US"/>
          </a:p>
        </p:txBody>
      </p:sp>
      <p:sp>
        <p:nvSpPr>
          <p:cNvPr id="7" name="MH_Other_1"/>
          <p:cNvSpPr>
            <a:spLocks noChangeArrowheads="1"/>
          </p:cNvSpPr>
          <p:nvPr userDrawn="1">
            <p:custDataLst>
              <p:tags r:id="rId1"/>
            </p:custDataLst>
          </p:nvPr>
        </p:nvSpPr>
        <p:spPr bwMode="auto">
          <a:xfrm>
            <a:off x="-241498" y="-1"/>
            <a:ext cx="5386048" cy="6859589"/>
          </a:xfrm>
          <a:prstGeom prst="homePlate">
            <a:avLst>
              <a:gd name="adj" fmla="val 50000"/>
            </a:avLst>
          </a:prstGeom>
          <a:solidFill>
            <a:srgbClr val="5B9BD5">
              <a:alpha val="80000"/>
            </a:srgbClr>
          </a:solidFill>
          <a:ln>
            <a:noFill/>
          </a:ln>
        </p:spPr>
        <p:txBody>
          <a:bodyPr anchor="ctr"/>
          <a:lstStyle/>
          <a:p>
            <a:pPr algn="just" defTabSz="914400">
              <a:lnSpc>
                <a:spcPct val="130000"/>
              </a:lnSpc>
            </a:pPr>
            <a:endParaRPr lang="zh-CN" altLang="en-US" sz="1800">
              <a:solidFill>
                <a:srgbClr val="FFFFFF"/>
              </a:solidFill>
              <a:ea typeface="微软雅黑" pitchFamily="34" charset="-122"/>
            </a:endParaRPr>
          </a:p>
        </p:txBody>
      </p:sp>
      <p:grpSp>
        <p:nvGrpSpPr>
          <p:cNvPr id="6" name="组 5"/>
          <p:cNvGrpSpPr/>
          <p:nvPr userDrawn="1"/>
        </p:nvGrpSpPr>
        <p:grpSpPr>
          <a:xfrm>
            <a:off x="885156" y="1917626"/>
            <a:ext cx="2617762" cy="3047117"/>
            <a:chOff x="1652414" y="2205658"/>
            <a:chExt cx="2090550" cy="2433434"/>
          </a:xfrm>
        </p:grpSpPr>
        <p:sp>
          <p:nvSpPr>
            <p:cNvPr id="13" name="任意多边形 12"/>
            <p:cNvSpPr/>
            <p:nvPr userDrawn="1">
              <p:custDataLst>
                <p:tags r:id="rId2"/>
              </p:custDataLst>
            </p:nvPr>
          </p:nvSpPr>
          <p:spPr>
            <a:xfrm flipH="1">
              <a:off x="2684547" y="2205658"/>
              <a:ext cx="1058417" cy="779945"/>
            </a:xfrm>
            <a:custGeom>
              <a:avLst/>
              <a:gdLst>
                <a:gd name="connsiteX0" fmla="*/ 363583 w 363583"/>
                <a:gd name="connsiteY0" fmla="*/ 0 h 357051"/>
                <a:gd name="connsiteX1" fmla="*/ 0 w 363583"/>
                <a:gd name="connsiteY1" fmla="*/ 0 h 357051"/>
                <a:gd name="connsiteX2" fmla="*/ 0 w 363583"/>
                <a:gd name="connsiteY2" fmla="*/ 357051 h 357051"/>
                <a:gd name="connsiteX3" fmla="*/ 110069 w 363583"/>
                <a:gd name="connsiteY3" fmla="*/ 357051 h 357051"/>
                <a:gd name="connsiteX4" fmla="*/ 110069 w 363583"/>
                <a:gd name="connsiteY4" fmla="*/ 94608 h 357051"/>
                <a:gd name="connsiteX5" fmla="*/ 363583 w 363583"/>
                <a:gd name="connsiteY5" fmla="*/ 94608 h 357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3583" h="357051">
                  <a:moveTo>
                    <a:pt x="363583" y="0"/>
                  </a:moveTo>
                  <a:lnTo>
                    <a:pt x="0" y="0"/>
                  </a:lnTo>
                  <a:lnTo>
                    <a:pt x="0" y="357051"/>
                  </a:lnTo>
                  <a:lnTo>
                    <a:pt x="110069" y="357051"/>
                  </a:lnTo>
                  <a:lnTo>
                    <a:pt x="110069" y="94608"/>
                  </a:lnTo>
                  <a:lnTo>
                    <a:pt x="363583" y="94608"/>
                  </a:lnTo>
                  <a:close/>
                </a:path>
              </a:pathLst>
            </a:custGeom>
            <a:solidFill>
              <a:schemeClr val="bg1"/>
            </a:solidFill>
            <a:ln w="12700" cap="flat" cmpd="sng" algn="ctr">
              <a:noFill/>
              <a:prstDash val="solid"/>
              <a:miter lim="800000"/>
            </a:ln>
            <a:effectLst/>
          </p:spPr>
          <p:txBody>
            <a:bodyPr anchor="ctr"/>
            <a:lstStyle/>
            <a:p>
              <a:pPr algn="ctr" defTabSz="914400">
                <a:defRPr/>
              </a:pPr>
              <a:endParaRPr lang="zh-CN" altLang="en-US" sz="1800" kern="0">
                <a:solidFill>
                  <a:srgbClr val="FFFFFF"/>
                </a:solidFill>
                <a:ea typeface="幼圆"/>
              </a:endParaRPr>
            </a:p>
          </p:txBody>
        </p:sp>
        <p:sp>
          <p:nvSpPr>
            <p:cNvPr id="14" name="任意多边形 13"/>
            <p:cNvSpPr/>
            <p:nvPr userDrawn="1">
              <p:custDataLst>
                <p:tags r:id="rId3"/>
              </p:custDataLst>
            </p:nvPr>
          </p:nvSpPr>
          <p:spPr>
            <a:xfrm flipH="1">
              <a:off x="2684547" y="3831413"/>
              <a:ext cx="1058417" cy="807679"/>
            </a:xfrm>
            <a:custGeom>
              <a:avLst/>
              <a:gdLst>
                <a:gd name="connsiteX0" fmla="*/ 110069 w 363583"/>
                <a:gd name="connsiteY0" fmla="*/ 0 h 370309"/>
                <a:gd name="connsiteX1" fmla="*/ 0 w 363583"/>
                <a:gd name="connsiteY1" fmla="*/ 0 h 370309"/>
                <a:gd name="connsiteX2" fmla="*/ 0 w 363583"/>
                <a:gd name="connsiteY2" fmla="*/ 370309 h 370309"/>
                <a:gd name="connsiteX3" fmla="*/ 363583 w 363583"/>
                <a:gd name="connsiteY3" fmla="*/ 370309 h 370309"/>
                <a:gd name="connsiteX4" fmla="*/ 363583 w 363583"/>
                <a:gd name="connsiteY4" fmla="*/ 275701 h 370309"/>
                <a:gd name="connsiteX5" fmla="*/ 110069 w 363583"/>
                <a:gd name="connsiteY5" fmla="*/ 275701 h 370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3583" h="370309">
                  <a:moveTo>
                    <a:pt x="110069" y="0"/>
                  </a:moveTo>
                  <a:lnTo>
                    <a:pt x="0" y="0"/>
                  </a:lnTo>
                  <a:lnTo>
                    <a:pt x="0" y="370309"/>
                  </a:lnTo>
                  <a:lnTo>
                    <a:pt x="363583" y="370309"/>
                  </a:lnTo>
                  <a:lnTo>
                    <a:pt x="363583" y="275701"/>
                  </a:lnTo>
                  <a:lnTo>
                    <a:pt x="110069" y="275701"/>
                  </a:lnTo>
                  <a:close/>
                </a:path>
              </a:pathLst>
            </a:custGeom>
            <a:solidFill>
              <a:schemeClr val="bg1"/>
            </a:solidFill>
            <a:ln w="12700" cap="flat" cmpd="sng" algn="ctr">
              <a:noFill/>
              <a:prstDash val="solid"/>
              <a:miter lim="800000"/>
            </a:ln>
            <a:effectLst/>
          </p:spPr>
          <p:txBody>
            <a:bodyPr anchor="ctr"/>
            <a:lstStyle/>
            <a:p>
              <a:pPr algn="ctr" defTabSz="914400">
                <a:defRPr/>
              </a:pPr>
              <a:endParaRPr lang="zh-CN" altLang="en-US" sz="1800" kern="0">
                <a:solidFill>
                  <a:srgbClr val="FFFFFF"/>
                </a:solidFill>
                <a:ea typeface="幼圆"/>
              </a:endParaRPr>
            </a:p>
          </p:txBody>
        </p:sp>
        <p:sp>
          <p:nvSpPr>
            <p:cNvPr id="15" name="任意多边形 14"/>
            <p:cNvSpPr/>
            <p:nvPr userDrawn="1">
              <p:custDataLst>
                <p:tags r:id="rId4"/>
              </p:custDataLst>
            </p:nvPr>
          </p:nvSpPr>
          <p:spPr>
            <a:xfrm>
              <a:off x="1652414" y="2205658"/>
              <a:ext cx="1058416" cy="2433434"/>
            </a:xfrm>
            <a:custGeom>
              <a:avLst/>
              <a:gdLst>
                <a:gd name="connsiteX0" fmla="*/ 0 w 363583"/>
                <a:gd name="connsiteY0" fmla="*/ 0 h 1323703"/>
                <a:gd name="connsiteX1" fmla="*/ 363583 w 363583"/>
                <a:gd name="connsiteY1" fmla="*/ 0 h 1323703"/>
                <a:gd name="connsiteX2" fmla="*/ 363583 w 363583"/>
                <a:gd name="connsiteY2" fmla="*/ 112347 h 1323703"/>
                <a:gd name="connsiteX3" fmla="*/ 110069 w 363583"/>
                <a:gd name="connsiteY3" fmla="*/ 112347 h 1323703"/>
                <a:gd name="connsiteX4" fmla="*/ 110069 w 363583"/>
                <a:gd name="connsiteY4" fmla="*/ 1211356 h 1323703"/>
                <a:gd name="connsiteX5" fmla="*/ 363583 w 363583"/>
                <a:gd name="connsiteY5" fmla="*/ 1211356 h 1323703"/>
                <a:gd name="connsiteX6" fmla="*/ 363583 w 363583"/>
                <a:gd name="connsiteY6" fmla="*/ 1323703 h 1323703"/>
                <a:gd name="connsiteX7" fmla="*/ 0 w 363583"/>
                <a:gd name="connsiteY7" fmla="*/ 1323703 h 1323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583" h="1323703">
                  <a:moveTo>
                    <a:pt x="0" y="0"/>
                  </a:moveTo>
                  <a:lnTo>
                    <a:pt x="363583" y="0"/>
                  </a:lnTo>
                  <a:lnTo>
                    <a:pt x="363583" y="112347"/>
                  </a:lnTo>
                  <a:lnTo>
                    <a:pt x="110069" y="112347"/>
                  </a:lnTo>
                  <a:lnTo>
                    <a:pt x="110069" y="1211356"/>
                  </a:lnTo>
                  <a:lnTo>
                    <a:pt x="363583" y="1211356"/>
                  </a:lnTo>
                  <a:lnTo>
                    <a:pt x="363583" y="1323703"/>
                  </a:lnTo>
                  <a:lnTo>
                    <a:pt x="0" y="1323703"/>
                  </a:lnTo>
                  <a:close/>
                </a:path>
              </a:pathLst>
            </a:custGeom>
            <a:solidFill>
              <a:schemeClr val="bg1"/>
            </a:solidFill>
            <a:ln w="12700" cap="flat" cmpd="sng" algn="ctr">
              <a:noFill/>
              <a:prstDash val="solid"/>
              <a:miter lim="800000"/>
            </a:ln>
            <a:effectLst/>
          </p:spPr>
          <p:txBody>
            <a:bodyPr anchor="ctr"/>
            <a:lstStyle/>
            <a:p>
              <a:pPr algn="ctr" defTabSz="914400">
                <a:defRPr/>
              </a:pPr>
              <a:endParaRPr lang="zh-CN" altLang="en-US" sz="1800" kern="0">
                <a:solidFill>
                  <a:srgbClr val="FFFFFF"/>
                </a:solidFill>
                <a:ea typeface="幼圆"/>
              </a:endParaRPr>
            </a:p>
          </p:txBody>
        </p:sp>
      </p:grpSp>
      <p:sp>
        <p:nvSpPr>
          <p:cNvPr id="2" name="标题 1"/>
          <p:cNvSpPr>
            <a:spLocks noGrp="1"/>
          </p:cNvSpPr>
          <p:nvPr userDrawn="1">
            <p:ph type="title" hasCustomPrompt="1"/>
          </p:nvPr>
        </p:nvSpPr>
        <p:spPr>
          <a:xfrm>
            <a:off x="1029172" y="1787399"/>
            <a:ext cx="2304257" cy="3154563"/>
          </a:xfrm>
        </p:spPr>
        <p:txBody>
          <a:bodyPr>
            <a:noAutofit/>
          </a:bodyPr>
          <a:lstStyle>
            <a:lvl1pPr algn="ctr">
              <a:defRPr sz="11500" b="1">
                <a:solidFill>
                  <a:schemeClr val="bg1"/>
                </a:solidFill>
                <a:latin typeface="微软雅黑" panose="020B0503020204020204" pitchFamily="34" charset="-122"/>
                <a:ea typeface="微软雅黑" panose="020B0503020204020204" pitchFamily="34" charset="-122"/>
              </a:defRPr>
            </a:lvl1pPr>
          </a:lstStyle>
          <a:p>
            <a:r>
              <a:rPr lang="zh-CN" altLang="en-US" dirty="0"/>
              <a:t>序号</a:t>
            </a:r>
          </a:p>
        </p:txBody>
      </p:sp>
      <p:sp>
        <p:nvSpPr>
          <p:cNvPr id="18" name="文本占位符 17"/>
          <p:cNvSpPr>
            <a:spLocks noGrp="1"/>
          </p:cNvSpPr>
          <p:nvPr userDrawn="1">
            <p:ph type="body" sz="quarter" idx="13"/>
          </p:nvPr>
        </p:nvSpPr>
        <p:spPr>
          <a:xfrm>
            <a:off x="5375126" y="2933984"/>
            <a:ext cx="6335712" cy="999866"/>
          </a:xfrm>
        </p:spPr>
        <p:txBody>
          <a:bodyPr>
            <a:normAutofit/>
          </a:bodyPr>
          <a:lstStyle>
            <a:lvl1pPr marL="0" indent="0">
              <a:buNone/>
              <a:defRPr sz="6000" b="1">
                <a:solidFill>
                  <a:srgbClr val="595959"/>
                </a:solidFill>
                <a:latin typeface="微软雅黑" panose="020B0503020204020204" pitchFamily="34" charset="-122"/>
                <a:ea typeface="微软雅黑" panose="020B0503020204020204" pitchFamily="34" charset="-122"/>
              </a:defRPr>
            </a:lvl1pPr>
          </a:lstStyle>
          <a:p>
            <a:pPr lvl="0"/>
            <a:r>
              <a:rPr lang="zh-CN" altLang="en-US" dirty="0"/>
              <a:t>单击此处编辑</a:t>
            </a:r>
          </a:p>
        </p:txBody>
      </p:sp>
    </p:spTree>
    <p:extLst>
      <p:ext uri="{BB962C8B-B14F-4D97-AF65-F5344CB8AC3E}">
        <p14:creationId xmlns:p14="http://schemas.microsoft.com/office/powerpoint/2010/main" val="3902106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目录页-2">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80C023DA-BF1F-4113-8806-3FB7B1B5C00D}" type="datetime1">
              <a:rPr lang="zh-CN" altLang="en-US" smtClean="0"/>
              <a:pPr/>
              <a:t>2024/9/9</a:t>
            </a:fld>
            <a:endParaRPr lang="zh-CN" altLang="en-US"/>
          </a:p>
        </p:txBody>
      </p:sp>
      <p:sp>
        <p:nvSpPr>
          <p:cNvPr id="4" name="页脚占位符 3"/>
          <p:cNvSpPr>
            <a:spLocks noGrp="1"/>
          </p:cNvSpPr>
          <p:nvPr>
            <p:ph type="ftr" sz="quarter" idx="11"/>
          </p:nvPr>
        </p:nvSpPr>
        <p:spPr/>
        <p:txBody>
          <a:bodyPr/>
          <a:lstStyle/>
          <a:p>
            <a:r>
              <a:rPr lang="en-US" altLang="zh-CN"/>
              <a:t>©Amarsoft</a:t>
            </a:r>
            <a:endParaRPr lang="zh-CN" altLang="en-US"/>
          </a:p>
        </p:txBody>
      </p:sp>
      <p:sp>
        <p:nvSpPr>
          <p:cNvPr id="7" name="MH_Other_1"/>
          <p:cNvSpPr>
            <a:spLocks noChangeArrowheads="1"/>
          </p:cNvSpPr>
          <p:nvPr userDrawn="1">
            <p:custDataLst>
              <p:tags r:id="rId1"/>
            </p:custDataLst>
          </p:nvPr>
        </p:nvSpPr>
        <p:spPr bwMode="auto">
          <a:xfrm>
            <a:off x="-241498" y="-1"/>
            <a:ext cx="5386048" cy="6859589"/>
          </a:xfrm>
          <a:prstGeom prst="homePlate">
            <a:avLst>
              <a:gd name="adj" fmla="val 50000"/>
            </a:avLst>
          </a:prstGeom>
          <a:solidFill>
            <a:srgbClr val="5B9BD5"/>
          </a:solidFill>
          <a:ln>
            <a:noFill/>
          </a:ln>
        </p:spPr>
        <p:txBody>
          <a:bodyPr anchor="ctr"/>
          <a:lstStyle/>
          <a:p>
            <a:pPr algn="just" defTabSz="914400">
              <a:lnSpc>
                <a:spcPct val="130000"/>
              </a:lnSpc>
            </a:pPr>
            <a:endParaRPr lang="zh-CN" altLang="en-US" sz="1800">
              <a:solidFill>
                <a:srgbClr val="FFFFFF"/>
              </a:solidFill>
              <a:ea typeface="微软雅黑" pitchFamily="34" charset="-122"/>
            </a:endParaRPr>
          </a:p>
        </p:txBody>
      </p:sp>
      <p:sp>
        <p:nvSpPr>
          <p:cNvPr id="2" name="标题 1"/>
          <p:cNvSpPr>
            <a:spLocks noGrp="1"/>
          </p:cNvSpPr>
          <p:nvPr userDrawn="1">
            <p:ph type="title" hasCustomPrompt="1"/>
          </p:nvPr>
        </p:nvSpPr>
        <p:spPr>
          <a:xfrm>
            <a:off x="982637" y="1845618"/>
            <a:ext cx="2304257" cy="3154563"/>
          </a:xfrm>
        </p:spPr>
        <p:txBody>
          <a:bodyPr>
            <a:noAutofit/>
          </a:bodyPr>
          <a:lstStyle>
            <a:lvl1pPr algn="ctr">
              <a:defRPr sz="11500" b="1">
                <a:solidFill>
                  <a:schemeClr val="bg1"/>
                </a:solidFill>
                <a:latin typeface="微软雅黑" panose="020B0503020204020204" pitchFamily="34" charset="-122"/>
                <a:ea typeface="微软雅黑" panose="020B0503020204020204" pitchFamily="34" charset="-122"/>
              </a:defRPr>
            </a:lvl1pPr>
          </a:lstStyle>
          <a:p>
            <a:r>
              <a:rPr lang="zh-CN" altLang="en-US" dirty="0"/>
              <a:t>序号</a:t>
            </a:r>
          </a:p>
        </p:txBody>
      </p:sp>
      <p:sp>
        <p:nvSpPr>
          <p:cNvPr id="18" name="文本占位符 17"/>
          <p:cNvSpPr>
            <a:spLocks noGrp="1"/>
          </p:cNvSpPr>
          <p:nvPr userDrawn="1">
            <p:ph type="body" sz="quarter" idx="13"/>
          </p:nvPr>
        </p:nvSpPr>
        <p:spPr>
          <a:xfrm>
            <a:off x="5375126" y="2933984"/>
            <a:ext cx="6335712" cy="999866"/>
          </a:xfrm>
        </p:spPr>
        <p:txBody>
          <a:bodyPr>
            <a:normAutofit/>
          </a:bodyPr>
          <a:lstStyle>
            <a:lvl1pPr marL="0" indent="0">
              <a:buNone/>
              <a:defRPr sz="6000" b="1">
                <a:solidFill>
                  <a:srgbClr val="595959"/>
                </a:solidFill>
                <a:latin typeface="微软雅黑" panose="020B0503020204020204" pitchFamily="34" charset="-122"/>
                <a:ea typeface="微软雅黑" panose="020B0503020204020204" pitchFamily="34" charset="-122"/>
              </a:defRPr>
            </a:lvl1pPr>
          </a:lstStyle>
          <a:p>
            <a:pPr lvl="0"/>
            <a:r>
              <a:rPr lang="zh-CN" altLang="en-US" dirty="0"/>
              <a:t>单击此处编辑</a:t>
            </a:r>
          </a:p>
        </p:txBody>
      </p:sp>
      <p:sp>
        <p:nvSpPr>
          <p:cNvPr id="17" name="框架 16"/>
          <p:cNvSpPr/>
          <p:nvPr userDrawn="1"/>
        </p:nvSpPr>
        <p:spPr>
          <a:xfrm>
            <a:off x="1023142" y="2061642"/>
            <a:ext cx="2223247" cy="2736304"/>
          </a:xfrm>
          <a:prstGeom prst="frame">
            <a:avLst>
              <a:gd name="adj1" fmla="val 8826"/>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solidFill>
                <a:schemeClr val="tx1"/>
              </a:solidFill>
            </a:endParaRPr>
          </a:p>
        </p:txBody>
      </p:sp>
      <p:sp>
        <p:nvSpPr>
          <p:cNvPr id="5" name="矩形 4"/>
          <p:cNvSpPr/>
          <p:nvPr userDrawn="1"/>
        </p:nvSpPr>
        <p:spPr>
          <a:xfrm>
            <a:off x="2926854" y="2709714"/>
            <a:ext cx="648072" cy="1584176"/>
          </a:xfrm>
          <a:prstGeom prst="rect">
            <a:avLst/>
          </a:prstGeom>
          <a:solidFill>
            <a:srgbClr val="5B9BD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34843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2062758" y="117426"/>
            <a:ext cx="9655200" cy="936000"/>
          </a:xfrm>
        </p:spPr>
        <p:txBody>
          <a:bodyPr>
            <a:normAutofit/>
          </a:bodyPr>
          <a:lstStyle>
            <a:lvl1pPr algn="l">
              <a:defRPr sz="4000" b="1">
                <a:solidFill>
                  <a:srgbClr val="595959"/>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文本占位符 2"/>
          <p:cNvSpPr>
            <a:spLocks noGrp="1"/>
          </p:cNvSpPr>
          <p:nvPr>
            <p:ph type="body" idx="1"/>
          </p:nvPr>
        </p:nvSpPr>
        <p:spPr>
          <a:xfrm>
            <a:off x="609521" y="1534939"/>
            <a:ext cx="5386216" cy="641498"/>
          </a:xfrm>
        </p:spPr>
        <p:txBody>
          <a:bodyPr anchor="b"/>
          <a:lstStyle>
            <a:lvl1pPr marL="0" indent="0">
              <a:buNone/>
              <a:defRPr sz="2800" b="1">
                <a:solidFill>
                  <a:srgbClr val="404040"/>
                </a:solidFill>
                <a:latin typeface="微软雅黑" panose="020B0503020204020204" pitchFamily="34" charset="-122"/>
                <a:ea typeface="微软雅黑" panose="020B0503020204020204" pitchFamily="34" charset="-122"/>
              </a:defRPr>
            </a:lvl1pPr>
            <a:lvl2pPr marL="609585" indent="0">
              <a:buNone/>
              <a:defRPr sz="2700" b="1"/>
            </a:lvl2pPr>
            <a:lvl3pPr marL="1219170" indent="0">
              <a:buNone/>
              <a:defRPr sz="2400" b="1"/>
            </a:lvl3pPr>
            <a:lvl4pPr marL="1828754" indent="0">
              <a:buNone/>
              <a:defRPr sz="2100" b="1"/>
            </a:lvl4pPr>
            <a:lvl5pPr marL="2438339" indent="0">
              <a:buNone/>
              <a:defRPr sz="2100" b="1"/>
            </a:lvl5pPr>
            <a:lvl6pPr marL="3047924" indent="0">
              <a:buNone/>
              <a:defRPr sz="2100" b="1"/>
            </a:lvl6pPr>
            <a:lvl7pPr marL="3657509" indent="0">
              <a:buNone/>
              <a:defRPr sz="2100" b="1"/>
            </a:lvl7pPr>
            <a:lvl8pPr marL="4267093" indent="0">
              <a:buNone/>
              <a:defRPr sz="2100" b="1"/>
            </a:lvl8pPr>
            <a:lvl9pPr marL="4876678" indent="0">
              <a:buNone/>
              <a:defRPr sz="2100" b="1"/>
            </a:lvl9pPr>
          </a:lstStyle>
          <a:p>
            <a:pPr lvl="0"/>
            <a:r>
              <a:rPr lang="zh-CN" altLang="en-US" dirty="0"/>
              <a:t>单击此处编辑母版文本样式</a:t>
            </a:r>
          </a:p>
        </p:txBody>
      </p:sp>
      <p:sp>
        <p:nvSpPr>
          <p:cNvPr id="4" name="内容占位符 3"/>
          <p:cNvSpPr>
            <a:spLocks noGrp="1"/>
          </p:cNvSpPr>
          <p:nvPr>
            <p:ph sz="half" idx="2"/>
          </p:nvPr>
        </p:nvSpPr>
        <p:spPr>
          <a:xfrm>
            <a:off x="609521" y="2176438"/>
            <a:ext cx="5386216" cy="3950615"/>
          </a:xfrm>
        </p:spPr>
        <p:txBody>
          <a:bodyPr>
            <a:normAutofit/>
          </a:bodyPr>
          <a:lstStyle>
            <a:lvl1pPr>
              <a:defRPr sz="2400">
                <a:solidFill>
                  <a:srgbClr val="404040"/>
                </a:solidFill>
                <a:latin typeface="微软雅黑" panose="020B0503020204020204" pitchFamily="34" charset="-122"/>
                <a:ea typeface="微软雅黑" panose="020B0503020204020204" pitchFamily="34" charset="-122"/>
              </a:defRPr>
            </a:lvl1pPr>
            <a:lvl2pPr>
              <a:defRPr sz="2000">
                <a:solidFill>
                  <a:srgbClr val="404040"/>
                </a:solidFill>
                <a:latin typeface="微软雅黑" panose="020B0503020204020204" pitchFamily="34" charset="-122"/>
                <a:ea typeface="微软雅黑" panose="020B0503020204020204" pitchFamily="34" charset="-122"/>
              </a:defRPr>
            </a:lvl2pPr>
            <a:lvl3pPr>
              <a:defRPr sz="1800">
                <a:solidFill>
                  <a:srgbClr val="404040"/>
                </a:solidFill>
                <a:latin typeface="微软雅黑" panose="020B0503020204020204" pitchFamily="34" charset="-122"/>
                <a:ea typeface="微软雅黑" panose="020B0503020204020204" pitchFamily="34" charset="-122"/>
              </a:defRPr>
            </a:lvl3pPr>
            <a:lvl4pPr>
              <a:defRPr sz="1800">
                <a:solidFill>
                  <a:srgbClr val="404040"/>
                </a:solidFill>
                <a:latin typeface="微软雅黑" panose="020B0503020204020204" pitchFamily="34" charset="-122"/>
                <a:ea typeface="微软雅黑" panose="020B0503020204020204" pitchFamily="34" charset="-122"/>
              </a:defRPr>
            </a:lvl4pPr>
            <a:lvl5pPr>
              <a:defRPr sz="1800">
                <a:solidFill>
                  <a:srgbClr val="404040"/>
                </a:solidFill>
                <a:latin typeface="微软雅黑" panose="020B0503020204020204" pitchFamily="34" charset="-122"/>
                <a:ea typeface="微软雅黑" panose="020B0503020204020204" pitchFamily="34" charset="-122"/>
              </a:defRPr>
            </a:lvl5pPr>
            <a:lvl6pPr>
              <a:defRPr sz="2100"/>
            </a:lvl6pPr>
            <a:lvl7pPr>
              <a:defRPr sz="2100"/>
            </a:lvl7pPr>
            <a:lvl8pPr>
              <a:defRPr sz="2100"/>
            </a:lvl8pPr>
            <a:lvl9pPr>
              <a:defRPr sz="21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92561" y="1534939"/>
            <a:ext cx="5388332" cy="641498"/>
          </a:xfrm>
        </p:spPr>
        <p:txBody>
          <a:bodyPr anchor="b"/>
          <a:lstStyle>
            <a:lvl1pPr marL="0" indent="0">
              <a:buNone/>
              <a:defRPr sz="2800" b="1">
                <a:solidFill>
                  <a:srgbClr val="404040"/>
                </a:solidFill>
                <a:latin typeface="微软雅黑" panose="020B0503020204020204" pitchFamily="34" charset="-122"/>
                <a:ea typeface="微软雅黑" panose="020B0503020204020204" pitchFamily="34" charset="-122"/>
              </a:defRPr>
            </a:lvl1pPr>
            <a:lvl2pPr marL="609585" indent="0">
              <a:buNone/>
              <a:defRPr sz="2700" b="1"/>
            </a:lvl2pPr>
            <a:lvl3pPr marL="1219170" indent="0">
              <a:buNone/>
              <a:defRPr sz="2400" b="1"/>
            </a:lvl3pPr>
            <a:lvl4pPr marL="1828754" indent="0">
              <a:buNone/>
              <a:defRPr sz="2100" b="1"/>
            </a:lvl4pPr>
            <a:lvl5pPr marL="2438339" indent="0">
              <a:buNone/>
              <a:defRPr sz="2100" b="1"/>
            </a:lvl5pPr>
            <a:lvl6pPr marL="3047924" indent="0">
              <a:buNone/>
              <a:defRPr sz="2100" b="1"/>
            </a:lvl6pPr>
            <a:lvl7pPr marL="3657509" indent="0">
              <a:buNone/>
              <a:defRPr sz="2100" b="1"/>
            </a:lvl7pPr>
            <a:lvl8pPr marL="4267093" indent="0">
              <a:buNone/>
              <a:defRPr sz="2100" b="1"/>
            </a:lvl8pPr>
            <a:lvl9pPr marL="4876678" indent="0">
              <a:buNone/>
              <a:defRPr sz="2100" b="1"/>
            </a:lvl9pPr>
          </a:lstStyle>
          <a:p>
            <a:pPr lvl="0"/>
            <a:r>
              <a:rPr lang="zh-CN" altLang="en-US"/>
              <a:t>单击此处编辑母版文本样式</a:t>
            </a:r>
          </a:p>
        </p:txBody>
      </p:sp>
      <p:sp>
        <p:nvSpPr>
          <p:cNvPr id="6" name="内容占位符 5"/>
          <p:cNvSpPr>
            <a:spLocks noGrp="1"/>
          </p:cNvSpPr>
          <p:nvPr>
            <p:ph sz="quarter" idx="4"/>
          </p:nvPr>
        </p:nvSpPr>
        <p:spPr>
          <a:xfrm>
            <a:off x="6192561" y="2176438"/>
            <a:ext cx="5388332" cy="3950615"/>
          </a:xfrm>
        </p:spPr>
        <p:txBody>
          <a:bodyPr>
            <a:normAutofit/>
          </a:bodyPr>
          <a:lstStyle>
            <a:lvl1pPr>
              <a:defRPr sz="2400">
                <a:solidFill>
                  <a:srgbClr val="404040"/>
                </a:solidFill>
                <a:latin typeface="微软雅黑" panose="020B0503020204020204" pitchFamily="34" charset="-122"/>
                <a:ea typeface="微软雅黑" panose="020B0503020204020204" pitchFamily="34" charset="-122"/>
              </a:defRPr>
            </a:lvl1pPr>
            <a:lvl2pPr>
              <a:defRPr sz="2000">
                <a:solidFill>
                  <a:srgbClr val="404040"/>
                </a:solidFill>
                <a:latin typeface="微软雅黑" panose="020B0503020204020204" pitchFamily="34" charset="-122"/>
                <a:ea typeface="微软雅黑" panose="020B0503020204020204" pitchFamily="34" charset="-122"/>
              </a:defRPr>
            </a:lvl2pPr>
            <a:lvl3pPr>
              <a:defRPr sz="1800">
                <a:solidFill>
                  <a:srgbClr val="404040"/>
                </a:solidFill>
                <a:latin typeface="微软雅黑" panose="020B0503020204020204" pitchFamily="34" charset="-122"/>
                <a:ea typeface="微软雅黑" panose="020B0503020204020204" pitchFamily="34" charset="-122"/>
              </a:defRPr>
            </a:lvl3pPr>
            <a:lvl4pPr>
              <a:defRPr sz="1800">
                <a:solidFill>
                  <a:srgbClr val="404040"/>
                </a:solidFill>
                <a:latin typeface="微软雅黑" panose="020B0503020204020204" pitchFamily="34" charset="-122"/>
                <a:ea typeface="微软雅黑" panose="020B0503020204020204" pitchFamily="34" charset="-122"/>
              </a:defRPr>
            </a:lvl4pPr>
            <a:lvl5pPr>
              <a:defRPr sz="1800">
                <a:solidFill>
                  <a:srgbClr val="404040"/>
                </a:solidFill>
                <a:latin typeface="微软雅黑" panose="020B0503020204020204" pitchFamily="34" charset="-122"/>
                <a:ea typeface="微软雅黑" panose="020B0503020204020204" pitchFamily="34" charset="-122"/>
              </a:defRPr>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326E659-DDCF-4695-9F5A-E936502EAD53}" type="datetime1">
              <a:rPr lang="zh-CN" altLang="en-US" smtClean="0"/>
              <a:pPr/>
              <a:t>2024/9/9</a:t>
            </a:fld>
            <a:endParaRPr lang="zh-CN" altLang="en-US"/>
          </a:p>
        </p:txBody>
      </p:sp>
      <p:sp>
        <p:nvSpPr>
          <p:cNvPr id="8" name="页脚占位符 7"/>
          <p:cNvSpPr>
            <a:spLocks noGrp="1"/>
          </p:cNvSpPr>
          <p:nvPr>
            <p:ph type="ftr" sz="quarter" idx="11"/>
          </p:nvPr>
        </p:nvSpPr>
        <p:spPr/>
        <p:txBody>
          <a:bodyPr/>
          <a:lstStyle/>
          <a:p>
            <a:r>
              <a:rPr lang="en-US" altLang="zh-CN"/>
              <a:t>©Amarsoft</a:t>
            </a:r>
            <a:endParaRPr lang="zh-CN" altLang="en-US"/>
          </a:p>
        </p:txBody>
      </p:sp>
      <p:sp>
        <p:nvSpPr>
          <p:cNvPr id="9" name="灯片编号占位符 8"/>
          <p:cNvSpPr>
            <a:spLocks noGrp="1"/>
          </p:cNvSpPr>
          <p:nvPr>
            <p:ph type="sldNum" sz="quarter" idx="12"/>
          </p:nvPr>
        </p:nvSpPr>
        <p:spPr/>
        <p:txBody>
          <a:bodyPr/>
          <a:lstStyle>
            <a:lvl1pPr>
              <a:defRPr>
                <a:latin typeface="微软雅黑"/>
                <a:ea typeface="微软雅黑"/>
              </a:defRPr>
            </a:lvl1pPr>
          </a:lstStyle>
          <a:p>
            <a:fld id="{2A40EF55-C64A-4F2F-B311-D957662F7C8E}" type="slidenum">
              <a:rPr lang="zh-CN" altLang="en-US" smtClean="0"/>
              <a:pPr/>
              <a:t>‹#›</a:t>
            </a:fld>
            <a:endParaRPr lang="zh-CN" altLang="en-US"/>
          </a:p>
        </p:txBody>
      </p:sp>
      <p:sp>
        <p:nvSpPr>
          <p:cNvPr id="10" name="等腰三角形 9"/>
          <p:cNvSpPr/>
          <p:nvPr userDrawn="1"/>
        </p:nvSpPr>
        <p:spPr>
          <a:xfrm rot="10800000">
            <a:off x="-241497" y="-4"/>
            <a:ext cx="2225825" cy="1125541"/>
          </a:xfrm>
          <a:prstGeom prst="triangle">
            <a:avLst/>
          </a:prstGeom>
          <a:solidFill>
            <a:srgbClr val="6C92C0"/>
          </a:solidFill>
          <a:ln w="28575"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11" name="等腰三角形 10"/>
          <p:cNvSpPr/>
          <p:nvPr userDrawn="1"/>
        </p:nvSpPr>
        <p:spPr>
          <a:xfrm rot="10800000">
            <a:off x="-385514" y="0"/>
            <a:ext cx="1480023" cy="748830"/>
          </a:xfrm>
          <a:prstGeom prst="triangle">
            <a:avLst/>
          </a:prstGeom>
          <a:solidFill>
            <a:srgbClr val="5B9BD5"/>
          </a:solidFill>
          <a:ln w="28575"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cxnSp>
        <p:nvCxnSpPr>
          <p:cNvPr id="12" name="直接连接符 11"/>
          <p:cNvCxnSpPr>
            <a:stCxn id="10" idx="0"/>
          </p:cNvCxnSpPr>
          <p:nvPr userDrawn="1"/>
        </p:nvCxnSpPr>
        <p:spPr>
          <a:xfrm>
            <a:off x="871415" y="1125537"/>
            <a:ext cx="11128448" cy="1"/>
          </a:xfrm>
          <a:prstGeom prst="line">
            <a:avLst/>
          </a:prstGeom>
          <a:ln w="3175" cmpd="sng">
            <a:solidFill>
              <a:srgbClr val="6C92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597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2062758" y="117426"/>
            <a:ext cx="9655200" cy="936000"/>
          </a:xfrm>
        </p:spPr>
        <p:txBody>
          <a:bodyPr>
            <a:normAutofit/>
          </a:bodyPr>
          <a:lstStyle>
            <a:lvl1pPr algn="l">
              <a:defRPr sz="4000" b="1">
                <a:solidFill>
                  <a:srgbClr val="595959"/>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7F99E9DB-3A0E-4C13-839A-BAECCD766351}" type="datetime1">
              <a:rPr lang="zh-CN" altLang="en-US" smtClean="0"/>
              <a:pPr/>
              <a:t>2024/9/9</a:t>
            </a:fld>
            <a:endParaRPr lang="zh-CN" altLang="en-US"/>
          </a:p>
        </p:txBody>
      </p:sp>
      <p:sp>
        <p:nvSpPr>
          <p:cNvPr id="4" name="页脚占位符 3"/>
          <p:cNvSpPr>
            <a:spLocks noGrp="1"/>
          </p:cNvSpPr>
          <p:nvPr>
            <p:ph type="ftr" sz="quarter" idx="11"/>
          </p:nvPr>
        </p:nvSpPr>
        <p:spPr/>
        <p:txBody>
          <a:bodyPr/>
          <a:lstStyle/>
          <a:p>
            <a:r>
              <a:rPr lang="en-US" altLang="zh-CN"/>
              <a:t>©Amarsoft</a:t>
            </a:r>
            <a:endParaRPr lang="zh-CN" altLang="en-US"/>
          </a:p>
        </p:txBody>
      </p:sp>
      <p:sp>
        <p:nvSpPr>
          <p:cNvPr id="5" name="灯片编号占位符 4"/>
          <p:cNvSpPr>
            <a:spLocks noGrp="1"/>
          </p:cNvSpPr>
          <p:nvPr>
            <p:ph type="sldNum" sz="quarter" idx="12"/>
          </p:nvPr>
        </p:nvSpPr>
        <p:spPr/>
        <p:txBody>
          <a:bodyPr/>
          <a:lstStyle>
            <a:lvl1pPr>
              <a:defRPr b="0" i="0">
                <a:latin typeface="微软雅黑"/>
                <a:ea typeface="微软雅黑"/>
              </a:defRPr>
            </a:lvl1pPr>
          </a:lstStyle>
          <a:p>
            <a:fld id="{2A40EF55-C64A-4F2F-B311-D957662F7C8E}" type="slidenum">
              <a:rPr lang="zh-CN" altLang="en-US" smtClean="0"/>
              <a:pPr/>
              <a:t>‹#›</a:t>
            </a:fld>
            <a:endParaRPr lang="zh-CN" altLang="en-US"/>
          </a:p>
        </p:txBody>
      </p:sp>
      <p:sp>
        <p:nvSpPr>
          <p:cNvPr id="6" name="等腰三角形 5"/>
          <p:cNvSpPr/>
          <p:nvPr userDrawn="1"/>
        </p:nvSpPr>
        <p:spPr>
          <a:xfrm rot="10800000">
            <a:off x="-241497" y="-4"/>
            <a:ext cx="2225825" cy="1125541"/>
          </a:xfrm>
          <a:prstGeom prst="triangle">
            <a:avLst/>
          </a:prstGeom>
          <a:solidFill>
            <a:srgbClr val="6C92C0"/>
          </a:solidFill>
          <a:ln w="28575"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7" name="等腰三角形 6"/>
          <p:cNvSpPr/>
          <p:nvPr userDrawn="1"/>
        </p:nvSpPr>
        <p:spPr>
          <a:xfrm rot="10800000">
            <a:off x="-385514" y="0"/>
            <a:ext cx="1480023" cy="748830"/>
          </a:xfrm>
          <a:prstGeom prst="triangle">
            <a:avLst/>
          </a:prstGeom>
          <a:solidFill>
            <a:srgbClr val="5B9BD5"/>
          </a:solidFill>
          <a:ln w="28575"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cxnSp>
        <p:nvCxnSpPr>
          <p:cNvPr id="8" name="直接连接符 7"/>
          <p:cNvCxnSpPr>
            <a:stCxn id="6" idx="0"/>
          </p:cNvCxnSpPr>
          <p:nvPr userDrawn="1"/>
        </p:nvCxnSpPr>
        <p:spPr>
          <a:xfrm>
            <a:off x="871415" y="1125537"/>
            <a:ext cx="11128448" cy="1"/>
          </a:xfrm>
          <a:prstGeom prst="line">
            <a:avLst/>
          </a:prstGeom>
          <a:ln w="3175" cmpd="sng">
            <a:solidFill>
              <a:srgbClr val="6C92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5246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39C79A9-13CE-4293-B3BF-EA6871E8A6BA}" type="datetime1">
              <a:rPr lang="zh-CN" altLang="en-US" smtClean="0"/>
              <a:pPr/>
              <a:t>2024/9/9</a:t>
            </a:fld>
            <a:endParaRPr lang="zh-CN" altLang="en-US"/>
          </a:p>
        </p:txBody>
      </p:sp>
      <p:sp>
        <p:nvSpPr>
          <p:cNvPr id="3" name="页脚占位符 2"/>
          <p:cNvSpPr>
            <a:spLocks noGrp="1"/>
          </p:cNvSpPr>
          <p:nvPr>
            <p:ph type="ftr" sz="quarter" idx="11"/>
          </p:nvPr>
        </p:nvSpPr>
        <p:spPr/>
        <p:txBody>
          <a:bodyPr/>
          <a:lstStyle/>
          <a:p>
            <a:r>
              <a:rPr lang="en-US" altLang="zh-CN"/>
              <a:t>©Amarsoft</a:t>
            </a:r>
            <a:endParaRPr lang="zh-CN" altLang="en-US"/>
          </a:p>
        </p:txBody>
      </p:sp>
      <p:sp>
        <p:nvSpPr>
          <p:cNvPr id="4" name="灯片编号占位符 3"/>
          <p:cNvSpPr>
            <a:spLocks noGrp="1"/>
          </p:cNvSpPr>
          <p:nvPr>
            <p:ph type="sldNum" sz="quarter" idx="12"/>
          </p:nvPr>
        </p:nvSpPr>
        <p:spPr/>
        <p:txBody>
          <a:bodyPr/>
          <a:lstStyle>
            <a:lvl1pPr>
              <a:defRPr>
                <a:latin typeface="微软雅黑"/>
                <a:ea typeface="微软雅黑"/>
              </a:defRPr>
            </a:lvl1pPr>
          </a:lstStyle>
          <a:p>
            <a:fld id="{2A40EF55-C64A-4F2F-B311-D957662F7C8E}" type="slidenum">
              <a:rPr lang="zh-CN" altLang="en-US" smtClean="0"/>
              <a:pPr/>
              <a:t>‹#›</a:t>
            </a:fld>
            <a:endParaRPr lang="zh-CN" altLang="en-US"/>
          </a:p>
        </p:txBody>
      </p:sp>
    </p:spTree>
    <p:extLst>
      <p:ext uri="{BB962C8B-B14F-4D97-AF65-F5344CB8AC3E}">
        <p14:creationId xmlns:p14="http://schemas.microsoft.com/office/powerpoint/2010/main" val="3709703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尾页-2">
    <p:bg>
      <p:bgPr>
        <a:solidFill>
          <a:schemeClr val="bg1">
            <a:lumMod val="95000"/>
          </a:schemeClr>
        </a:solidFill>
        <a:effectLst/>
      </p:bgPr>
    </p:bg>
    <p:spTree>
      <p:nvGrpSpPr>
        <p:cNvPr id="1" name=""/>
        <p:cNvGrpSpPr/>
        <p:nvPr/>
      </p:nvGrpSpPr>
      <p:grpSpPr>
        <a:xfrm>
          <a:off x="0" y="0"/>
          <a:ext cx="0" cy="0"/>
          <a:chOff x="0" y="0"/>
          <a:chExt cx="0" cy="0"/>
        </a:xfrm>
      </p:grpSpPr>
      <p:sp>
        <p:nvSpPr>
          <p:cNvPr id="9" name="直角三角形 8"/>
          <p:cNvSpPr/>
          <p:nvPr userDrawn="1"/>
        </p:nvSpPr>
        <p:spPr>
          <a:xfrm rot="13500000" flipV="1">
            <a:off x="468563" y="-1657730"/>
            <a:ext cx="3315458" cy="3315460"/>
          </a:xfrm>
          <a:prstGeom prst="rtTriangle">
            <a:avLst/>
          </a:prstGeom>
          <a:solidFill>
            <a:srgbClr val="6C92C0"/>
          </a:solidFill>
          <a:ln w="28575"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10" name="等腰三角形 9"/>
          <p:cNvSpPr/>
          <p:nvPr userDrawn="1"/>
        </p:nvSpPr>
        <p:spPr>
          <a:xfrm flipH="1" flipV="1">
            <a:off x="-935833" y="0"/>
            <a:ext cx="4319587" cy="2163762"/>
          </a:xfrm>
          <a:prstGeom prst="triangle">
            <a:avLst/>
          </a:prstGeom>
          <a:solidFill>
            <a:srgbClr val="5B9BD5"/>
          </a:solidFill>
          <a:ln w="28575"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11" name="等腰三角形 10"/>
          <p:cNvSpPr/>
          <p:nvPr userDrawn="1"/>
        </p:nvSpPr>
        <p:spPr>
          <a:xfrm rot="10800000" flipH="1" flipV="1">
            <a:off x="-935833" y="-861677"/>
            <a:ext cx="15489439" cy="7758752"/>
          </a:xfrm>
          <a:prstGeom prst="triangle">
            <a:avLst/>
          </a:prstGeom>
          <a:solidFill>
            <a:srgbClr val="5B9BD5">
              <a:alpha val="80000"/>
            </a:srgbClr>
          </a:solidFill>
          <a:ln w="28575"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cxnSp>
        <p:nvCxnSpPr>
          <p:cNvPr id="12" name="直线连接符 3"/>
          <p:cNvCxnSpPr/>
          <p:nvPr userDrawn="1"/>
        </p:nvCxnSpPr>
        <p:spPr>
          <a:xfrm>
            <a:off x="3673231" y="5119077"/>
            <a:ext cx="9163538" cy="0"/>
          </a:xfrm>
          <a:prstGeom prst="line">
            <a:avLst/>
          </a:prstGeom>
          <a:ln w="28575" cmpd="sng">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5" name="文本框 14"/>
          <p:cNvSpPr txBox="1">
            <a:spLocks noChangeArrowheads="1"/>
          </p:cNvSpPr>
          <p:nvPr userDrawn="1"/>
        </p:nvSpPr>
        <p:spPr bwMode="auto">
          <a:xfrm>
            <a:off x="426139" y="5476778"/>
            <a:ext cx="1864613" cy="1277273"/>
          </a:xfrm>
          <a:prstGeom prst="rect">
            <a:avLst/>
          </a:prstGeom>
          <a:noFill/>
          <a:ln w="9525">
            <a:noFill/>
            <a:miter lim="800000"/>
            <a:headEnd/>
            <a:tailEnd/>
          </a:ln>
        </p:spPr>
        <p:txBody>
          <a:bodyPr wrap="none">
            <a:spAutoFit/>
          </a:bodyPr>
          <a:lstStyle/>
          <a:p>
            <a:pPr defTabSz="914400" fontAlgn="base">
              <a:lnSpc>
                <a:spcPct val="150000"/>
              </a:lnSpc>
              <a:spcBef>
                <a:spcPct val="0"/>
              </a:spcBef>
              <a:spcAft>
                <a:spcPct val="0"/>
              </a:spcAft>
            </a:pPr>
            <a:r>
              <a:rPr lang="zh-CN" altLang="en-US" sz="1600" b="1" dirty="0">
                <a:solidFill>
                  <a:prstClr val="white"/>
                </a:solidFill>
                <a:latin typeface="微软雅黑"/>
                <a:ea typeface="微软雅黑"/>
              </a:rPr>
              <a:t>上海</a:t>
            </a:r>
            <a:endParaRPr lang="en-US" altLang="zh-CN" sz="1600" b="1" dirty="0">
              <a:solidFill>
                <a:prstClr val="white"/>
              </a:solidFill>
              <a:latin typeface="微软雅黑"/>
              <a:ea typeface="微软雅黑"/>
            </a:endParaRPr>
          </a:p>
          <a:p>
            <a:pPr defTabSz="914400" fontAlgn="base">
              <a:lnSpc>
                <a:spcPct val="150000"/>
              </a:lnSpc>
              <a:spcBef>
                <a:spcPct val="0"/>
              </a:spcBef>
              <a:spcAft>
                <a:spcPct val="0"/>
              </a:spcAft>
            </a:pPr>
            <a:r>
              <a:rPr lang="zh-CN" altLang="en-US" sz="1200" dirty="0">
                <a:solidFill>
                  <a:prstClr val="white"/>
                </a:solidFill>
                <a:latin typeface="微软雅黑"/>
                <a:ea typeface="微软雅黑"/>
              </a:rPr>
              <a:t>杨浦区国泰路</a:t>
            </a:r>
            <a:r>
              <a:rPr lang="en-US" altLang="zh-CN" sz="1200" dirty="0">
                <a:solidFill>
                  <a:prstClr val="white"/>
                </a:solidFill>
                <a:latin typeface="微软雅黑"/>
                <a:ea typeface="微软雅黑"/>
              </a:rPr>
              <a:t>11</a:t>
            </a:r>
            <a:r>
              <a:rPr lang="zh-CN" altLang="en-US" sz="1200" dirty="0">
                <a:solidFill>
                  <a:prstClr val="white"/>
                </a:solidFill>
                <a:latin typeface="微软雅黑"/>
                <a:ea typeface="微软雅黑"/>
              </a:rPr>
              <a:t>号</a:t>
            </a:r>
          </a:p>
          <a:p>
            <a:pPr defTabSz="914400" fontAlgn="base">
              <a:lnSpc>
                <a:spcPct val="150000"/>
              </a:lnSpc>
              <a:spcBef>
                <a:spcPct val="0"/>
              </a:spcBef>
              <a:spcAft>
                <a:spcPct val="0"/>
              </a:spcAft>
            </a:pPr>
            <a:r>
              <a:rPr lang="zh-CN" altLang="en-US" sz="1200" dirty="0">
                <a:solidFill>
                  <a:prstClr val="white"/>
                </a:solidFill>
                <a:latin typeface="微软雅黑"/>
                <a:ea typeface="微软雅黑"/>
              </a:rPr>
              <a:t>复旦国家科技园</a:t>
            </a:r>
            <a:r>
              <a:rPr lang="en-US" altLang="zh-CN" sz="1200" dirty="0">
                <a:solidFill>
                  <a:prstClr val="white"/>
                </a:solidFill>
                <a:latin typeface="微软雅黑"/>
                <a:ea typeface="微软雅黑"/>
              </a:rPr>
              <a:t>A</a:t>
            </a:r>
            <a:r>
              <a:rPr lang="zh-CN" altLang="en-US" sz="1200" dirty="0">
                <a:solidFill>
                  <a:prstClr val="white"/>
                </a:solidFill>
                <a:latin typeface="微软雅黑"/>
                <a:ea typeface="微软雅黑"/>
              </a:rPr>
              <a:t>座</a:t>
            </a:r>
            <a:r>
              <a:rPr lang="en-US" altLang="zh-CN" sz="1200" dirty="0">
                <a:solidFill>
                  <a:prstClr val="white"/>
                </a:solidFill>
                <a:latin typeface="微软雅黑"/>
                <a:ea typeface="微软雅黑"/>
              </a:rPr>
              <a:t>23</a:t>
            </a:r>
            <a:r>
              <a:rPr lang="zh-CN" altLang="en-US" sz="1200" dirty="0">
                <a:solidFill>
                  <a:prstClr val="white"/>
                </a:solidFill>
                <a:latin typeface="微软雅黑"/>
                <a:ea typeface="微软雅黑"/>
              </a:rPr>
              <a:t>楼</a:t>
            </a:r>
            <a:endParaRPr lang="en-US" altLang="zh-CN" sz="1200" dirty="0">
              <a:solidFill>
                <a:prstClr val="white"/>
              </a:solidFill>
              <a:latin typeface="微软雅黑"/>
              <a:ea typeface="微软雅黑"/>
            </a:endParaRPr>
          </a:p>
          <a:p>
            <a:pPr defTabSz="914400" fontAlgn="base">
              <a:lnSpc>
                <a:spcPct val="150000"/>
              </a:lnSpc>
              <a:spcBef>
                <a:spcPct val="0"/>
              </a:spcBef>
              <a:spcAft>
                <a:spcPct val="0"/>
              </a:spcAft>
            </a:pPr>
            <a:r>
              <a:rPr lang="en-US" altLang="zh-CN" sz="1200" dirty="0">
                <a:solidFill>
                  <a:prstClr val="white"/>
                </a:solidFill>
                <a:latin typeface="微软雅黑"/>
                <a:ea typeface="微软雅黑"/>
              </a:rPr>
              <a:t>TEL: 8621-35885888</a:t>
            </a:r>
          </a:p>
        </p:txBody>
      </p:sp>
      <p:sp>
        <p:nvSpPr>
          <p:cNvPr id="26" name="文本框 14"/>
          <p:cNvSpPr txBox="1">
            <a:spLocks noChangeArrowheads="1"/>
          </p:cNvSpPr>
          <p:nvPr userDrawn="1"/>
        </p:nvSpPr>
        <p:spPr bwMode="auto">
          <a:xfrm>
            <a:off x="2386807" y="5476778"/>
            <a:ext cx="1904037" cy="1277273"/>
          </a:xfrm>
          <a:prstGeom prst="rect">
            <a:avLst/>
          </a:prstGeom>
          <a:noFill/>
          <a:ln w="9525">
            <a:noFill/>
            <a:miter lim="800000"/>
            <a:headEnd/>
            <a:tailEnd/>
          </a:ln>
        </p:spPr>
        <p:txBody>
          <a:bodyPr wrap="none">
            <a:spAutoFit/>
          </a:bodyPr>
          <a:lstStyle/>
          <a:p>
            <a:pPr defTabSz="914400" fontAlgn="base">
              <a:lnSpc>
                <a:spcPct val="150000"/>
              </a:lnSpc>
              <a:spcBef>
                <a:spcPct val="0"/>
              </a:spcBef>
              <a:spcAft>
                <a:spcPct val="0"/>
              </a:spcAft>
            </a:pPr>
            <a:r>
              <a:rPr lang="zh-CN" altLang="en-US" sz="1600" b="1" dirty="0">
                <a:solidFill>
                  <a:prstClr val="white"/>
                </a:solidFill>
                <a:latin typeface="微软雅黑"/>
                <a:ea typeface="微软雅黑"/>
              </a:rPr>
              <a:t>北京</a:t>
            </a:r>
            <a:endParaRPr lang="en-US" altLang="zh-CN" sz="1600" b="1" dirty="0">
              <a:solidFill>
                <a:prstClr val="white"/>
              </a:solidFill>
              <a:latin typeface="微软雅黑"/>
              <a:ea typeface="微软雅黑"/>
            </a:endParaRPr>
          </a:p>
          <a:p>
            <a:pPr defTabSz="914400" fontAlgn="base">
              <a:lnSpc>
                <a:spcPct val="150000"/>
              </a:lnSpc>
              <a:spcBef>
                <a:spcPct val="0"/>
              </a:spcBef>
              <a:spcAft>
                <a:spcPct val="0"/>
              </a:spcAft>
            </a:pPr>
            <a:r>
              <a:rPr lang="zh-CN" altLang="en-US" sz="1200" dirty="0">
                <a:solidFill>
                  <a:prstClr val="white"/>
                </a:solidFill>
                <a:latin typeface="微软雅黑"/>
                <a:ea typeface="微软雅黑"/>
              </a:rPr>
              <a:t>东城区安定门东大街</a:t>
            </a:r>
            <a:r>
              <a:rPr lang="en-US" altLang="zh-CN" sz="1200" dirty="0">
                <a:solidFill>
                  <a:prstClr val="white"/>
                </a:solidFill>
                <a:latin typeface="微软雅黑"/>
                <a:ea typeface="微软雅黑"/>
              </a:rPr>
              <a:t>28</a:t>
            </a:r>
            <a:r>
              <a:rPr lang="zh-CN" altLang="en-US" sz="1200" dirty="0">
                <a:solidFill>
                  <a:prstClr val="white"/>
                </a:solidFill>
                <a:latin typeface="微软雅黑"/>
                <a:ea typeface="微软雅黑"/>
              </a:rPr>
              <a:t>号</a:t>
            </a:r>
            <a:endParaRPr lang="en-US" altLang="zh-CN" sz="1200" dirty="0">
              <a:solidFill>
                <a:prstClr val="white"/>
              </a:solidFill>
              <a:latin typeface="微软雅黑"/>
              <a:ea typeface="微软雅黑"/>
            </a:endParaRPr>
          </a:p>
          <a:p>
            <a:pPr defTabSz="914400" fontAlgn="base">
              <a:lnSpc>
                <a:spcPct val="150000"/>
              </a:lnSpc>
              <a:spcBef>
                <a:spcPct val="0"/>
              </a:spcBef>
              <a:spcAft>
                <a:spcPct val="0"/>
              </a:spcAft>
            </a:pPr>
            <a:r>
              <a:rPr lang="en-US" altLang="zh-CN" sz="1200" dirty="0">
                <a:solidFill>
                  <a:prstClr val="white"/>
                </a:solidFill>
                <a:latin typeface="微软雅黑"/>
                <a:ea typeface="微软雅黑"/>
              </a:rPr>
              <a:t>1</a:t>
            </a:r>
            <a:r>
              <a:rPr lang="zh-CN" altLang="en-US" sz="1200" dirty="0">
                <a:solidFill>
                  <a:prstClr val="white"/>
                </a:solidFill>
                <a:latin typeface="微软雅黑"/>
                <a:ea typeface="微软雅黑"/>
              </a:rPr>
              <a:t>号楼</a:t>
            </a:r>
            <a:r>
              <a:rPr lang="en-US" altLang="zh-CN" sz="1200" dirty="0">
                <a:solidFill>
                  <a:prstClr val="white"/>
                </a:solidFill>
                <a:latin typeface="微软雅黑"/>
                <a:ea typeface="微软雅黑"/>
              </a:rPr>
              <a:t>(</a:t>
            </a:r>
            <a:r>
              <a:rPr lang="zh-CN" altLang="en-US" sz="1200" dirty="0">
                <a:solidFill>
                  <a:prstClr val="white"/>
                </a:solidFill>
                <a:latin typeface="微软雅黑"/>
                <a:ea typeface="微软雅黑"/>
              </a:rPr>
              <a:t>雍和大厦</a:t>
            </a:r>
            <a:r>
              <a:rPr lang="en-US" altLang="zh-CN" sz="1200" dirty="0">
                <a:solidFill>
                  <a:prstClr val="white"/>
                </a:solidFill>
                <a:latin typeface="微软雅黑"/>
                <a:ea typeface="微软雅黑"/>
              </a:rPr>
              <a:t>)C</a:t>
            </a:r>
            <a:r>
              <a:rPr lang="zh-CN" altLang="en-US" sz="1200" dirty="0">
                <a:solidFill>
                  <a:prstClr val="white"/>
                </a:solidFill>
                <a:latin typeface="微软雅黑"/>
                <a:ea typeface="微软雅黑"/>
              </a:rPr>
              <a:t>座</a:t>
            </a:r>
            <a:r>
              <a:rPr lang="en-US" altLang="zh-CN" sz="1200" dirty="0">
                <a:solidFill>
                  <a:prstClr val="white"/>
                </a:solidFill>
                <a:latin typeface="微软雅黑"/>
                <a:ea typeface="微软雅黑"/>
              </a:rPr>
              <a:t>801 </a:t>
            </a:r>
          </a:p>
          <a:p>
            <a:pPr defTabSz="914400" fontAlgn="base">
              <a:lnSpc>
                <a:spcPct val="150000"/>
              </a:lnSpc>
              <a:spcBef>
                <a:spcPct val="0"/>
              </a:spcBef>
              <a:spcAft>
                <a:spcPct val="0"/>
              </a:spcAft>
            </a:pPr>
            <a:r>
              <a:rPr lang="en-US" altLang="zh-CN" sz="1200" dirty="0">
                <a:solidFill>
                  <a:prstClr val="white"/>
                </a:solidFill>
                <a:latin typeface="微软雅黑"/>
                <a:ea typeface="微软雅黑"/>
              </a:rPr>
              <a:t>TEL: 8610-66218390 </a:t>
            </a:r>
          </a:p>
        </p:txBody>
      </p:sp>
      <p:sp>
        <p:nvSpPr>
          <p:cNvPr id="27" name="文本框 14"/>
          <p:cNvSpPr txBox="1">
            <a:spLocks noChangeArrowheads="1"/>
          </p:cNvSpPr>
          <p:nvPr userDrawn="1"/>
        </p:nvSpPr>
        <p:spPr bwMode="auto">
          <a:xfrm>
            <a:off x="4386899" y="5476778"/>
            <a:ext cx="1668546" cy="1277273"/>
          </a:xfrm>
          <a:prstGeom prst="rect">
            <a:avLst/>
          </a:prstGeom>
          <a:noFill/>
          <a:ln w="9525">
            <a:noFill/>
            <a:miter lim="800000"/>
            <a:headEnd/>
            <a:tailEnd/>
          </a:ln>
        </p:spPr>
        <p:txBody>
          <a:bodyPr wrap="none">
            <a:spAutoFit/>
          </a:bodyPr>
          <a:lstStyle/>
          <a:p>
            <a:pPr defTabSz="914400" fontAlgn="base">
              <a:lnSpc>
                <a:spcPct val="150000"/>
              </a:lnSpc>
              <a:spcBef>
                <a:spcPct val="0"/>
              </a:spcBef>
              <a:spcAft>
                <a:spcPct val="0"/>
              </a:spcAft>
            </a:pPr>
            <a:r>
              <a:rPr lang="zh-CN" altLang="en-US" sz="1600" b="1" dirty="0">
                <a:solidFill>
                  <a:prstClr val="white"/>
                </a:solidFill>
                <a:latin typeface="微软雅黑"/>
                <a:ea typeface="微软雅黑"/>
              </a:rPr>
              <a:t>重庆</a:t>
            </a:r>
            <a:endParaRPr lang="en-US" altLang="zh-CN" sz="1600" b="1" dirty="0">
              <a:solidFill>
                <a:prstClr val="white"/>
              </a:solidFill>
              <a:latin typeface="微软雅黑"/>
              <a:ea typeface="微软雅黑"/>
            </a:endParaRPr>
          </a:p>
          <a:p>
            <a:pPr defTabSz="914400" fontAlgn="base">
              <a:lnSpc>
                <a:spcPct val="150000"/>
              </a:lnSpc>
              <a:spcBef>
                <a:spcPct val="0"/>
              </a:spcBef>
              <a:spcAft>
                <a:spcPct val="0"/>
              </a:spcAft>
            </a:pPr>
            <a:r>
              <a:rPr lang="zh-CN" altLang="en-US" sz="1200" dirty="0">
                <a:solidFill>
                  <a:prstClr val="white"/>
                </a:solidFill>
                <a:latin typeface="微软雅黑"/>
                <a:ea typeface="微软雅黑"/>
              </a:rPr>
              <a:t>沙坪坝区西永微电子</a:t>
            </a:r>
            <a:endParaRPr lang="en-US" altLang="zh-CN" sz="1200" dirty="0">
              <a:solidFill>
                <a:prstClr val="white"/>
              </a:solidFill>
              <a:latin typeface="微软雅黑"/>
              <a:ea typeface="微软雅黑"/>
            </a:endParaRPr>
          </a:p>
          <a:p>
            <a:pPr defTabSz="914400" fontAlgn="base">
              <a:lnSpc>
                <a:spcPct val="150000"/>
              </a:lnSpc>
              <a:spcBef>
                <a:spcPct val="0"/>
              </a:spcBef>
              <a:spcAft>
                <a:spcPct val="0"/>
              </a:spcAft>
            </a:pPr>
            <a:r>
              <a:rPr lang="zh-CN" altLang="en-US" sz="1200" dirty="0">
                <a:solidFill>
                  <a:prstClr val="white"/>
                </a:solidFill>
                <a:latin typeface="微软雅黑"/>
                <a:ea typeface="微软雅黑"/>
              </a:rPr>
              <a:t>产业园区研发楼</a:t>
            </a:r>
            <a:r>
              <a:rPr lang="en-US" altLang="zh-CN" sz="1200" dirty="0">
                <a:solidFill>
                  <a:prstClr val="white"/>
                </a:solidFill>
                <a:latin typeface="微软雅黑"/>
                <a:ea typeface="微软雅黑"/>
              </a:rPr>
              <a:t>4</a:t>
            </a:r>
            <a:r>
              <a:rPr lang="zh-CN" altLang="en-US" sz="1200" dirty="0">
                <a:solidFill>
                  <a:prstClr val="white"/>
                </a:solidFill>
                <a:latin typeface="微软雅黑"/>
                <a:ea typeface="微软雅黑"/>
              </a:rPr>
              <a:t>楼 </a:t>
            </a:r>
          </a:p>
          <a:p>
            <a:pPr defTabSz="914400" fontAlgn="base">
              <a:lnSpc>
                <a:spcPct val="150000"/>
              </a:lnSpc>
              <a:spcBef>
                <a:spcPct val="0"/>
              </a:spcBef>
              <a:spcAft>
                <a:spcPct val="0"/>
              </a:spcAft>
            </a:pPr>
            <a:r>
              <a:rPr lang="en-US" altLang="zh-CN" sz="1200" dirty="0">
                <a:solidFill>
                  <a:prstClr val="white"/>
                </a:solidFill>
                <a:latin typeface="微软雅黑"/>
                <a:ea typeface="微软雅黑"/>
              </a:rPr>
              <a:t>TEL: 8623-86259860 </a:t>
            </a:r>
          </a:p>
        </p:txBody>
      </p:sp>
      <p:sp>
        <p:nvSpPr>
          <p:cNvPr id="28" name="文本框 14"/>
          <p:cNvSpPr txBox="1">
            <a:spLocks noChangeArrowheads="1"/>
          </p:cNvSpPr>
          <p:nvPr userDrawn="1"/>
        </p:nvSpPr>
        <p:spPr bwMode="auto">
          <a:xfrm>
            <a:off x="6151500" y="5476778"/>
            <a:ext cx="1758790" cy="1277273"/>
          </a:xfrm>
          <a:prstGeom prst="rect">
            <a:avLst/>
          </a:prstGeom>
          <a:noFill/>
          <a:ln w="9525">
            <a:noFill/>
            <a:miter lim="800000"/>
            <a:headEnd/>
            <a:tailEnd/>
          </a:ln>
        </p:spPr>
        <p:txBody>
          <a:bodyPr wrap="none">
            <a:spAutoFit/>
          </a:bodyPr>
          <a:lstStyle/>
          <a:p>
            <a:pPr defTabSz="914400" fontAlgn="base">
              <a:lnSpc>
                <a:spcPct val="150000"/>
              </a:lnSpc>
              <a:spcBef>
                <a:spcPct val="0"/>
              </a:spcBef>
              <a:spcAft>
                <a:spcPct val="0"/>
              </a:spcAft>
            </a:pPr>
            <a:r>
              <a:rPr lang="zh-CN" altLang="en-US" sz="1600" b="1" dirty="0">
                <a:solidFill>
                  <a:prstClr val="white"/>
                </a:solidFill>
                <a:latin typeface="微软雅黑"/>
                <a:ea typeface="微软雅黑"/>
              </a:rPr>
              <a:t>苏州</a:t>
            </a:r>
            <a:endParaRPr lang="en-US" altLang="zh-CN" sz="1600" b="1" dirty="0">
              <a:solidFill>
                <a:prstClr val="white"/>
              </a:solidFill>
              <a:latin typeface="微软雅黑"/>
              <a:ea typeface="微软雅黑"/>
            </a:endParaRPr>
          </a:p>
          <a:p>
            <a:pPr defTabSz="914400" fontAlgn="base">
              <a:lnSpc>
                <a:spcPct val="150000"/>
              </a:lnSpc>
              <a:spcBef>
                <a:spcPct val="0"/>
              </a:spcBef>
              <a:spcAft>
                <a:spcPct val="0"/>
              </a:spcAft>
            </a:pPr>
            <a:r>
              <a:rPr lang="zh-CN" altLang="en-US" sz="1200" dirty="0">
                <a:solidFill>
                  <a:prstClr val="white"/>
                </a:solidFill>
                <a:latin typeface="微软雅黑"/>
                <a:ea typeface="微软雅黑"/>
              </a:rPr>
              <a:t>苏州市高新区科技城</a:t>
            </a:r>
            <a:endParaRPr lang="en-US" altLang="zh-CN" sz="1200" dirty="0">
              <a:solidFill>
                <a:prstClr val="white"/>
              </a:solidFill>
              <a:latin typeface="微软雅黑"/>
              <a:ea typeface="微软雅黑"/>
            </a:endParaRPr>
          </a:p>
          <a:p>
            <a:pPr defTabSz="914400" fontAlgn="base">
              <a:lnSpc>
                <a:spcPct val="150000"/>
              </a:lnSpc>
              <a:spcBef>
                <a:spcPct val="0"/>
              </a:spcBef>
              <a:spcAft>
                <a:spcPct val="0"/>
              </a:spcAft>
            </a:pPr>
            <a:r>
              <a:rPr lang="zh-CN" altLang="en-US" sz="1200" dirty="0">
                <a:solidFill>
                  <a:prstClr val="white"/>
                </a:solidFill>
                <a:latin typeface="微软雅黑"/>
                <a:ea typeface="微软雅黑"/>
              </a:rPr>
              <a:t>科灵路</a:t>
            </a:r>
            <a:r>
              <a:rPr lang="en-US" altLang="zh-CN" sz="1200" dirty="0">
                <a:solidFill>
                  <a:prstClr val="white"/>
                </a:solidFill>
                <a:latin typeface="微软雅黑"/>
                <a:ea typeface="微软雅黑"/>
              </a:rPr>
              <a:t>78</a:t>
            </a:r>
            <a:r>
              <a:rPr lang="zh-CN" altLang="en-US" sz="1200" dirty="0">
                <a:solidFill>
                  <a:prstClr val="white"/>
                </a:solidFill>
                <a:latin typeface="微软雅黑"/>
                <a:ea typeface="微软雅黑"/>
              </a:rPr>
              <a:t>号</a:t>
            </a:r>
            <a:r>
              <a:rPr lang="en-US" altLang="zh-CN" sz="1200" dirty="0">
                <a:solidFill>
                  <a:prstClr val="white"/>
                </a:solidFill>
                <a:latin typeface="微软雅黑"/>
                <a:ea typeface="微软雅黑"/>
              </a:rPr>
              <a:t>9</a:t>
            </a:r>
            <a:r>
              <a:rPr lang="zh-CN" altLang="en-US" sz="1200" dirty="0">
                <a:solidFill>
                  <a:prstClr val="white"/>
                </a:solidFill>
                <a:latin typeface="微软雅黑"/>
                <a:ea typeface="微软雅黑"/>
              </a:rPr>
              <a:t>号楼 </a:t>
            </a:r>
          </a:p>
          <a:p>
            <a:pPr defTabSz="914400" fontAlgn="base">
              <a:lnSpc>
                <a:spcPct val="150000"/>
              </a:lnSpc>
              <a:spcBef>
                <a:spcPct val="0"/>
              </a:spcBef>
              <a:spcAft>
                <a:spcPct val="0"/>
              </a:spcAft>
            </a:pPr>
            <a:r>
              <a:rPr lang="en-US" altLang="zh-CN" sz="1200" dirty="0">
                <a:solidFill>
                  <a:prstClr val="white"/>
                </a:solidFill>
                <a:latin typeface="微软雅黑"/>
                <a:ea typeface="微软雅黑"/>
              </a:rPr>
              <a:t>TEL: 86512-68075325 </a:t>
            </a:r>
          </a:p>
        </p:txBody>
      </p:sp>
      <p:sp>
        <p:nvSpPr>
          <p:cNvPr id="29" name="文本框 14"/>
          <p:cNvSpPr txBox="1">
            <a:spLocks noChangeArrowheads="1"/>
          </p:cNvSpPr>
          <p:nvPr userDrawn="1"/>
        </p:nvSpPr>
        <p:spPr bwMode="auto">
          <a:xfrm>
            <a:off x="8006345" y="5476778"/>
            <a:ext cx="1831902" cy="1277273"/>
          </a:xfrm>
          <a:prstGeom prst="rect">
            <a:avLst/>
          </a:prstGeom>
          <a:noFill/>
          <a:ln w="9525">
            <a:noFill/>
            <a:miter lim="800000"/>
            <a:headEnd/>
            <a:tailEnd/>
          </a:ln>
        </p:spPr>
        <p:txBody>
          <a:bodyPr wrap="none">
            <a:spAutoFit/>
          </a:bodyPr>
          <a:lstStyle/>
          <a:p>
            <a:pPr defTabSz="914400" fontAlgn="base">
              <a:lnSpc>
                <a:spcPct val="150000"/>
              </a:lnSpc>
              <a:spcBef>
                <a:spcPct val="0"/>
              </a:spcBef>
              <a:spcAft>
                <a:spcPct val="0"/>
              </a:spcAft>
            </a:pPr>
            <a:r>
              <a:rPr lang="zh-CN" altLang="en-US" sz="1600" b="1" dirty="0">
                <a:solidFill>
                  <a:prstClr val="white"/>
                </a:solidFill>
                <a:latin typeface="微软雅黑"/>
                <a:ea typeface="微软雅黑"/>
              </a:rPr>
              <a:t>深圳</a:t>
            </a:r>
            <a:endParaRPr lang="en-US" altLang="zh-CN" sz="1600" b="1" dirty="0">
              <a:solidFill>
                <a:prstClr val="white"/>
              </a:solidFill>
              <a:latin typeface="微软雅黑"/>
              <a:ea typeface="微软雅黑"/>
            </a:endParaRPr>
          </a:p>
          <a:p>
            <a:pPr defTabSz="914400" fontAlgn="base">
              <a:lnSpc>
                <a:spcPct val="150000"/>
              </a:lnSpc>
              <a:spcBef>
                <a:spcPct val="0"/>
              </a:spcBef>
              <a:spcAft>
                <a:spcPct val="0"/>
              </a:spcAft>
            </a:pPr>
            <a:r>
              <a:rPr lang="zh-CN" altLang="en-US" sz="1200" dirty="0">
                <a:solidFill>
                  <a:prstClr val="white"/>
                </a:solidFill>
                <a:latin typeface="微软雅黑"/>
                <a:ea typeface="微软雅黑"/>
              </a:rPr>
              <a:t>深圳市福田区深南大道</a:t>
            </a:r>
            <a:endParaRPr lang="en-US" altLang="zh-CN" sz="1200" dirty="0">
              <a:solidFill>
                <a:prstClr val="white"/>
              </a:solidFill>
              <a:latin typeface="微软雅黑"/>
              <a:ea typeface="微软雅黑"/>
            </a:endParaRPr>
          </a:p>
          <a:p>
            <a:pPr defTabSz="914400" fontAlgn="base">
              <a:lnSpc>
                <a:spcPct val="150000"/>
              </a:lnSpc>
              <a:spcBef>
                <a:spcPct val="0"/>
              </a:spcBef>
              <a:spcAft>
                <a:spcPct val="0"/>
              </a:spcAft>
            </a:pPr>
            <a:r>
              <a:rPr lang="zh-CN" altLang="en-US" sz="1200" dirty="0">
                <a:solidFill>
                  <a:prstClr val="white"/>
                </a:solidFill>
                <a:latin typeface="微软雅黑"/>
                <a:ea typeface="微软雅黑"/>
              </a:rPr>
              <a:t>车公庙绿景广场主楼</a:t>
            </a:r>
            <a:r>
              <a:rPr lang="en-US" altLang="zh-CN" sz="1200" dirty="0">
                <a:solidFill>
                  <a:prstClr val="white"/>
                </a:solidFill>
                <a:latin typeface="微软雅黑"/>
                <a:ea typeface="微软雅黑"/>
              </a:rPr>
              <a:t>19F </a:t>
            </a:r>
          </a:p>
          <a:p>
            <a:pPr defTabSz="914400" fontAlgn="base">
              <a:lnSpc>
                <a:spcPct val="150000"/>
              </a:lnSpc>
              <a:spcBef>
                <a:spcPct val="0"/>
              </a:spcBef>
              <a:spcAft>
                <a:spcPct val="0"/>
              </a:spcAft>
            </a:pPr>
            <a:r>
              <a:rPr lang="en-US" altLang="zh-CN" sz="1200" dirty="0">
                <a:solidFill>
                  <a:prstClr val="white"/>
                </a:solidFill>
                <a:latin typeface="微软雅黑"/>
                <a:ea typeface="微软雅黑"/>
              </a:rPr>
              <a:t>TEL: 86755-23957377 </a:t>
            </a:r>
          </a:p>
        </p:txBody>
      </p:sp>
      <p:sp>
        <p:nvSpPr>
          <p:cNvPr id="30" name="文本框 14"/>
          <p:cNvSpPr txBox="1">
            <a:spLocks noChangeArrowheads="1"/>
          </p:cNvSpPr>
          <p:nvPr userDrawn="1"/>
        </p:nvSpPr>
        <p:spPr bwMode="auto">
          <a:xfrm>
            <a:off x="9934303" y="5476778"/>
            <a:ext cx="2057925" cy="1277273"/>
          </a:xfrm>
          <a:prstGeom prst="rect">
            <a:avLst/>
          </a:prstGeom>
          <a:noFill/>
          <a:ln w="9525">
            <a:noFill/>
            <a:miter lim="800000"/>
            <a:headEnd/>
            <a:tailEnd/>
          </a:ln>
        </p:spPr>
        <p:txBody>
          <a:bodyPr wrap="none">
            <a:spAutoFit/>
          </a:bodyPr>
          <a:lstStyle/>
          <a:p>
            <a:pPr defTabSz="914400" fontAlgn="base">
              <a:lnSpc>
                <a:spcPct val="150000"/>
              </a:lnSpc>
              <a:spcBef>
                <a:spcPct val="0"/>
              </a:spcBef>
              <a:spcAft>
                <a:spcPct val="0"/>
              </a:spcAft>
            </a:pPr>
            <a:r>
              <a:rPr lang="zh-CN" altLang="en-US" sz="1600" b="1" dirty="0">
                <a:solidFill>
                  <a:prstClr val="white"/>
                </a:solidFill>
                <a:latin typeface="微软雅黑"/>
                <a:ea typeface="微软雅黑"/>
              </a:rPr>
              <a:t>厦门</a:t>
            </a:r>
            <a:endParaRPr lang="en-US" altLang="zh-CN" sz="1600" b="1" dirty="0">
              <a:solidFill>
                <a:prstClr val="white"/>
              </a:solidFill>
              <a:latin typeface="微软雅黑"/>
              <a:ea typeface="微软雅黑"/>
            </a:endParaRPr>
          </a:p>
          <a:p>
            <a:pPr defTabSz="914400" fontAlgn="base">
              <a:lnSpc>
                <a:spcPct val="150000"/>
              </a:lnSpc>
              <a:spcBef>
                <a:spcPct val="0"/>
              </a:spcBef>
              <a:spcAft>
                <a:spcPct val="0"/>
              </a:spcAft>
            </a:pPr>
            <a:r>
              <a:rPr lang="zh-CN" altLang="en-US" sz="1200" dirty="0">
                <a:solidFill>
                  <a:prstClr val="white"/>
                </a:solidFill>
                <a:latin typeface="微软雅黑"/>
                <a:ea typeface="微软雅黑"/>
              </a:rPr>
              <a:t>厦门软件园二期观日路</a:t>
            </a:r>
            <a:r>
              <a:rPr lang="en-US" altLang="zh-CN" sz="1200" dirty="0">
                <a:solidFill>
                  <a:prstClr val="white"/>
                </a:solidFill>
                <a:latin typeface="微软雅黑"/>
                <a:ea typeface="微软雅黑"/>
              </a:rPr>
              <a:t>32</a:t>
            </a:r>
            <a:r>
              <a:rPr lang="zh-CN" altLang="en-US" sz="1200" dirty="0">
                <a:solidFill>
                  <a:prstClr val="white"/>
                </a:solidFill>
                <a:latin typeface="微软雅黑"/>
                <a:ea typeface="微软雅黑"/>
              </a:rPr>
              <a:t>号</a:t>
            </a:r>
            <a:endParaRPr lang="en-US" altLang="zh-CN" sz="1200" dirty="0">
              <a:solidFill>
                <a:prstClr val="white"/>
              </a:solidFill>
              <a:latin typeface="微软雅黑"/>
              <a:ea typeface="微软雅黑"/>
            </a:endParaRPr>
          </a:p>
          <a:p>
            <a:pPr defTabSz="914400" fontAlgn="base">
              <a:lnSpc>
                <a:spcPct val="150000"/>
              </a:lnSpc>
              <a:spcBef>
                <a:spcPct val="0"/>
              </a:spcBef>
              <a:spcAft>
                <a:spcPct val="0"/>
              </a:spcAft>
            </a:pPr>
            <a:r>
              <a:rPr lang="en-US" altLang="zh-CN" sz="1200" dirty="0">
                <a:solidFill>
                  <a:prstClr val="white"/>
                </a:solidFill>
                <a:latin typeface="微软雅黑"/>
                <a:ea typeface="微软雅黑"/>
              </a:rPr>
              <a:t>3</a:t>
            </a:r>
            <a:r>
              <a:rPr lang="zh-CN" altLang="en-US" sz="1200" dirty="0">
                <a:solidFill>
                  <a:prstClr val="white"/>
                </a:solidFill>
                <a:latin typeface="微软雅黑"/>
                <a:ea typeface="微软雅黑"/>
              </a:rPr>
              <a:t>楼 </a:t>
            </a:r>
            <a:r>
              <a:rPr lang="en-US" altLang="zh-CN" sz="1200" dirty="0">
                <a:solidFill>
                  <a:prstClr val="white"/>
                </a:solidFill>
                <a:latin typeface="微软雅黑"/>
                <a:ea typeface="微软雅黑"/>
              </a:rPr>
              <a:t>30302</a:t>
            </a:r>
            <a:r>
              <a:rPr lang="zh-CN" altLang="en-US" sz="1200" dirty="0">
                <a:solidFill>
                  <a:prstClr val="white"/>
                </a:solidFill>
                <a:latin typeface="微软雅黑"/>
                <a:ea typeface="微软雅黑"/>
              </a:rPr>
              <a:t>单元 </a:t>
            </a:r>
          </a:p>
          <a:p>
            <a:pPr defTabSz="914400" fontAlgn="base">
              <a:lnSpc>
                <a:spcPct val="150000"/>
              </a:lnSpc>
              <a:spcBef>
                <a:spcPct val="0"/>
              </a:spcBef>
              <a:spcAft>
                <a:spcPct val="0"/>
              </a:spcAft>
            </a:pPr>
            <a:r>
              <a:rPr lang="en-US" altLang="zh-CN" sz="1200" dirty="0">
                <a:solidFill>
                  <a:prstClr val="white"/>
                </a:solidFill>
                <a:latin typeface="微软雅黑"/>
                <a:ea typeface="微软雅黑"/>
              </a:rPr>
              <a:t>TEL: 86592-2930999 </a:t>
            </a:r>
          </a:p>
        </p:txBody>
      </p:sp>
      <p:cxnSp>
        <p:nvCxnSpPr>
          <p:cNvPr id="31" name="直线连接符 19"/>
          <p:cNvCxnSpPr/>
          <p:nvPr userDrawn="1"/>
        </p:nvCxnSpPr>
        <p:spPr>
          <a:xfrm flipV="1">
            <a:off x="2284047" y="5646610"/>
            <a:ext cx="0" cy="1228969"/>
          </a:xfrm>
          <a:prstGeom prst="line">
            <a:avLst/>
          </a:prstGeom>
          <a:noFill/>
          <a:ln w="19050" cap="flat" cmpd="sng" algn="ctr">
            <a:solidFill>
              <a:srgbClr val="FFFFFF"/>
            </a:solidFill>
            <a:prstDash val="sysDash"/>
            <a:miter lim="800000"/>
          </a:ln>
          <a:effectLst/>
        </p:spPr>
      </p:cxnSp>
      <p:cxnSp>
        <p:nvCxnSpPr>
          <p:cNvPr id="32" name="直线连接符 21"/>
          <p:cNvCxnSpPr/>
          <p:nvPr userDrawn="1"/>
        </p:nvCxnSpPr>
        <p:spPr>
          <a:xfrm flipV="1">
            <a:off x="4292601" y="5646610"/>
            <a:ext cx="0" cy="1228969"/>
          </a:xfrm>
          <a:prstGeom prst="line">
            <a:avLst/>
          </a:prstGeom>
          <a:noFill/>
          <a:ln w="19050" cap="flat" cmpd="sng" algn="ctr">
            <a:solidFill>
              <a:srgbClr val="FFFFFF"/>
            </a:solidFill>
            <a:prstDash val="sysDash"/>
            <a:miter lim="800000"/>
          </a:ln>
          <a:effectLst/>
        </p:spPr>
      </p:cxnSp>
      <p:cxnSp>
        <p:nvCxnSpPr>
          <p:cNvPr id="33" name="直线连接符 22"/>
          <p:cNvCxnSpPr/>
          <p:nvPr userDrawn="1"/>
        </p:nvCxnSpPr>
        <p:spPr>
          <a:xfrm flipV="1">
            <a:off x="6051063" y="5646610"/>
            <a:ext cx="0" cy="1228969"/>
          </a:xfrm>
          <a:prstGeom prst="line">
            <a:avLst/>
          </a:prstGeom>
          <a:noFill/>
          <a:ln w="19050" cap="flat" cmpd="sng" algn="ctr">
            <a:solidFill>
              <a:srgbClr val="FFFFFF"/>
            </a:solidFill>
            <a:prstDash val="sysDash"/>
            <a:miter lim="800000"/>
          </a:ln>
          <a:effectLst/>
        </p:spPr>
      </p:cxnSp>
      <p:cxnSp>
        <p:nvCxnSpPr>
          <p:cNvPr id="34" name="直线连接符 23"/>
          <p:cNvCxnSpPr/>
          <p:nvPr userDrawn="1"/>
        </p:nvCxnSpPr>
        <p:spPr>
          <a:xfrm flipV="1">
            <a:off x="7907216" y="5646610"/>
            <a:ext cx="0" cy="1228969"/>
          </a:xfrm>
          <a:prstGeom prst="line">
            <a:avLst/>
          </a:prstGeom>
          <a:noFill/>
          <a:ln w="19050" cap="flat" cmpd="sng" algn="ctr">
            <a:solidFill>
              <a:srgbClr val="FFFFFF"/>
            </a:solidFill>
            <a:prstDash val="sysDash"/>
            <a:miter lim="800000"/>
          </a:ln>
          <a:effectLst/>
        </p:spPr>
      </p:cxnSp>
      <p:cxnSp>
        <p:nvCxnSpPr>
          <p:cNvPr id="35" name="直线连接符 24"/>
          <p:cNvCxnSpPr/>
          <p:nvPr userDrawn="1"/>
        </p:nvCxnSpPr>
        <p:spPr>
          <a:xfrm flipV="1">
            <a:off x="9900140" y="5646610"/>
            <a:ext cx="0" cy="1228969"/>
          </a:xfrm>
          <a:prstGeom prst="line">
            <a:avLst/>
          </a:prstGeom>
          <a:noFill/>
          <a:ln w="19050" cap="flat" cmpd="sng" algn="ctr">
            <a:solidFill>
              <a:srgbClr val="FFFFFF"/>
            </a:solidFill>
            <a:prstDash val="sysDash"/>
            <a:miter lim="800000"/>
          </a:ln>
          <a:effectLst/>
        </p:spPr>
      </p:cxnSp>
      <p:sp>
        <p:nvSpPr>
          <p:cNvPr id="37" name="文本框 14"/>
          <p:cNvSpPr txBox="1">
            <a:spLocks noChangeArrowheads="1"/>
          </p:cNvSpPr>
          <p:nvPr userDrawn="1"/>
        </p:nvSpPr>
        <p:spPr bwMode="auto">
          <a:xfrm>
            <a:off x="8615486" y="3977595"/>
            <a:ext cx="2435382" cy="964367"/>
          </a:xfrm>
          <a:prstGeom prst="rect">
            <a:avLst/>
          </a:prstGeom>
          <a:noFill/>
          <a:ln w="9525">
            <a:noFill/>
            <a:miter lim="800000"/>
            <a:headEnd/>
            <a:tailEnd/>
          </a:ln>
        </p:spPr>
        <p:txBody>
          <a:bodyPr wrap="none">
            <a:spAutoFit/>
          </a:bodyPr>
          <a:lstStyle/>
          <a:p>
            <a:pPr algn="ctr" defTabSz="914400" fontAlgn="base">
              <a:lnSpc>
                <a:spcPct val="150000"/>
              </a:lnSpc>
              <a:spcBef>
                <a:spcPct val="0"/>
              </a:spcBef>
              <a:spcAft>
                <a:spcPct val="0"/>
              </a:spcAft>
            </a:pPr>
            <a:r>
              <a:rPr lang="en-US" altLang="zh-CN" sz="4000" b="1" dirty="0">
                <a:solidFill>
                  <a:prstClr val="white"/>
                </a:solidFill>
                <a:latin typeface="微软雅黑"/>
                <a:ea typeface="微软雅黑"/>
              </a:rPr>
              <a:t>THANKS!</a:t>
            </a:r>
            <a:endParaRPr lang="en-US" altLang="zh-CN" sz="3200" dirty="0">
              <a:solidFill>
                <a:prstClr val="white"/>
              </a:solidFill>
              <a:latin typeface="微软雅黑"/>
              <a:ea typeface="微软雅黑"/>
            </a:endParaRPr>
          </a:p>
        </p:txBody>
      </p:sp>
    </p:spTree>
    <p:extLst>
      <p:ext uri="{BB962C8B-B14F-4D97-AF65-F5344CB8AC3E}">
        <p14:creationId xmlns:p14="http://schemas.microsoft.com/office/powerpoint/2010/main" val="3319579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5230"/>
            <a:ext cx="10971372" cy="1143265"/>
          </a:xfrm>
          <a:prstGeom prst="rect">
            <a:avLst/>
          </a:prstGeom>
        </p:spPr>
        <p:txBody>
          <a:bodyPr vert="horz" lIns="121917" tIns="60958" rIns="121917" bIns="60958" rtlCol="0" anchor="ctr">
            <a:normAutofit/>
          </a:bodyPr>
          <a:lstStyle/>
          <a:p>
            <a:r>
              <a:rPr lang="zh-CN" altLang="en-US"/>
              <a:t>单击此处编辑母版标题样式</a:t>
            </a:r>
          </a:p>
        </p:txBody>
      </p:sp>
      <p:sp>
        <p:nvSpPr>
          <p:cNvPr id="3" name="文本占位符 2"/>
          <p:cNvSpPr>
            <a:spLocks noGrp="1"/>
          </p:cNvSpPr>
          <p:nvPr>
            <p:ph type="body" idx="1"/>
          </p:nvPr>
        </p:nvSpPr>
        <p:spPr>
          <a:xfrm>
            <a:off x="609521" y="1600571"/>
            <a:ext cx="10971372" cy="4526481"/>
          </a:xfrm>
          <a:prstGeom prst="rect">
            <a:avLst/>
          </a:prstGeom>
        </p:spPr>
        <p:txBody>
          <a:bodyPr vert="horz" lIns="121917" tIns="60958" rIns="121917" bIns="60958"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521" y="6357823"/>
            <a:ext cx="2844430" cy="366267"/>
          </a:xfrm>
          <a:prstGeom prst="rect">
            <a:avLst/>
          </a:prstGeom>
        </p:spPr>
        <p:txBody>
          <a:bodyPr vert="horz" lIns="121917" tIns="60958" rIns="121917" bIns="60958" rtlCol="0" anchor="ctr"/>
          <a:lstStyle>
            <a:lvl1pPr algn="l">
              <a:defRPr sz="1600">
                <a:solidFill>
                  <a:schemeClr val="tx1">
                    <a:tint val="75000"/>
                  </a:schemeClr>
                </a:solidFill>
              </a:defRPr>
            </a:lvl1pPr>
          </a:lstStyle>
          <a:p>
            <a:fld id="{80C023DA-BF1F-4113-8806-3FB7B1B5C00D}" type="datetime1">
              <a:rPr lang="zh-CN" altLang="en-US" smtClean="0"/>
              <a:pPr/>
              <a:t>2024/9/9</a:t>
            </a:fld>
            <a:endParaRPr lang="zh-CN" altLang="en-US"/>
          </a:p>
        </p:txBody>
      </p:sp>
      <p:sp>
        <p:nvSpPr>
          <p:cNvPr id="5" name="页脚占位符 4"/>
          <p:cNvSpPr>
            <a:spLocks noGrp="1"/>
          </p:cNvSpPr>
          <p:nvPr>
            <p:ph type="ftr" sz="quarter" idx="3"/>
          </p:nvPr>
        </p:nvSpPr>
        <p:spPr>
          <a:xfrm>
            <a:off x="4165058" y="6357823"/>
            <a:ext cx="3860297" cy="366267"/>
          </a:xfrm>
          <a:prstGeom prst="rect">
            <a:avLst/>
          </a:prstGeom>
        </p:spPr>
        <p:txBody>
          <a:bodyPr vert="horz" lIns="121917" tIns="60958" rIns="121917" bIns="60958" rtlCol="0" anchor="ctr"/>
          <a:lstStyle>
            <a:lvl1pPr algn="ctr">
              <a:defRPr sz="1600">
                <a:solidFill>
                  <a:schemeClr val="tx1">
                    <a:tint val="75000"/>
                  </a:schemeClr>
                </a:solidFill>
              </a:defRPr>
            </a:lvl1pPr>
          </a:lstStyle>
          <a:p>
            <a:r>
              <a:rPr lang="en-US" altLang="zh-CN"/>
              <a:t>©Amarsoft</a:t>
            </a:r>
            <a:endParaRPr lang="zh-CN" altLang="en-US"/>
          </a:p>
        </p:txBody>
      </p:sp>
      <p:sp>
        <p:nvSpPr>
          <p:cNvPr id="6" name="灯片编号占位符 5"/>
          <p:cNvSpPr>
            <a:spLocks noGrp="1"/>
          </p:cNvSpPr>
          <p:nvPr>
            <p:ph type="sldNum" sz="quarter" idx="4"/>
          </p:nvPr>
        </p:nvSpPr>
        <p:spPr>
          <a:xfrm>
            <a:off x="8736463" y="6357823"/>
            <a:ext cx="2844430" cy="366267"/>
          </a:xfrm>
          <a:prstGeom prst="rect">
            <a:avLst/>
          </a:prstGeom>
        </p:spPr>
        <p:txBody>
          <a:bodyPr vert="horz" lIns="121917" tIns="60958" rIns="121917" bIns="60958" rtlCol="0" anchor="ctr"/>
          <a:lstStyle>
            <a:lvl1pPr algn="r">
              <a:defRPr sz="1600">
                <a:solidFill>
                  <a:schemeClr val="tx1">
                    <a:tint val="75000"/>
                  </a:schemeClr>
                </a:solidFill>
              </a:defRPr>
            </a:lvl1pPr>
          </a:lstStyle>
          <a:p>
            <a:fld id="{2A40EF55-C64A-4F2F-B311-D957662F7C8E}" type="slidenum">
              <a:rPr lang="zh-CN" altLang="en-US" smtClean="0"/>
              <a:pPr/>
              <a:t>‹#›</a:t>
            </a:fld>
            <a:endParaRPr lang="zh-CN" altLang="en-US"/>
          </a:p>
        </p:txBody>
      </p:sp>
    </p:spTree>
    <p:extLst>
      <p:ext uri="{BB962C8B-B14F-4D97-AF65-F5344CB8AC3E}">
        <p14:creationId xmlns:p14="http://schemas.microsoft.com/office/powerpoint/2010/main" val="70680390"/>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4" r:id="rId4"/>
    <p:sldLayoutId id="2147483692" r:id="rId5"/>
    <p:sldLayoutId id="2147483686" r:id="rId6"/>
    <p:sldLayoutId id="2147483687" r:id="rId7"/>
    <p:sldLayoutId id="2147483688" r:id="rId8"/>
    <p:sldLayoutId id="2147483691" r:id="rId9"/>
  </p:sldLayoutIdLst>
  <p:hf hdr="0" dt="0"/>
  <p:txStyles>
    <p:titleStyle>
      <a:lvl1pPr algn="ctr" defTabSz="1219170" rtl="0" eaLnBrk="1" latinLnBrk="0" hangingPunct="1">
        <a:spcBef>
          <a:spcPct val="0"/>
        </a:spcBef>
        <a:buNone/>
        <a:defRPr sz="5900"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1pPr>
      <a:lvl2pPr marL="990575" indent="-380990" algn="l" defTabSz="1219170" rtl="0" eaLnBrk="1" latinLnBrk="0" hangingPunct="1">
        <a:spcBef>
          <a:spcPct val="20000"/>
        </a:spcBef>
        <a:buFont typeface="Arial" panose="020B0604020202020204" pitchFamily="34" charset="0"/>
        <a:buChar char="–"/>
        <a:defRPr sz="3700" kern="1200">
          <a:solidFill>
            <a:schemeClr val="tx1"/>
          </a:solidFill>
          <a:latin typeface="+mn-lt"/>
          <a:ea typeface="+mn-ea"/>
          <a:cs typeface="+mn-cs"/>
        </a:defRPr>
      </a:lvl2pPr>
      <a:lvl3pPr marL="1523962" indent="-304792" algn="l" defTabSz="121917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4pPr>
      <a:lvl5pPr marL="2743131" indent="-304792" algn="l" defTabSz="121917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sv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a:t>2024</a:t>
            </a:r>
            <a:r>
              <a:rPr lang="zh-CN" altLang="en-US" dirty="0"/>
              <a:t>年应届生基础培训汇报</a:t>
            </a:r>
          </a:p>
        </p:txBody>
      </p:sp>
      <p:sp>
        <p:nvSpPr>
          <p:cNvPr id="4" name="页脚占位符 3"/>
          <p:cNvSpPr>
            <a:spLocks noGrp="1"/>
          </p:cNvSpPr>
          <p:nvPr>
            <p:ph type="ftr" sz="quarter" idx="11"/>
          </p:nvPr>
        </p:nvSpPr>
        <p:spPr/>
        <p:txBody>
          <a:bodyPr/>
          <a:lstStyle/>
          <a:p>
            <a:r>
              <a:rPr lang="en-US" altLang="zh-CN"/>
              <a:t>©Amarsoft</a:t>
            </a:r>
            <a:endParaRPr lang="zh-CN" altLang="en-US"/>
          </a:p>
        </p:txBody>
      </p:sp>
      <p:sp>
        <p:nvSpPr>
          <p:cNvPr id="3" name="文本框 2">
            <a:extLst>
              <a:ext uri="{FF2B5EF4-FFF2-40B4-BE49-F238E27FC236}">
                <a16:creationId xmlns:a16="http://schemas.microsoft.com/office/drawing/2014/main" id="{B9536F9C-7792-53B1-9D44-C504317E8C5F}"/>
              </a:ext>
            </a:extLst>
          </p:cNvPr>
          <p:cNvSpPr txBox="1"/>
          <p:nvPr/>
        </p:nvSpPr>
        <p:spPr>
          <a:xfrm>
            <a:off x="9910026" y="3761043"/>
            <a:ext cx="2102119" cy="1436932"/>
          </a:xfrm>
          <a:prstGeom prst="rect">
            <a:avLst/>
          </a:prstGeom>
          <a:noFill/>
        </p:spPr>
        <p:txBody>
          <a:bodyPr wrap="square">
            <a:spAutoFit/>
          </a:bodyPr>
          <a:lstStyle/>
          <a:p>
            <a:pPr marL="0" indent="0">
              <a:lnSpc>
                <a:spcPct val="200000"/>
              </a:lnSpc>
              <a:spcBef>
                <a:spcPts val="0"/>
              </a:spcBef>
              <a:buNone/>
            </a:pPr>
            <a:r>
              <a:rPr lang="zh-CN" altLang="en-US" sz="2400" dirty="0">
                <a:solidFill>
                  <a:schemeClr val="accent1">
                    <a:alpha val="86000"/>
                  </a:schemeClr>
                </a:solidFill>
                <a:latin typeface="黑体" panose="02010609060101010101" pitchFamily="49" charset="-122"/>
                <a:ea typeface="黑体" panose="02010609060101010101" pitchFamily="49" charset="-122"/>
              </a:rPr>
              <a:t>汇报人：温瑞 </a:t>
            </a:r>
          </a:p>
          <a:p>
            <a:pPr marL="0" indent="0">
              <a:lnSpc>
                <a:spcPct val="200000"/>
              </a:lnSpc>
              <a:spcBef>
                <a:spcPts val="0"/>
              </a:spcBef>
              <a:buNone/>
            </a:pPr>
            <a:endParaRPr lang="zh-CN" altLang="en-US" sz="2400" dirty="0">
              <a:solidFill>
                <a:schemeClr val="bg1">
                  <a:alpha val="86000"/>
                </a:schemeClr>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167695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en-US" altLang="zh-CN" dirty="0"/>
              <a:t>2.2</a:t>
            </a:r>
            <a:r>
              <a:rPr lang="zh-CN" altLang="en-US" dirty="0"/>
              <a:t> 学习过程思考</a:t>
            </a:r>
          </a:p>
        </p:txBody>
      </p:sp>
      <p:sp>
        <p:nvSpPr>
          <p:cNvPr id="7" name="页脚占位符 6"/>
          <p:cNvSpPr>
            <a:spLocks noGrp="1"/>
          </p:cNvSpPr>
          <p:nvPr>
            <p:ph type="ftr" sz="quarter" idx="11"/>
          </p:nvPr>
        </p:nvSpPr>
        <p:spPr/>
        <p:txBody>
          <a:bodyPr/>
          <a:lstStyle/>
          <a:p>
            <a:r>
              <a:rPr lang="en-US" altLang="zh-CN"/>
              <a:t>©Amarsoft</a:t>
            </a:r>
            <a:endParaRPr lang="zh-CN" altLang="en-US"/>
          </a:p>
        </p:txBody>
      </p:sp>
      <p:sp>
        <p:nvSpPr>
          <p:cNvPr id="8" name="灯片编号占位符 7"/>
          <p:cNvSpPr>
            <a:spLocks noGrp="1"/>
          </p:cNvSpPr>
          <p:nvPr>
            <p:ph type="sldNum" sz="quarter" idx="12"/>
          </p:nvPr>
        </p:nvSpPr>
        <p:spPr/>
        <p:txBody>
          <a:bodyPr/>
          <a:lstStyle/>
          <a:p>
            <a:fld id="{2A40EF55-C64A-4F2F-B311-D957662F7C8E}" type="slidenum">
              <a:rPr lang="zh-CN" altLang="en-US" smtClean="0"/>
              <a:pPr/>
              <a:t>10</a:t>
            </a:fld>
            <a:endParaRPr lang="zh-CN" altLang="en-US"/>
          </a:p>
        </p:txBody>
      </p:sp>
      <p:sp>
        <p:nvSpPr>
          <p:cNvPr id="2" name="文本框 1">
            <a:extLst>
              <a:ext uri="{FF2B5EF4-FFF2-40B4-BE49-F238E27FC236}">
                <a16:creationId xmlns:a16="http://schemas.microsoft.com/office/drawing/2014/main" id="{7AF3B05E-8980-3E9D-B0D2-1FBF6420F6B5}"/>
              </a:ext>
            </a:extLst>
          </p:cNvPr>
          <p:cNvSpPr txBox="1"/>
          <p:nvPr/>
        </p:nvSpPr>
        <p:spPr>
          <a:xfrm>
            <a:off x="1144406" y="1258801"/>
            <a:ext cx="4721697" cy="5262979"/>
          </a:xfrm>
          <a:prstGeom prst="rect">
            <a:avLst/>
          </a:prstGeom>
          <a:noFill/>
        </p:spPr>
        <p:txBody>
          <a:bodyPr wrap="square" rtlCol="0">
            <a:spAutoFit/>
          </a:bodyPr>
          <a:lstStyle/>
          <a:p>
            <a:r>
              <a:rPr lang="zh-CN" altLang="en-US" b="0" dirty="0">
                <a:solidFill>
                  <a:schemeClr val="accent1"/>
                </a:solidFill>
                <a:effectLst/>
                <a:latin typeface="Adobe 黑体 Std R" panose="020B0400000000000000" pitchFamily="34" charset="-122"/>
                <a:ea typeface="Adobe 黑体 Std R" panose="020B0400000000000000" pitchFamily="34" charset="-122"/>
              </a:rPr>
              <a:t>前端页面 </a:t>
            </a:r>
            <a:r>
              <a:rPr lang="en-US" altLang="zh-CN" b="0" dirty="0">
                <a:effectLst/>
                <a:latin typeface="Consolas" panose="020B0609020204030204" pitchFamily="49" charset="0"/>
              </a:rPr>
              <a:t>=&gt; </a:t>
            </a:r>
            <a:r>
              <a:rPr lang="zh-CN" altLang="en-US" b="0" dirty="0">
                <a:effectLst/>
                <a:latin typeface="Consolas" panose="020B0609020204030204" pitchFamily="49" charset="0"/>
              </a:rPr>
              <a:t>前端的业务页面是一个个独立的 </a:t>
            </a:r>
            <a:r>
              <a:rPr lang="en-US" altLang="zh-CN" b="0" dirty="0">
                <a:effectLst/>
                <a:latin typeface="Consolas" panose="020B0609020204030204" pitchFamily="49" charset="0"/>
              </a:rPr>
              <a:t>html </a:t>
            </a:r>
            <a:r>
              <a:rPr lang="zh-CN" altLang="en-US" b="0" dirty="0">
                <a:effectLst/>
                <a:latin typeface="Consolas" panose="020B0609020204030204" pitchFamily="49" charset="0"/>
              </a:rPr>
              <a:t>的模板，主要可能有业务数据和布局两类。</a:t>
            </a:r>
            <a:r>
              <a:rPr lang="en-US" altLang="zh-CN" b="0" dirty="0">
                <a:effectLst/>
                <a:latin typeface="Consolas" panose="020B0609020204030204" pitchFamily="49" charset="0"/>
              </a:rPr>
              <a:t>form </a:t>
            </a:r>
            <a:r>
              <a:rPr lang="zh-CN" altLang="en-US" b="0" dirty="0">
                <a:effectLst/>
                <a:latin typeface="Consolas" panose="020B0609020204030204" pitchFamily="49" charset="0"/>
              </a:rPr>
              <a:t>和 </a:t>
            </a:r>
            <a:r>
              <a:rPr lang="en-US" altLang="zh-CN" b="0" dirty="0">
                <a:effectLst/>
                <a:latin typeface="Consolas" panose="020B0609020204030204" pitchFamily="49" charset="0"/>
              </a:rPr>
              <a:t>list </a:t>
            </a:r>
            <a:r>
              <a:rPr lang="zh-CN" altLang="en-US" b="0" dirty="0">
                <a:effectLst/>
                <a:latin typeface="Consolas" panose="020B0609020204030204" pitchFamily="49" charset="0"/>
              </a:rPr>
              <a:t>是业务数据常用的模板，他们通常需要在数据库里表定义页面资源和数据展示相关条目。获取数据和后端的 </a:t>
            </a:r>
            <a:r>
              <a:rPr lang="en-US" altLang="zh-CN" b="0" dirty="0">
                <a:effectLst/>
                <a:latin typeface="Consolas" panose="020B0609020204030204" pitchFamily="49" charset="0"/>
              </a:rPr>
              <a:t>osf.xml </a:t>
            </a:r>
            <a:r>
              <a:rPr lang="zh-CN" altLang="en-US" b="0" dirty="0">
                <a:effectLst/>
                <a:latin typeface="Consolas" panose="020B0609020204030204" pitchFamily="49" charset="0"/>
              </a:rPr>
              <a:t>也就是接口文档的数据对应。基本上是配置化的，而前端的项目启动，启动的应该主要是纯静态资源和部分特别的页面，这种方式开发前端只处理数据展示与简单交互，主要业务代码全都在后端项目中。</a:t>
            </a:r>
          </a:p>
        </p:txBody>
      </p:sp>
      <p:pic>
        <p:nvPicPr>
          <p:cNvPr id="19" name="图形 18" descr="浏览器窗口">
            <a:extLst>
              <a:ext uri="{FF2B5EF4-FFF2-40B4-BE49-F238E27FC236}">
                <a16:creationId xmlns:a16="http://schemas.microsoft.com/office/drawing/2014/main" id="{7997F942-8624-616A-CB6E-5E76420B56D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0006" y="1485578"/>
            <a:ext cx="914400" cy="914400"/>
          </a:xfrm>
          <a:prstGeom prst="rect">
            <a:avLst/>
          </a:prstGeom>
        </p:spPr>
      </p:pic>
      <p:pic>
        <p:nvPicPr>
          <p:cNvPr id="21" name="图形 20" descr="列表">
            <a:extLst>
              <a:ext uri="{FF2B5EF4-FFF2-40B4-BE49-F238E27FC236}">
                <a16:creationId xmlns:a16="http://schemas.microsoft.com/office/drawing/2014/main" id="{F5E867E1-1392-4ABE-8233-BDBFA842F6A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95206" y="1495583"/>
            <a:ext cx="914400" cy="914400"/>
          </a:xfrm>
          <a:prstGeom prst="rect">
            <a:avLst/>
          </a:prstGeom>
        </p:spPr>
      </p:pic>
      <p:sp>
        <p:nvSpPr>
          <p:cNvPr id="23" name="文本框 22">
            <a:extLst>
              <a:ext uri="{FF2B5EF4-FFF2-40B4-BE49-F238E27FC236}">
                <a16:creationId xmlns:a16="http://schemas.microsoft.com/office/drawing/2014/main" id="{EF961EEA-E4B0-2821-B816-49FB27E601FD}"/>
              </a:ext>
            </a:extLst>
          </p:cNvPr>
          <p:cNvSpPr txBox="1"/>
          <p:nvPr/>
        </p:nvSpPr>
        <p:spPr>
          <a:xfrm>
            <a:off x="6890358" y="1258801"/>
            <a:ext cx="4461432" cy="5262979"/>
          </a:xfrm>
          <a:prstGeom prst="rect">
            <a:avLst/>
          </a:prstGeom>
          <a:noFill/>
        </p:spPr>
        <p:txBody>
          <a:bodyPr wrap="square">
            <a:spAutoFit/>
          </a:bodyPr>
          <a:lstStyle/>
          <a:p>
            <a:r>
              <a:rPr lang="zh-CN" altLang="en-US" b="0" dirty="0">
                <a:solidFill>
                  <a:schemeClr val="accent1"/>
                </a:solidFill>
                <a:effectLst/>
                <a:latin typeface="Adobe 黑体 Std R" panose="020B0400000000000000" pitchFamily="34" charset="-122"/>
                <a:ea typeface="Adobe 黑体 Std R" panose="020B0400000000000000" pitchFamily="34" charset="-122"/>
              </a:rPr>
              <a:t>接口文档 </a:t>
            </a:r>
            <a:r>
              <a:rPr lang="en-US" altLang="zh-CN" b="0" dirty="0">
                <a:effectLst/>
                <a:latin typeface="Consolas" panose="020B0609020204030204" pitchFamily="49" charset="0"/>
              </a:rPr>
              <a:t>=&gt; osf.xml </a:t>
            </a:r>
            <a:r>
              <a:rPr lang="zh-CN" altLang="en-US" b="0" dirty="0">
                <a:effectLst/>
                <a:latin typeface="Consolas" panose="020B0609020204030204" pitchFamily="49" charset="0"/>
              </a:rPr>
              <a:t>这个文件定义，浏览器中也能查看测试接口。这个接口文档和前端请求，后端 </a:t>
            </a:r>
            <a:r>
              <a:rPr lang="en-US" altLang="zh-CN" b="0" dirty="0">
                <a:effectLst/>
                <a:latin typeface="Consolas" panose="020B0609020204030204" pitchFamily="49" charset="0"/>
              </a:rPr>
              <a:t>controller </a:t>
            </a:r>
            <a:r>
              <a:rPr lang="zh-CN" altLang="en-US" b="0" dirty="0">
                <a:effectLst/>
                <a:latin typeface="Consolas" panose="020B0609020204030204" pitchFamily="49" charset="0"/>
              </a:rPr>
              <a:t>里的方法都有对应，并且前端似乎都是直接根据这个文档这层服务去进行请求，自定义服务中，需要文档控制数据查询安全。后端的通用服务的增删改查导出等等直接根据数据表 </a:t>
            </a:r>
            <a:r>
              <a:rPr lang="en-US" altLang="zh-CN" b="0" dirty="0" err="1">
                <a:effectLst/>
                <a:latin typeface="Consolas" panose="020B0609020204030204" pitchFamily="49" charset="0"/>
              </a:rPr>
              <a:t>do_catalog</a:t>
            </a:r>
            <a:r>
              <a:rPr lang="en-US" altLang="zh-CN" b="0" dirty="0">
                <a:effectLst/>
                <a:latin typeface="Consolas" panose="020B0609020204030204" pitchFamily="49" charset="0"/>
              </a:rPr>
              <a:t> </a:t>
            </a:r>
            <a:r>
              <a:rPr lang="zh-CN" altLang="en-US" b="0" dirty="0">
                <a:effectLst/>
                <a:latin typeface="Consolas" panose="020B0609020204030204" pitchFamily="49" charset="0"/>
              </a:rPr>
              <a:t>生成一套服务，主要有 </a:t>
            </a:r>
            <a:r>
              <a:rPr lang="en-US" altLang="zh-CN" b="0" dirty="0">
                <a:effectLst/>
                <a:latin typeface="Consolas" panose="020B0609020204030204" pitchFamily="49" charset="0"/>
              </a:rPr>
              <a:t>list </a:t>
            </a:r>
            <a:r>
              <a:rPr lang="zh-CN" altLang="en-US" b="0" dirty="0">
                <a:effectLst/>
                <a:latin typeface="Consolas" panose="020B0609020204030204" pitchFamily="49" charset="0"/>
              </a:rPr>
              <a:t>和 </a:t>
            </a:r>
            <a:r>
              <a:rPr lang="en-US" altLang="zh-CN" b="0" dirty="0">
                <a:effectLst/>
                <a:latin typeface="Consolas" panose="020B0609020204030204" pitchFamily="49" charset="0"/>
              </a:rPr>
              <a:t>info </a:t>
            </a:r>
            <a:r>
              <a:rPr lang="zh-CN" altLang="en-US" b="0" dirty="0">
                <a:effectLst/>
                <a:latin typeface="Consolas" panose="020B0609020204030204" pitchFamily="49" charset="0"/>
              </a:rPr>
              <a:t>两种，当然也包括这些服务的接口文档，也能在浏览器路径查看、测试。</a:t>
            </a:r>
          </a:p>
        </p:txBody>
      </p:sp>
    </p:spTree>
    <p:extLst>
      <p:ext uri="{BB962C8B-B14F-4D97-AF65-F5344CB8AC3E}">
        <p14:creationId xmlns:p14="http://schemas.microsoft.com/office/powerpoint/2010/main" val="4080678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en-US" altLang="zh-CN" dirty="0"/>
              <a:t>2.2</a:t>
            </a:r>
            <a:r>
              <a:rPr lang="zh-CN" altLang="en-US" dirty="0"/>
              <a:t> 学习过程思考</a:t>
            </a:r>
          </a:p>
        </p:txBody>
      </p:sp>
      <p:sp>
        <p:nvSpPr>
          <p:cNvPr id="7" name="页脚占位符 6"/>
          <p:cNvSpPr>
            <a:spLocks noGrp="1"/>
          </p:cNvSpPr>
          <p:nvPr>
            <p:ph type="ftr" sz="quarter" idx="11"/>
          </p:nvPr>
        </p:nvSpPr>
        <p:spPr/>
        <p:txBody>
          <a:bodyPr/>
          <a:lstStyle/>
          <a:p>
            <a:r>
              <a:rPr lang="en-US" altLang="zh-CN"/>
              <a:t>©Amarsoft</a:t>
            </a:r>
            <a:endParaRPr lang="zh-CN" altLang="en-US"/>
          </a:p>
        </p:txBody>
      </p:sp>
      <p:sp>
        <p:nvSpPr>
          <p:cNvPr id="8" name="灯片编号占位符 7"/>
          <p:cNvSpPr>
            <a:spLocks noGrp="1"/>
          </p:cNvSpPr>
          <p:nvPr>
            <p:ph type="sldNum" sz="quarter" idx="12"/>
          </p:nvPr>
        </p:nvSpPr>
        <p:spPr/>
        <p:txBody>
          <a:bodyPr/>
          <a:lstStyle/>
          <a:p>
            <a:fld id="{2A40EF55-C64A-4F2F-B311-D957662F7C8E}" type="slidenum">
              <a:rPr lang="zh-CN" altLang="en-US" smtClean="0"/>
              <a:pPr/>
              <a:t>11</a:t>
            </a:fld>
            <a:endParaRPr lang="zh-CN" altLang="en-US"/>
          </a:p>
        </p:txBody>
      </p:sp>
      <p:sp>
        <p:nvSpPr>
          <p:cNvPr id="5" name="文本框 4">
            <a:extLst>
              <a:ext uri="{FF2B5EF4-FFF2-40B4-BE49-F238E27FC236}">
                <a16:creationId xmlns:a16="http://schemas.microsoft.com/office/drawing/2014/main" id="{30989224-412B-5C8C-46BC-D13ACE12E16C}"/>
              </a:ext>
            </a:extLst>
          </p:cNvPr>
          <p:cNvSpPr txBox="1"/>
          <p:nvPr/>
        </p:nvSpPr>
        <p:spPr>
          <a:xfrm>
            <a:off x="1176958" y="1197546"/>
            <a:ext cx="4205517" cy="4893647"/>
          </a:xfrm>
          <a:prstGeom prst="rect">
            <a:avLst/>
          </a:prstGeom>
          <a:noFill/>
        </p:spPr>
        <p:txBody>
          <a:bodyPr wrap="square" rtlCol="0">
            <a:spAutoFit/>
          </a:bodyPr>
          <a:lstStyle/>
          <a:p>
            <a:r>
              <a:rPr lang="zh-CN" altLang="en-US" b="0" dirty="0">
                <a:solidFill>
                  <a:schemeClr val="accent1"/>
                </a:solidFill>
                <a:effectLst/>
                <a:latin typeface="Adobe 黑体 Std R" panose="020B0400000000000000" pitchFamily="34" charset="-122"/>
                <a:ea typeface="Adobe 黑体 Std R" panose="020B0400000000000000" pitchFamily="34" charset="-122"/>
              </a:rPr>
              <a:t>后端服务 </a:t>
            </a:r>
            <a:r>
              <a:rPr lang="en-US" altLang="zh-CN" b="0" dirty="0">
                <a:effectLst/>
                <a:latin typeface="Consolas" panose="020B0609020204030204" pitchFamily="49" charset="0"/>
              </a:rPr>
              <a:t>=&gt; </a:t>
            </a:r>
            <a:r>
              <a:rPr lang="zh-CN" altLang="en-US" b="0" dirty="0">
                <a:effectLst/>
                <a:latin typeface="Consolas" panose="020B0609020204030204" pitchFamily="49" charset="0"/>
              </a:rPr>
              <a:t>常规的三层调用，</a:t>
            </a:r>
            <a:r>
              <a:rPr lang="en-US" altLang="zh-CN" b="0" dirty="0">
                <a:effectLst/>
                <a:latin typeface="Consolas" panose="020B0609020204030204" pitchFamily="49" charset="0"/>
              </a:rPr>
              <a:t>controller -&gt; service -&gt; </a:t>
            </a:r>
            <a:r>
              <a:rPr lang="en-US" altLang="zh-CN" b="0" dirty="0" err="1">
                <a:effectLst/>
                <a:latin typeface="Consolas" panose="020B0609020204030204" pitchFamily="49" charset="0"/>
              </a:rPr>
              <a:t>dao</a:t>
            </a:r>
            <a:r>
              <a:rPr lang="en-US" altLang="zh-CN" b="0" dirty="0">
                <a:effectLst/>
                <a:latin typeface="Consolas" panose="020B0609020204030204" pitchFamily="49" charset="0"/>
              </a:rPr>
              <a:t>/</a:t>
            </a:r>
            <a:r>
              <a:rPr lang="en-US" altLang="zh-CN" b="0" dirty="0" err="1">
                <a:effectLst/>
                <a:latin typeface="Consolas" panose="020B0609020204030204" pitchFamily="49" charset="0"/>
              </a:rPr>
              <a:t>bos</a:t>
            </a:r>
            <a:r>
              <a:rPr lang="zh-CN" altLang="en-US" b="0" dirty="0">
                <a:effectLst/>
                <a:latin typeface="Consolas" panose="020B0609020204030204" pitchFamily="49" charset="0"/>
              </a:rPr>
              <a:t>，然后是数据库操作，拼 </a:t>
            </a:r>
            <a:r>
              <a:rPr lang="en-US" altLang="zh-CN" b="0" dirty="0" err="1">
                <a:effectLst/>
                <a:latin typeface="Consolas" panose="020B0609020204030204" pitchFamily="49" charset="0"/>
              </a:rPr>
              <a:t>sql</a:t>
            </a:r>
            <a:r>
              <a:rPr lang="zh-CN" altLang="en-US" b="0" dirty="0">
                <a:effectLst/>
                <a:latin typeface="Consolas" panose="020B0609020204030204" pitchFamily="49" charset="0"/>
              </a:rPr>
              <a:t>。被叫做自定义服务。还有一些事是通用服务的 </a:t>
            </a:r>
            <a:r>
              <a:rPr lang="en-US" altLang="zh-CN" b="0" dirty="0">
                <a:effectLst/>
                <a:latin typeface="Consolas" panose="020B0609020204030204" pitchFamily="49" charset="0"/>
              </a:rPr>
              <a:t>handler </a:t>
            </a:r>
            <a:r>
              <a:rPr lang="zh-CN" altLang="en-US" b="0" dirty="0">
                <a:effectLst/>
                <a:latin typeface="Consolas" panose="020B0609020204030204" pitchFamily="49" charset="0"/>
              </a:rPr>
              <a:t>和流程的里程碑、风险探测开发时的一些执行类的方法。它们应该是写了然后通过配置数据库，交给框架去调用的。好处是流程相关的开发画着图就基本能一下全看到，但一开始不清楚的时候调试挺废功夫的。</a:t>
            </a:r>
          </a:p>
        </p:txBody>
      </p:sp>
      <p:pic>
        <p:nvPicPr>
          <p:cNvPr id="4" name="图形 3" descr="数据库">
            <a:extLst>
              <a:ext uri="{FF2B5EF4-FFF2-40B4-BE49-F238E27FC236}">
                <a16:creationId xmlns:a16="http://schemas.microsoft.com/office/drawing/2014/main" id="{3CCE17E4-F171-1F20-2AB4-1667C31D86C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01655" y="1413570"/>
            <a:ext cx="914400" cy="914400"/>
          </a:xfrm>
          <a:prstGeom prst="rect">
            <a:avLst/>
          </a:prstGeom>
        </p:spPr>
      </p:pic>
      <p:pic>
        <p:nvPicPr>
          <p:cNvPr id="15" name="图形 14" descr="网络图">
            <a:extLst>
              <a:ext uri="{FF2B5EF4-FFF2-40B4-BE49-F238E27FC236}">
                <a16:creationId xmlns:a16="http://schemas.microsoft.com/office/drawing/2014/main" id="{71F056DA-AB51-B8AE-0537-0D0FEEA4CBD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2414" y="1557586"/>
            <a:ext cx="914400" cy="914400"/>
          </a:xfrm>
          <a:prstGeom prst="rect">
            <a:avLst/>
          </a:prstGeom>
        </p:spPr>
      </p:pic>
      <p:sp>
        <p:nvSpPr>
          <p:cNvPr id="3" name="文本框 2">
            <a:extLst>
              <a:ext uri="{FF2B5EF4-FFF2-40B4-BE49-F238E27FC236}">
                <a16:creationId xmlns:a16="http://schemas.microsoft.com/office/drawing/2014/main" id="{BB7CBCB7-4208-329A-5510-73ED6EDBFCB2}"/>
              </a:ext>
            </a:extLst>
          </p:cNvPr>
          <p:cNvSpPr txBox="1"/>
          <p:nvPr/>
        </p:nvSpPr>
        <p:spPr>
          <a:xfrm>
            <a:off x="7040460" y="1197546"/>
            <a:ext cx="4516531" cy="3416320"/>
          </a:xfrm>
          <a:prstGeom prst="rect">
            <a:avLst/>
          </a:prstGeom>
          <a:noFill/>
        </p:spPr>
        <p:txBody>
          <a:bodyPr wrap="square">
            <a:spAutoFit/>
          </a:bodyPr>
          <a:lstStyle/>
          <a:p>
            <a:r>
              <a:rPr lang="zh-CN" altLang="en-US" b="0" dirty="0">
                <a:solidFill>
                  <a:schemeClr val="accent1"/>
                </a:solidFill>
                <a:effectLst/>
                <a:latin typeface="Adobe 黑体 Std R" panose="020B0400000000000000" pitchFamily="34" charset="-122"/>
                <a:ea typeface="Adobe 黑体 Std R" panose="020B0400000000000000" pitchFamily="34" charset="-122"/>
              </a:rPr>
              <a:t>连接层</a:t>
            </a:r>
            <a:r>
              <a:rPr lang="en-US" altLang="zh-CN" b="0" dirty="0">
                <a:solidFill>
                  <a:schemeClr val="accent1"/>
                </a:solidFill>
                <a:effectLst/>
                <a:latin typeface="Adobe 黑体 Std R" panose="020B0400000000000000" pitchFamily="34" charset="-122"/>
                <a:ea typeface="Adobe 黑体 Std R" panose="020B0400000000000000" pitchFamily="34" charset="-122"/>
              </a:rPr>
              <a:t>&amp;</a:t>
            </a:r>
            <a:r>
              <a:rPr lang="zh-CN" altLang="en-US" b="0" dirty="0">
                <a:solidFill>
                  <a:schemeClr val="accent1"/>
                </a:solidFill>
                <a:effectLst/>
                <a:latin typeface="Adobe 黑体 Std R" panose="020B0400000000000000" pitchFamily="34" charset="-122"/>
                <a:ea typeface="Adobe 黑体 Std R" panose="020B0400000000000000" pitchFamily="34" charset="-122"/>
              </a:rPr>
              <a:t>数据库</a:t>
            </a:r>
            <a:r>
              <a:rPr lang="zh-CN" altLang="en-US" dirty="0">
                <a:solidFill>
                  <a:schemeClr val="accent1"/>
                </a:solidFill>
                <a:latin typeface="Adobe 黑体 Std R" panose="020B0400000000000000" pitchFamily="34" charset="-122"/>
                <a:ea typeface="Adobe 黑体 Std R" panose="020B0400000000000000" pitchFamily="34" charset="-122"/>
              </a:rPr>
              <a:t>层</a:t>
            </a:r>
            <a:r>
              <a:rPr lang="zh-CN" altLang="en-US" b="0" dirty="0">
                <a:solidFill>
                  <a:schemeClr val="accent1"/>
                </a:solidFill>
                <a:effectLst/>
                <a:latin typeface="Adobe 黑体 Std R" panose="020B0400000000000000" pitchFamily="34" charset="-122"/>
                <a:ea typeface="Adobe 黑体 Std R" panose="020B0400000000000000" pitchFamily="34" charset="-122"/>
              </a:rPr>
              <a:t> </a:t>
            </a:r>
            <a:r>
              <a:rPr lang="en-US" altLang="zh-CN" b="0" dirty="0">
                <a:effectLst/>
                <a:latin typeface="Consolas" panose="020B0609020204030204" pitchFamily="49" charset="0"/>
              </a:rPr>
              <a:t>=&gt; jbo.xml </a:t>
            </a:r>
            <a:r>
              <a:rPr lang="zh-CN" altLang="en-US" b="0" dirty="0">
                <a:effectLst/>
                <a:latin typeface="Consolas" panose="020B0609020204030204" pitchFamily="49" charset="0"/>
              </a:rPr>
              <a:t>和数据库表对应。还有上面的 </a:t>
            </a:r>
            <a:r>
              <a:rPr lang="en-US" altLang="zh-CN" b="0" dirty="0" err="1">
                <a:effectLst/>
                <a:latin typeface="Consolas" panose="020B0609020204030204" pitchFamily="49" charset="0"/>
              </a:rPr>
              <a:t>do_catalog</a:t>
            </a:r>
            <a:r>
              <a:rPr lang="en-US" altLang="zh-CN" b="0" dirty="0">
                <a:effectLst/>
                <a:latin typeface="Consolas" panose="020B0609020204030204" pitchFamily="49" charset="0"/>
              </a:rPr>
              <a:t> </a:t>
            </a:r>
            <a:r>
              <a:rPr lang="zh-CN" altLang="en-US" b="0" dirty="0">
                <a:effectLst/>
                <a:latin typeface="Consolas" panose="020B0609020204030204" pitchFamily="49" charset="0"/>
              </a:rPr>
              <a:t>表想要自动生成增删改查的服务和接口文档就要绑一下这个文件的位置。</a:t>
            </a:r>
            <a:r>
              <a:rPr lang="en-US" altLang="zh-CN" b="0" dirty="0" err="1">
                <a:effectLst/>
                <a:latin typeface="Consolas" panose="020B0609020204030204" pitchFamily="49" charset="0"/>
              </a:rPr>
              <a:t>jbo</a:t>
            </a:r>
            <a:r>
              <a:rPr lang="en-US" altLang="zh-CN" b="0" dirty="0">
                <a:effectLst/>
                <a:latin typeface="Consolas" panose="020B0609020204030204" pitchFamily="49" charset="0"/>
              </a:rPr>
              <a:t> </a:t>
            </a:r>
            <a:r>
              <a:rPr lang="zh-CN" altLang="en-US" b="0" dirty="0">
                <a:effectLst/>
                <a:latin typeface="Consolas" panose="020B0609020204030204" pitchFamily="49" charset="0"/>
              </a:rPr>
              <a:t>，</a:t>
            </a:r>
            <a:r>
              <a:rPr lang="en-US" altLang="zh-CN" b="0" dirty="0">
                <a:effectLst/>
                <a:latin typeface="Consolas" panose="020B0609020204030204" pitchFamily="49" charset="0"/>
              </a:rPr>
              <a:t>java business object... business </a:t>
            </a:r>
            <a:r>
              <a:rPr lang="zh-CN" altLang="en-US" b="0" dirty="0">
                <a:effectLst/>
                <a:latin typeface="Consolas" panose="020B0609020204030204" pitchFamily="49" charset="0"/>
              </a:rPr>
              <a:t>是公司根据业务进行的封装，应该就是它做的一堆格式和数据处理方法。</a:t>
            </a:r>
            <a:endParaRPr lang="en-US" altLang="zh-CN" b="0" dirty="0">
              <a:effectLst/>
              <a:latin typeface="Consolas" panose="020B0609020204030204" pitchFamily="49" charset="0"/>
            </a:endParaRPr>
          </a:p>
        </p:txBody>
      </p:sp>
    </p:spTree>
    <p:extLst>
      <p:ext uri="{BB962C8B-B14F-4D97-AF65-F5344CB8AC3E}">
        <p14:creationId xmlns:p14="http://schemas.microsoft.com/office/powerpoint/2010/main" val="1974412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normAutofit/>
          </a:bodyPr>
          <a:lstStyle/>
          <a:p>
            <a:r>
              <a:rPr lang="en-US" altLang="zh-CN" dirty="0"/>
              <a:t>2.3</a:t>
            </a:r>
            <a:r>
              <a:rPr lang="zh-CN" altLang="en-US" dirty="0"/>
              <a:t> 总结</a:t>
            </a:r>
            <a:r>
              <a:rPr lang="en-US" altLang="zh-CN" dirty="0"/>
              <a:t>&amp;</a:t>
            </a:r>
            <a:r>
              <a:rPr lang="zh-CN" altLang="en-US" dirty="0"/>
              <a:t>培训收获</a:t>
            </a:r>
          </a:p>
        </p:txBody>
      </p:sp>
      <p:sp>
        <p:nvSpPr>
          <p:cNvPr id="7" name="页脚占位符 6"/>
          <p:cNvSpPr>
            <a:spLocks noGrp="1"/>
          </p:cNvSpPr>
          <p:nvPr>
            <p:ph type="ftr" sz="quarter" idx="11"/>
          </p:nvPr>
        </p:nvSpPr>
        <p:spPr/>
        <p:txBody>
          <a:bodyPr/>
          <a:lstStyle/>
          <a:p>
            <a:r>
              <a:rPr lang="en-US" altLang="zh-CN"/>
              <a:t>©Amarsoft</a:t>
            </a:r>
            <a:endParaRPr lang="zh-CN" altLang="en-US"/>
          </a:p>
        </p:txBody>
      </p:sp>
      <p:sp>
        <p:nvSpPr>
          <p:cNvPr id="8" name="灯片编号占位符 7"/>
          <p:cNvSpPr>
            <a:spLocks noGrp="1"/>
          </p:cNvSpPr>
          <p:nvPr>
            <p:ph type="sldNum" sz="quarter" idx="12"/>
          </p:nvPr>
        </p:nvSpPr>
        <p:spPr/>
        <p:txBody>
          <a:bodyPr/>
          <a:lstStyle/>
          <a:p>
            <a:fld id="{2A40EF55-C64A-4F2F-B311-D957662F7C8E}" type="slidenum">
              <a:rPr lang="zh-CN" altLang="en-US" smtClean="0"/>
              <a:pPr/>
              <a:t>12</a:t>
            </a:fld>
            <a:endParaRPr lang="zh-CN" altLang="en-US"/>
          </a:p>
        </p:txBody>
      </p:sp>
      <p:sp>
        <p:nvSpPr>
          <p:cNvPr id="2" name="文本框 1">
            <a:extLst>
              <a:ext uri="{FF2B5EF4-FFF2-40B4-BE49-F238E27FC236}">
                <a16:creationId xmlns:a16="http://schemas.microsoft.com/office/drawing/2014/main" id="{784F77F8-4D67-F894-3D49-FC38C44E1E30}"/>
              </a:ext>
            </a:extLst>
          </p:cNvPr>
          <p:cNvSpPr txBox="1"/>
          <p:nvPr/>
        </p:nvSpPr>
        <p:spPr>
          <a:xfrm>
            <a:off x="1414686" y="1352655"/>
            <a:ext cx="9361040" cy="2985433"/>
          </a:xfrm>
          <a:prstGeom prst="rect">
            <a:avLst/>
          </a:prstGeom>
          <a:noFill/>
        </p:spPr>
        <p:txBody>
          <a:bodyPr wrap="square" rtlCol="0">
            <a:spAutoFit/>
          </a:bodyPr>
          <a:lstStyle/>
          <a:p>
            <a:r>
              <a:rPr lang="zh-CN" altLang="en-US" b="0" dirty="0">
                <a:solidFill>
                  <a:schemeClr val="accent1"/>
                </a:solidFill>
                <a:effectLst/>
                <a:latin typeface="Adobe 黑体 Std R" panose="020B0400000000000000" pitchFamily="34" charset="-122"/>
                <a:ea typeface="Adobe 黑体 Std R" panose="020B0400000000000000" pitchFamily="34" charset="-122"/>
              </a:rPr>
              <a:t>培训收获</a:t>
            </a:r>
            <a:endParaRPr lang="en-US" altLang="zh-CN" b="0" dirty="0">
              <a:solidFill>
                <a:schemeClr val="accent1"/>
              </a:solidFill>
              <a:effectLst/>
              <a:latin typeface="Adobe 黑体 Std R" panose="020B0400000000000000" pitchFamily="34" charset="-122"/>
              <a:ea typeface="Adobe 黑体 Std R" panose="020B0400000000000000" pitchFamily="34" charset="-122"/>
            </a:endParaRPr>
          </a:p>
          <a:p>
            <a:br>
              <a:rPr lang="zh-CN" altLang="en-US" sz="2000" b="0" dirty="0">
                <a:effectLst/>
                <a:latin typeface="Consolas" panose="020B0609020204030204" pitchFamily="49" charset="0"/>
              </a:rPr>
            </a:br>
            <a:r>
              <a:rPr lang="en-US" altLang="zh-CN" b="0" dirty="0">
                <a:effectLst/>
                <a:latin typeface="Consolas" panose="020B0609020204030204" pitchFamily="49" charset="0"/>
              </a:rPr>
              <a:t>(1)</a:t>
            </a:r>
            <a:r>
              <a:rPr lang="zh-CN" altLang="en-US" b="0" dirty="0">
                <a:effectLst/>
                <a:latin typeface="Consolas" panose="020B0609020204030204" pitchFamily="49" charset="0"/>
              </a:rPr>
              <a:t>熟悉了公司信贷系统的基本功能及开发模式，使用系统工具，加速开发，减少手动编写代码的工作量。</a:t>
            </a:r>
          </a:p>
          <a:p>
            <a:r>
              <a:rPr lang="en-US" altLang="zh-CN" b="0" dirty="0">
                <a:effectLst/>
                <a:latin typeface="Consolas" panose="020B0609020204030204" pitchFamily="49" charset="0"/>
              </a:rPr>
              <a:t>(2)</a:t>
            </a:r>
            <a:r>
              <a:rPr lang="zh-CN" altLang="en-US" b="0" dirty="0">
                <a:effectLst/>
                <a:latin typeface="Consolas" panose="020B0609020204030204" pitchFamily="49" charset="0"/>
              </a:rPr>
              <a:t>重新复习了</a:t>
            </a:r>
            <a:r>
              <a:rPr lang="en-US" altLang="zh-CN" b="0" dirty="0">
                <a:effectLst/>
                <a:latin typeface="Consolas" panose="020B0609020204030204" pitchFamily="49" charset="0"/>
              </a:rPr>
              <a:t>Java </a:t>
            </a:r>
            <a:r>
              <a:rPr lang="zh-CN" altLang="en-US" b="0" dirty="0">
                <a:effectLst/>
                <a:latin typeface="Consolas" panose="020B0609020204030204" pitchFamily="49" charset="0"/>
              </a:rPr>
              <a:t>和 </a:t>
            </a:r>
            <a:r>
              <a:rPr lang="en-US" altLang="zh-CN" b="0" dirty="0">
                <a:effectLst/>
                <a:latin typeface="Consolas" panose="020B0609020204030204" pitchFamily="49" charset="0"/>
              </a:rPr>
              <a:t>SQL </a:t>
            </a:r>
            <a:r>
              <a:rPr lang="zh-CN" altLang="en-US" b="0" dirty="0">
                <a:effectLst/>
                <a:latin typeface="Consolas" panose="020B0609020204030204" pitchFamily="49" charset="0"/>
              </a:rPr>
              <a:t>的一些知识。</a:t>
            </a:r>
          </a:p>
          <a:p>
            <a:r>
              <a:rPr lang="en-US" altLang="zh-CN" b="0" dirty="0">
                <a:effectLst/>
                <a:latin typeface="Consolas" panose="020B0609020204030204" pitchFamily="49" charset="0"/>
              </a:rPr>
              <a:t>(3)</a:t>
            </a:r>
            <a:r>
              <a:rPr lang="zh-CN" altLang="en-US" b="0" dirty="0">
                <a:effectLst/>
                <a:latin typeface="Consolas" panose="020B0609020204030204" pitchFamily="49" charset="0"/>
              </a:rPr>
              <a:t>对信贷业务的一般流程，关注点，和一些基本概念有了了解，包括客户申请、风险评估、层层审批和放款等环节。</a:t>
            </a:r>
          </a:p>
          <a:p>
            <a:r>
              <a:rPr lang="en-US" altLang="zh-CN" b="0" dirty="0">
                <a:effectLst/>
                <a:latin typeface="Consolas" panose="020B0609020204030204" pitchFamily="49" charset="0"/>
              </a:rPr>
              <a:t>......</a:t>
            </a:r>
          </a:p>
        </p:txBody>
      </p:sp>
    </p:spTree>
    <p:extLst>
      <p:ext uri="{BB962C8B-B14F-4D97-AF65-F5344CB8AC3E}">
        <p14:creationId xmlns:p14="http://schemas.microsoft.com/office/powerpoint/2010/main" val="2388896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02FEB91E-8C0D-42C1-00E2-CF34CB166B28}"/>
              </a:ext>
            </a:extLst>
          </p:cNvPr>
          <p:cNvSpPr>
            <a:spLocks noGrp="1"/>
          </p:cNvSpPr>
          <p:nvPr>
            <p:ph type="ftr" sz="quarter" idx="11"/>
          </p:nvPr>
        </p:nvSpPr>
        <p:spPr/>
        <p:txBody>
          <a:bodyPr/>
          <a:lstStyle/>
          <a:p>
            <a:r>
              <a:rPr lang="en-US" altLang="zh-CN"/>
              <a:t>©Amarsoft</a:t>
            </a:r>
            <a:endParaRPr lang="zh-CN" altLang="en-US"/>
          </a:p>
        </p:txBody>
      </p:sp>
      <p:sp>
        <p:nvSpPr>
          <p:cNvPr id="3" name="标题 2">
            <a:extLst>
              <a:ext uri="{FF2B5EF4-FFF2-40B4-BE49-F238E27FC236}">
                <a16:creationId xmlns:a16="http://schemas.microsoft.com/office/drawing/2014/main" id="{FFEB782D-EECD-9DA6-3D2D-52AC2FA1659A}"/>
              </a:ext>
            </a:extLst>
          </p:cNvPr>
          <p:cNvSpPr>
            <a:spLocks noGrp="1"/>
          </p:cNvSpPr>
          <p:nvPr>
            <p:ph type="title"/>
          </p:nvPr>
        </p:nvSpPr>
        <p:spPr/>
        <p:txBody>
          <a:bodyPr/>
          <a:lstStyle/>
          <a:p>
            <a:r>
              <a:rPr lang="en-US" altLang="zh-CN" dirty="0"/>
              <a:t>3</a:t>
            </a:r>
            <a:endParaRPr lang="zh-CN" altLang="en-US" dirty="0"/>
          </a:p>
        </p:txBody>
      </p:sp>
      <p:sp>
        <p:nvSpPr>
          <p:cNvPr id="4" name="文本占位符 3">
            <a:extLst>
              <a:ext uri="{FF2B5EF4-FFF2-40B4-BE49-F238E27FC236}">
                <a16:creationId xmlns:a16="http://schemas.microsoft.com/office/drawing/2014/main" id="{C6529D04-136E-7179-871D-F5E1146D63B4}"/>
              </a:ext>
            </a:extLst>
          </p:cNvPr>
          <p:cNvSpPr>
            <a:spLocks noGrp="1"/>
          </p:cNvSpPr>
          <p:nvPr>
            <p:ph type="body" sz="quarter" idx="13"/>
          </p:nvPr>
        </p:nvSpPr>
        <p:spPr/>
        <p:txBody>
          <a:bodyPr>
            <a:normAutofit lnSpcReduction="10000"/>
          </a:bodyPr>
          <a:lstStyle/>
          <a:p>
            <a:r>
              <a:rPr lang="zh-CN" altLang="en-US" dirty="0"/>
              <a:t>未来规划</a:t>
            </a:r>
          </a:p>
        </p:txBody>
      </p:sp>
    </p:spTree>
    <p:extLst>
      <p:ext uri="{BB962C8B-B14F-4D97-AF65-F5344CB8AC3E}">
        <p14:creationId xmlns:p14="http://schemas.microsoft.com/office/powerpoint/2010/main" val="1559097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normAutofit/>
          </a:bodyPr>
          <a:lstStyle/>
          <a:p>
            <a:r>
              <a:rPr lang="en-US" altLang="zh-CN" dirty="0"/>
              <a:t>3.1</a:t>
            </a:r>
            <a:r>
              <a:rPr lang="zh-CN" altLang="en-US" dirty="0"/>
              <a:t> 未来规划</a:t>
            </a:r>
          </a:p>
        </p:txBody>
      </p:sp>
      <p:sp>
        <p:nvSpPr>
          <p:cNvPr id="7" name="页脚占位符 6"/>
          <p:cNvSpPr>
            <a:spLocks noGrp="1"/>
          </p:cNvSpPr>
          <p:nvPr>
            <p:ph type="ftr" sz="quarter" idx="11"/>
          </p:nvPr>
        </p:nvSpPr>
        <p:spPr/>
        <p:txBody>
          <a:bodyPr/>
          <a:lstStyle/>
          <a:p>
            <a:r>
              <a:rPr lang="en-US" altLang="zh-CN"/>
              <a:t>©Amarsoft</a:t>
            </a:r>
            <a:endParaRPr lang="zh-CN" altLang="en-US"/>
          </a:p>
        </p:txBody>
      </p:sp>
      <p:sp>
        <p:nvSpPr>
          <p:cNvPr id="8" name="灯片编号占位符 7"/>
          <p:cNvSpPr>
            <a:spLocks noGrp="1"/>
          </p:cNvSpPr>
          <p:nvPr>
            <p:ph type="sldNum" sz="quarter" idx="12"/>
          </p:nvPr>
        </p:nvSpPr>
        <p:spPr/>
        <p:txBody>
          <a:bodyPr/>
          <a:lstStyle/>
          <a:p>
            <a:fld id="{2A40EF55-C64A-4F2F-B311-D957662F7C8E}" type="slidenum">
              <a:rPr lang="zh-CN" altLang="en-US" smtClean="0"/>
              <a:pPr/>
              <a:t>14</a:t>
            </a:fld>
            <a:endParaRPr lang="zh-CN" altLang="en-US"/>
          </a:p>
        </p:txBody>
      </p:sp>
      <p:sp>
        <p:nvSpPr>
          <p:cNvPr id="2" name="文本框 1">
            <a:extLst>
              <a:ext uri="{FF2B5EF4-FFF2-40B4-BE49-F238E27FC236}">
                <a16:creationId xmlns:a16="http://schemas.microsoft.com/office/drawing/2014/main" id="{784F77F8-4D67-F894-3D49-FC38C44E1E30}"/>
              </a:ext>
            </a:extLst>
          </p:cNvPr>
          <p:cNvSpPr txBox="1"/>
          <p:nvPr/>
        </p:nvSpPr>
        <p:spPr>
          <a:xfrm>
            <a:off x="1414686" y="1352655"/>
            <a:ext cx="9361040" cy="707886"/>
          </a:xfrm>
          <a:prstGeom prst="rect">
            <a:avLst/>
          </a:prstGeom>
          <a:noFill/>
        </p:spPr>
        <p:txBody>
          <a:bodyPr wrap="square" rtlCol="0">
            <a:spAutoFit/>
          </a:bodyPr>
          <a:lstStyle/>
          <a:p>
            <a:r>
              <a:rPr lang="zh-CN" altLang="en-US" sz="2000" b="0" dirty="0">
                <a:solidFill>
                  <a:schemeClr val="accent1"/>
                </a:solidFill>
                <a:effectLst/>
                <a:latin typeface="Adobe 黑体 Std R" panose="020B0400000000000000" pitchFamily="34" charset="-122"/>
                <a:ea typeface="Adobe 黑体 Std R" panose="020B0400000000000000" pitchFamily="34" charset="-122"/>
              </a:rPr>
              <a:t>短期规划</a:t>
            </a:r>
            <a:r>
              <a:rPr lang="en-US" altLang="zh-CN" sz="2000" b="0" dirty="0">
                <a:solidFill>
                  <a:schemeClr val="accent1"/>
                </a:solidFill>
                <a:effectLst/>
                <a:latin typeface="Adobe 黑体 Std R" panose="020B0400000000000000" pitchFamily="34" charset="-122"/>
                <a:ea typeface="Adobe 黑体 Std R" panose="020B0400000000000000" pitchFamily="34" charset="-122"/>
              </a:rPr>
              <a:t>&amp;</a:t>
            </a:r>
            <a:r>
              <a:rPr lang="zh-CN" altLang="en-US" sz="2000" dirty="0">
                <a:solidFill>
                  <a:schemeClr val="accent1"/>
                </a:solidFill>
                <a:latin typeface="Adobe 黑体 Std R" panose="020B0400000000000000" pitchFamily="34" charset="-122"/>
                <a:ea typeface="Adobe 黑体 Std R" panose="020B0400000000000000" pitchFamily="34" charset="-122"/>
              </a:rPr>
              <a:t>目标</a:t>
            </a:r>
            <a:br>
              <a:rPr lang="zh-CN" altLang="en-US" sz="2000" b="0" dirty="0">
                <a:effectLst/>
                <a:latin typeface="Consolas" panose="020B0609020204030204" pitchFamily="49" charset="0"/>
              </a:rPr>
            </a:br>
            <a:endParaRPr lang="zh-CN" altLang="en-US" sz="2000" b="0" dirty="0">
              <a:effectLst/>
              <a:latin typeface="Consolas" panose="020B0609020204030204" pitchFamily="49" charset="0"/>
            </a:endParaRPr>
          </a:p>
        </p:txBody>
      </p:sp>
      <p:sp>
        <p:nvSpPr>
          <p:cNvPr id="5" name="文本框 4">
            <a:extLst>
              <a:ext uri="{FF2B5EF4-FFF2-40B4-BE49-F238E27FC236}">
                <a16:creationId xmlns:a16="http://schemas.microsoft.com/office/drawing/2014/main" id="{1F71AFC6-4BA5-4913-B891-736FE867119B}"/>
              </a:ext>
            </a:extLst>
          </p:cNvPr>
          <p:cNvSpPr txBox="1"/>
          <p:nvPr/>
        </p:nvSpPr>
        <p:spPr>
          <a:xfrm>
            <a:off x="1492010" y="2565693"/>
            <a:ext cx="4680520" cy="1631216"/>
          </a:xfrm>
          <a:prstGeom prst="rect">
            <a:avLst/>
          </a:prstGeom>
          <a:noFill/>
        </p:spPr>
        <p:txBody>
          <a:bodyPr wrap="square">
            <a:spAutoFit/>
          </a:bodyPr>
          <a:lstStyle/>
          <a:p>
            <a:r>
              <a:rPr lang="en-US" altLang="zh-CN" sz="2000" b="0" dirty="0">
                <a:effectLst/>
                <a:latin typeface="Consolas" panose="020B0609020204030204" pitchFamily="49" charset="0"/>
              </a:rPr>
              <a:t>(1)</a:t>
            </a:r>
            <a:r>
              <a:rPr lang="zh-CN" altLang="en-US" sz="2000" b="0" dirty="0">
                <a:effectLst/>
                <a:latin typeface="Consolas" panose="020B0609020204030204" pitchFamily="49" charset="0"/>
              </a:rPr>
              <a:t>技术深入：</a:t>
            </a:r>
          </a:p>
          <a:p>
            <a:r>
              <a:rPr lang="zh-CN" altLang="en-US" sz="2000" b="0" dirty="0">
                <a:effectLst/>
                <a:latin typeface="Consolas" panose="020B0609020204030204" pitchFamily="49" charset="0"/>
              </a:rPr>
              <a:t>  </a:t>
            </a:r>
            <a:r>
              <a:rPr lang="en-US" altLang="zh-CN" sz="2000" b="0" dirty="0">
                <a:effectLst/>
                <a:latin typeface="Consolas" panose="020B0609020204030204" pitchFamily="49" charset="0"/>
              </a:rPr>
              <a:t>1</a:t>
            </a:r>
            <a:r>
              <a:rPr lang="en-US" altLang="zh-CN" sz="2000" dirty="0">
                <a:latin typeface="Consolas" panose="020B0609020204030204" pitchFamily="49" charset="0"/>
              </a:rPr>
              <a:t>.</a:t>
            </a:r>
            <a:r>
              <a:rPr lang="zh-CN" altLang="en-US" sz="2000" b="0" dirty="0">
                <a:effectLst/>
                <a:latin typeface="Consolas" panose="020B0609020204030204" pitchFamily="49" charset="0"/>
              </a:rPr>
              <a:t>继续深入学习前端相关的技术，更好的掌握现代前端技术。</a:t>
            </a:r>
          </a:p>
          <a:p>
            <a:r>
              <a:rPr lang="zh-CN" altLang="en-US" sz="2000" b="0" dirty="0">
                <a:effectLst/>
                <a:latin typeface="Consolas" panose="020B0609020204030204" pitchFamily="49" charset="0"/>
              </a:rPr>
              <a:t>  </a:t>
            </a:r>
            <a:r>
              <a:rPr lang="en-US" altLang="zh-CN" sz="2000" b="0" dirty="0">
                <a:effectLst/>
                <a:latin typeface="Consolas" panose="020B0609020204030204" pitchFamily="49" charset="0"/>
              </a:rPr>
              <a:t>2</a:t>
            </a:r>
            <a:r>
              <a:rPr lang="en-US" altLang="zh-CN" sz="2000" dirty="0">
                <a:latin typeface="Consolas" panose="020B0609020204030204" pitchFamily="49" charset="0"/>
              </a:rPr>
              <a:t>.</a:t>
            </a:r>
            <a:r>
              <a:rPr lang="zh-CN" altLang="en-US" sz="2000" b="0" dirty="0">
                <a:effectLst/>
                <a:latin typeface="Consolas" panose="020B0609020204030204" pitchFamily="49" charset="0"/>
              </a:rPr>
              <a:t>同时对后端开发技术继续</a:t>
            </a:r>
            <a:r>
              <a:rPr lang="zh-CN" altLang="en-US" sz="2000" dirty="0">
                <a:latin typeface="Consolas" panose="020B0609020204030204" pitchFamily="49" charset="0"/>
              </a:rPr>
              <a:t>学习</a:t>
            </a:r>
            <a:r>
              <a:rPr lang="zh-CN" altLang="en-US" sz="2000" b="0" dirty="0">
                <a:effectLst/>
                <a:latin typeface="Consolas" panose="020B0609020204030204" pitchFamily="49" charset="0"/>
              </a:rPr>
              <a:t>，能够进行一般的后端服务开发。</a:t>
            </a:r>
            <a:endParaRPr lang="en-US" altLang="zh-CN" sz="2000" b="0" dirty="0">
              <a:effectLst/>
              <a:latin typeface="Consolas" panose="020B0609020204030204" pitchFamily="49" charset="0"/>
            </a:endParaRPr>
          </a:p>
        </p:txBody>
      </p:sp>
      <p:sp>
        <p:nvSpPr>
          <p:cNvPr id="10" name="文本框 9">
            <a:extLst>
              <a:ext uri="{FF2B5EF4-FFF2-40B4-BE49-F238E27FC236}">
                <a16:creationId xmlns:a16="http://schemas.microsoft.com/office/drawing/2014/main" id="{4A40BE5A-DFA2-8376-300E-77F0DE30528D}"/>
              </a:ext>
            </a:extLst>
          </p:cNvPr>
          <p:cNvSpPr txBox="1"/>
          <p:nvPr/>
        </p:nvSpPr>
        <p:spPr>
          <a:xfrm>
            <a:off x="6730249" y="2257917"/>
            <a:ext cx="4584666" cy="1938992"/>
          </a:xfrm>
          <a:prstGeom prst="rect">
            <a:avLst/>
          </a:prstGeom>
          <a:noFill/>
        </p:spPr>
        <p:txBody>
          <a:bodyPr wrap="square">
            <a:spAutoFit/>
          </a:bodyPr>
          <a:lstStyle/>
          <a:p>
            <a:r>
              <a:rPr lang="en-US" altLang="zh-CN" sz="2000" b="0" dirty="0">
                <a:effectLst/>
                <a:latin typeface="Consolas" panose="020B0609020204030204" pitchFamily="49" charset="0"/>
              </a:rPr>
              <a:t>(2)</a:t>
            </a:r>
            <a:r>
              <a:rPr lang="zh-CN" altLang="en-US" sz="2000" b="0" dirty="0">
                <a:effectLst/>
                <a:latin typeface="Consolas" panose="020B0609020204030204" pitchFamily="49" charset="0"/>
              </a:rPr>
              <a:t>项目实践：</a:t>
            </a:r>
          </a:p>
          <a:p>
            <a:r>
              <a:rPr lang="zh-CN" altLang="en-US" sz="2000" b="0" dirty="0">
                <a:effectLst/>
                <a:latin typeface="Consolas" panose="020B0609020204030204" pitchFamily="49" charset="0"/>
              </a:rPr>
              <a:t> </a:t>
            </a:r>
            <a:r>
              <a:rPr lang="en-US" altLang="zh-CN" sz="2000" dirty="0">
                <a:latin typeface="Consolas" panose="020B0609020204030204" pitchFamily="49" charset="0"/>
              </a:rPr>
              <a:t> 1.</a:t>
            </a:r>
            <a:r>
              <a:rPr lang="zh-CN" altLang="en-US" sz="2000" b="0" dirty="0">
                <a:effectLst/>
                <a:latin typeface="Consolas" panose="020B0609020204030204" pitchFamily="49" charset="0"/>
              </a:rPr>
              <a:t>进一步熟悉掌握公司开发规范与工具，熟悉公司业务。</a:t>
            </a:r>
          </a:p>
          <a:p>
            <a:r>
              <a:rPr lang="zh-CN" altLang="en-US" sz="2000" b="0" dirty="0">
                <a:effectLst/>
                <a:latin typeface="Consolas" panose="020B0609020204030204" pitchFamily="49" charset="0"/>
              </a:rPr>
              <a:t>  </a:t>
            </a:r>
            <a:r>
              <a:rPr lang="en-US" altLang="zh-CN" sz="2000" dirty="0">
                <a:latin typeface="Consolas" panose="020B0609020204030204" pitchFamily="49" charset="0"/>
              </a:rPr>
              <a:t>2.</a:t>
            </a:r>
            <a:r>
              <a:rPr lang="zh-CN" altLang="en-US" sz="2000" b="0" dirty="0">
                <a:effectLst/>
                <a:latin typeface="Consolas" panose="020B0609020204030204" pitchFamily="49" charset="0"/>
              </a:rPr>
              <a:t>参与公司项目，从一些小型功能模块，逐步扩展到更复杂的任务，积累实际开发经验。</a:t>
            </a:r>
          </a:p>
        </p:txBody>
      </p:sp>
      <p:sp>
        <p:nvSpPr>
          <p:cNvPr id="12" name="文本框 11">
            <a:extLst>
              <a:ext uri="{FF2B5EF4-FFF2-40B4-BE49-F238E27FC236}">
                <a16:creationId xmlns:a16="http://schemas.microsoft.com/office/drawing/2014/main" id="{96792DE8-A5EE-CD42-DA84-BC170F4043EF}"/>
              </a:ext>
            </a:extLst>
          </p:cNvPr>
          <p:cNvSpPr txBox="1"/>
          <p:nvPr/>
        </p:nvSpPr>
        <p:spPr>
          <a:xfrm>
            <a:off x="1410535" y="5047366"/>
            <a:ext cx="4680520" cy="1631216"/>
          </a:xfrm>
          <a:prstGeom prst="rect">
            <a:avLst/>
          </a:prstGeom>
          <a:noFill/>
        </p:spPr>
        <p:txBody>
          <a:bodyPr wrap="square">
            <a:spAutoFit/>
          </a:bodyPr>
          <a:lstStyle/>
          <a:p>
            <a:r>
              <a:rPr lang="en-US" altLang="zh-CN" sz="2000" b="0" dirty="0">
                <a:effectLst/>
                <a:latin typeface="Consolas" panose="020B0609020204030204" pitchFamily="49" charset="0"/>
              </a:rPr>
              <a:t>(3)</a:t>
            </a:r>
            <a:r>
              <a:rPr lang="zh-CN" altLang="en-US" sz="2000" b="0" dirty="0">
                <a:effectLst/>
                <a:latin typeface="Consolas" panose="020B0609020204030204" pitchFamily="49" charset="0"/>
              </a:rPr>
              <a:t>团队合作：</a:t>
            </a:r>
          </a:p>
          <a:p>
            <a:r>
              <a:rPr lang="zh-CN" altLang="en-US" sz="2000" b="0" dirty="0">
                <a:effectLst/>
                <a:latin typeface="Consolas" panose="020B0609020204030204" pitchFamily="49" charset="0"/>
              </a:rPr>
              <a:t>  </a:t>
            </a:r>
            <a:r>
              <a:rPr lang="en-US" altLang="zh-CN" sz="2000" b="0" dirty="0">
                <a:effectLst/>
                <a:latin typeface="Consolas" panose="020B0609020204030204" pitchFamily="49" charset="0"/>
              </a:rPr>
              <a:t>1</a:t>
            </a:r>
            <a:r>
              <a:rPr lang="en-US" altLang="zh-CN" sz="2000" dirty="0">
                <a:latin typeface="Consolas" panose="020B0609020204030204" pitchFamily="49" charset="0"/>
              </a:rPr>
              <a:t>.</a:t>
            </a:r>
            <a:r>
              <a:rPr lang="zh-CN" altLang="en-US" sz="2000" b="0" dirty="0">
                <a:effectLst/>
                <a:latin typeface="Consolas" panose="020B0609020204030204" pitchFamily="49" charset="0"/>
              </a:rPr>
              <a:t>积极参与团队讨论，分享见解和经验。</a:t>
            </a:r>
          </a:p>
          <a:p>
            <a:r>
              <a:rPr lang="zh-CN" altLang="en-US" sz="2000" b="0" dirty="0">
                <a:effectLst/>
                <a:latin typeface="Consolas" panose="020B0609020204030204" pitchFamily="49" charset="0"/>
              </a:rPr>
              <a:t>  </a:t>
            </a:r>
            <a:r>
              <a:rPr lang="en-US" altLang="zh-CN" sz="2000" b="0" dirty="0">
                <a:effectLst/>
                <a:latin typeface="Consolas" panose="020B0609020204030204" pitchFamily="49" charset="0"/>
              </a:rPr>
              <a:t>2</a:t>
            </a:r>
            <a:r>
              <a:rPr lang="en-US" altLang="zh-CN" sz="2000" dirty="0">
                <a:latin typeface="Consolas" panose="020B0609020204030204" pitchFamily="49" charset="0"/>
              </a:rPr>
              <a:t>.</a:t>
            </a:r>
            <a:r>
              <a:rPr lang="zh-CN" altLang="en-US" sz="2000" b="0" dirty="0">
                <a:effectLst/>
                <a:latin typeface="Consolas" panose="020B0609020204030204" pitchFamily="49" charset="0"/>
              </a:rPr>
              <a:t>学习如何与设计师、后端开发人员和产品经理协作。</a:t>
            </a:r>
          </a:p>
        </p:txBody>
      </p:sp>
      <p:sp>
        <p:nvSpPr>
          <p:cNvPr id="14" name="文本框 13">
            <a:extLst>
              <a:ext uri="{FF2B5EF4-FFF2-40B4-BE49-F238E27FC236}">
                <a16:creationId xmlns:a16="http://schemas.microsoft.com/office/drawing/2014/main" id="{3C21D33F-9765-A540-BE43-C1C54563E4F4}"/>
              </a:ext>
            </a:extLst>
          </p:cNvPr>
          <p:cNvSpPr txBox="1"/>
          <p:nvPr/>
        </p:nvSpPr>
        <p:spPr>
          <a:xfrm>
            <a:off x="6730249" y="5047366"/>
            <a:ext cx="6287678" cy="1015663"/>
          </a:xfrm>
          <a:prstGeom prst="rect">
            <a:avLst/>
          </a:prstGeom>
          <a:noFill/>
        </p:spPr>
        <p:txBody>
          <a:bodyPr wrap="square">
            <a:spAutoFit/>
          </a:bodyPr>
          <a:lstStyle/>
          <a:p>
            <a:r>
              <a:rPr lang="en-US" altLang="zh-CN" sz="2000" b="0" dirty="0">
                <a:effectLst/>
                <a:latin typeface="Consolas" panose="020B0609020204030204" pitchFamily="49" charset="0"/>
              </a:rPr>
              <a:t>(4)</a:t>
            </a:r>
            <a:r>
              <a:rPr lang="zh-CN" altLang="en-US" sz="2000" b="0" dirty="0">
                <a:effectLst/>
                <a:latin typeface="Consolas" panose="020B0609020204030204" pitchFamily="49" charset="0"/>
              </a:rPr>
              <a:t>其他</a:t>
            </a:r>
          </a:p>
          <a:p>
            <a:r>
              <a:rPr lang="zh-CN" altLang="en-US" sz="2000" b="0" dirty="0">
                <a:effectLst/>
                <a:latin typeface="Consolas" panose="020B0609020204030204" pitchFamily="49" charset="0"/>
              </a:rPr>
              <a:t>  </a:t>
            </a:r>
            <a:r>
              <a:rPr lang="en-US" altLang="zh-CN" sz="2000" dirty="0">
                <a:latin typeface="Consolas" panose="020B0609020204030204" pitchFamily="49" charset="0"/>
              </a:rPr>
              <a:t>1.</a:t>
            </a:r>
            <a:r>
              <a:rPr lang="zh-CN" altLang="en-US" sz="2000" b="0" dirty="0">
                <a:effectLst/>
                <a:latin typeface="Consolas" panose="020B0609020204030204" pitchFamily="49" charset="0"/>
              </a:rPr>
              <a:t>阅读技术博客、书籍和教程。</a:t>
            </a:r>
          </a:p>
          <a:p>
            <a:r>
              <a:rPr lang="zh-CN" altLang="en-US" sz="2000" b="0" dirty="0">
                <a:effectLst/>
                <a:latin typeface="Consolas" panose="020B0609020204030204" pitchFamily="49" charset="0"/>
              </a:rPr>
              <a:t>  </a:t>
            </a:r>
            <a:r>
              <a:rPr lang="en-US" altLang="zh-CN" sz="2000" dirty="0">
                <a:latin typeface="Consolas" panose="020B0609020204030204" pitchFamily="49" charset="0"/>
              </a:rPr>
              <a:t>2.</a:t>
            </a:r>
            <a:r>
              <a:rPr lang="zh-CN" altLang="en-US" sz="2000" b="0" dirty="0">
                <a:effectLst/>
                <a:latin typeface="Consolas" panose="020B0609020204030204" pitchFamily="49" charset="0"/>
              </a:rPr>
              <a:t>参加与其他开发者交流。</a:t>
            </a:r>
          </a:p>
        </p:txBody>
      </p:sp>
      <p:sp>
        <p:nvSpPr>
          <p:cNvPr id="16" name="箭头: 左右 15">
            <a:extLst>
              <a:ext uri="{FF2B5EF4-FFF2-40B4-BE49-F238E27FC236}">
                <a16:creationId xmlns:a16="http://schemas.microsoft.com/office/drawing/2014/main" id="{FB0DC182-CAA2-9298-6C00-2A2DDB3E9CD0}"/>
              </a:ext>
            </a:extLst>
          </p:cNvPr>
          <p:cNvSpPr/>
          <p:nvPr/>
        </p:nvSpPr>
        <p:spPr>
          <a:xfrm>
            <a:off x="2489639" y="4561155"/>
            <a:ext cx="7704856" cy="191417"/>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箭头: 上下 16">
            <a:extLst>
              <a:ext uri="{FF2B5EF4-FFF2-40B4-BE49-F238E27FC236}">
                <a16:creationId xmlns:a16="http://schemas.microsoft.com/office/drawing/2014/main" id="{435953D9-373D-C7FD-5E15-11B362DC4EC6}"/>
              </a:ext>
            </a:extLst>
          </p:cNvPr>
          <p:cNvSpPr/>
          <p:nvPr/>
        </p:nvSpPr>
        <p:spPr>
          <a:xfrm>
            <a:off x="6226193" y="1647014"/>
            <a:ext cx="170073" cy="4710809"/>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65191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normAutofit/>
          </a:bodyPr>
          <a:lstStyle/>
          <a:p>
            <a:r>
              <a:rPr lang="en-US" altLang="zh-CN" dirty="0"/>
              <a:t>3.1 </a:t>
            </a:r>
            <a:r>
              <a:rPr lang="zh-CN" altLang="en-US" dirty="0"/>
              <a:t>未来规划</a:t>
            </a:r>
          </a:p>
        </p:txBody>
      </p:sp>
      <p:sp>
        <p:nvSpPr>
          <p:cNvPr id="7" name="页脚占位符 6"/>
          <p:cNvSpPr>
            <a:spLocks noGrp="1"/>
          </p:cNvSpPr>
          <p:nvPr>
            <p:ph type="ftr" sz="quarter" idx="11"/>
          </p:nvPr>
        </p:nvSpPr>
        <p:spPr/>
        <p:txBody>
          <a:bodyPr/>
          <a:lstStyle/>
          <a:p>
            <a:r>
              <a:rPr lang="en-US" altLang="zh-CN"/>
              <a:t>©Amarsoft</a:t>
            </a:r>
            <a:endParaRPr lang="zh-CN" altLang="en-US"/>
          </a:p>
        </p:txBody>
      </p:sp>
      <p:sp>
        <p:nvSpPr>
          <p:cNvPr id="8" name="灯片编号占位符 7"/>
          <p:cNvSpPr>
            <a:spLocks noGrp="1"/>
          </p:cNvSpPr>
          <p:nvPr>
            <p:ph type="sldNum" sz="quarter" idx="12"/>
          </p:nvPr>
        </p:nvSpPr>
        <p:spPr/>
        <p:txBody>
          <a:bodyPr/>
          <a:lstStyle/>
          <a:p>
            <a:fld id="{2A40EF55-C64A-4F2F-B311-D957662F7C8E}" type="slidenum">
              <a:rPr lang="zh-CN" altLang="en-US" smtClean="0"/>
              <a:pPr/>
              <a:t>15</a:t>
            </a:fld>
            <a:endParaRPr lang="zh-CN" altLang="en-US"/>
          </a:p>
        </p:txBody>
      </p:sp>
      <p:sp>
        <p:nvSpPr>
          <p:cNvPr id="2" name="文本框 1">
            <a:extLst>
              <a:ext uri="{FF2B5EF4-FFF2-40B4-BE49-F238E27FC236}">
                <a16:creationId xmlns:a16="http://schemas.microsoft.com/office/drawing/2014/main" id="{784F77F8-4D67-F894-3D49-FC38C44E1E30}"/>
              </a:ext>
            </a:extLst>
          </p:cNvPr>
          <p:cNvSpPr txBox="1"/>
          <p:nvPr/>
        </p:nvSpPr>
        <p:spPr>
          <a:xfrm>
            <a:off x="1414686" y="1413570"/>
            <a:ext cx="9361040" cy="2862322"/>
          </a:xfrm>
          <a:prstGeom prst="rect">
            <a:avLst/>
          </a:prstGeom>
          <a:noFill/>
        </p:spPr>
        <p:txBody>
          <a:bodyPr wrap="square" rtlCol="0">
            <a:spAutoFit/>
          </a:bodyPr>
          <a:lstStyle/>
          <a:p>
            <a:r>
              <a:rPr lang="zh-CN" altLang="en-US" sz="2000" b="0" dirty="0">
                <a:solidFill>
                  <a:schemeClr val="accent1"/>
                </a:solidFill>
                <a:effectLst/>
                <a:latin typeface="Adobe 黑体 Std R" panose="020B0400000000000000" pitchFamily="34" charset="-122"/>
                <a:ea typeface="Adobe 黑体 Std R" panose="020B0400000000000000" pitchFamily="34" charset="-122"/>
              </a:rPr>
              <a:t>长期规划</a:t>
            </a:r>
            <a:r>
              <a:rPr lang="en-US" altLang="zh-CN" sz="2000" b="0" dirty="0">
                <a:solidFill>
                  <a:schemeClr val="accent1"/>
                </a:solidFill>
                <a:effectLst/>
                <a:latin typeface="Adobe 黑体 Std R" panose="020B0400000000000000" pitchFamily="34" charset="-122"/>
                <a:ea typeface="Adobe 黑体 Std R" panose="020B0400000000000000" pitchFamily="34" charset="-122"/>
              </a:rPr>
              <a:t>&amp;</a:t>
            </a:r>
            <a:r>
              <a:rPr lang="zh-CN" altLang="en-US" sz="2000" b="0" dirty="0">
                <a:solidFill>
                  <a:schemeClr val="accent1"/>
                </a:solidFill>
                <a:effectLst/>
                <a:latin typeface="Adobe 黑体 Std R" panose="020B0400000000000000" pitchFamily="34" charset="-122"/>
                <a:ea typeface="Adobe 黑体 Std R" panose="020B0400000000000000" pitchFamily="34" charset="-122"/>
              </a:rPr>
              <a:t>期望</a:t>
            </a:r>
            <a:endParaRPr lang="en-US" altLang="zh-CN" sz="2000" b="0" dirty="0">
              <a:solidFill>
                <a:schemeClr val="accent1"/>
              </a:solidFill>
              <a:effectLst/>
              <a:latin typeface="Adobe 黑体 Std R" panose="020B0400000000000000" pitchFamily="34" charset="-122"/>
              <a:ea typeface="Adobe 黑体 Std R" panose="020B0400000000000000" pitchFamily="34" charset="-122"/>
            </a:endParaRPr>
          </a:p>
          <a:p>
            <a:endParaRPr lang="en-US" altLang="zh-CN" sz="2000" dirty="0">
              <a:solidFill>
                <a:schemeClr val="accent1"/>
              </a:solidFill>
              <a:latin typeface="Adobe 黑体 Std R" panose="020B0400000000000000" pitchFamily="34" charset="-122"/>
              <a:ea typeface="Adobe 黑体 Std R" panose="020B0400000000000000" pitchFamily="34" charset="-122"/>
            </a:endParaRPr>
          </a:p>
          <a:p>
            <a:r>
              <a:rPr lang="en-US" altLang="zh-CN" sz="2000" b="0" dirty="0">
                <a:effectLst/>
                <a:latin typeface="Consolas" panose="020B0609020204030204" pitchFamily="49" charset="0"/>
              </a:rPr>
              <a:t>(1)</a:t>
            </a:r>
            <a:r>
              <a:rPr lang="zh-CN" altLang="en-US" sz="2000" b="0" dirty="0">
                <a:effectLst/>
                <a:latin typeface="Consolas" panose="020B0609020204030204" pitchFamily="49" charset="0"/>
              </a:rPr>
              <a:t>良好沟通能力和编码习惯、良好的团队协作能力</a:t>
            </a:r>
            <a:r>
              <a:rPr lang="en-US" altLang="zh-CN" sz="2000" b="0" dirty="0">
                <a:effectLst/>
                <a:latin typeface="Consolas" panose="020B0609020204030204" pitchFamily="49" charset="0"/>
              </a:rPr>
              <a:t>;</a:t>
            </a:r>
            <a:endParaRPr lang="zh-CN" altLang="en-US" sz="2000" b="0" dirty="0">
              <a:effectLst/>
              <a:latin typeface="Consolas" panose="020B0609020204030204" pitchFamily="49" charset="0"/>
            </a:endParaRPr>
          </a:p>
          <a:p>
            <a:r>
              <a:rPr lang="en-US" altLang="zh-CN" sz="2000" b="0" dirty="0">
                <a:effectLst/>
                <a:latin typeface="Consolas" panose="020B0609020204030204" pitchFamily="49" charset="0"/>
              </a:rPr>
              <a:t>(2</a:t>
            </a:r>
            <a:r>
              <a:rPr lang="en-US" altLang="zh-CN" sz="2000" dirty="0">
                <a:latin typeface="Consolas" panose="020B0609020204030204" pitchFamily="49" charset="0"/>
              </a:rPr>
              <a:t>)</a:t>
            </a:r>
            <a:r>
              <a:rPr lang="zh-CN" altLang="en-US" sz="2000" b="0" dirty="0">
                <a:effectLst/>
                <a:latin typeface="Consolas" panose="020B0609020204030204" pitchFamily="49" charset="0"/>
              </a:rPr>
              <a:t>熟悉软件工程、编程规范、有过程控制意识</a:t>
            </a:r>
            <a:r>
              <a:rPr lang="en-US" altLang="zh-CN" sz="2000" b="0" dirty="0">
                <a:effectLst/>
                <a:latin typeface="Consolas" panose="020B0609020204030204" pitchFamily="49" charset="0"/>
              </a:rPr>
              <a:t>;</a:t>
            </a:r>
            <a:br>
              <a:rPr lang="zh-CN" altLang="en-US" sz="2000" b="0" dirty="0">
                <a:effectLst/>
                <a:latin typeface="Consolas" panose="020B0609020204030204" pitchFamily="49" charset="0"/>
              </a:rPr>
            </a:br>
            <a:r>
              <a:rPr lang="en-US" altLang="zh-CN" sz="2000" b="0" dirty="0">
                <a:effectLst/>
                <a:latin typeface="Consolas" panose="020B0609020204030204" pitchFamily="49" charset="0"/>
              </a:rPr>
              <a:t>(3)</a:t>
            </a:r>
            <a:r>
              <a:rPr lang="en-US" altLang="zh-CN" sz="2000" b="0" i="1" dirty="0">
                <a:effectLst/>
                <a:latin typeface="Consolas" panose="020B0609020204030204" pitchFamily="49" charset="0"/>
              </a:rPr>
              <a:t>Java </a:t>
            </a:r>
            <a:r>
              <a:rPr lang="zh-CN" altLang="en-US" sz="2000" b="0" i="1" dirty="0">
                <a:effectLst/>
                <a:latin typeface="Consolas" panose="020B0609020204030204" pitchFamily="49" charset="0"/>
              </a:rPr>
              <a:t>的基础语法，编程范式，常用设计模式等</a:t>
            </a:r>
            <a:r>
              <a:rPr lang="en-US" altLang="zh-CN" sz="2000" b="0" i="1" dirty="0">
                <a:effectLst/>
                <a:latin typeface="Consolas" panose="020B0609020204030204" pitchFamily="49" charset="0"/>
              </a:rPr>
              <a:t>; </a:t>
            </a:r>
            <a:r>
              <a:rPr lang="zh-CN" altLang="en-US" sz="2000" b="0" i="1" dirty="0">
                <a:effectLst/>
                <a:latin typeface="Consolas" panose="020B0609020204030204" pitchFamily="49" charset="0"/>
              </a:rPr>
              <a:t>数据库原理，复杂 </a:t>
            </a:r>
            <a:r>
              <a:rPr lang="en-US" altLang="zh-CN" sz="2000" b="0" i="1" dirty="0">
                <a:effectLst/>
                <a:latin typeface="Consolas" panose="020B0609020204030204" pitchFamily="49" charset="0"/>
              </a:rPr>
              <a:t>SQL; </a:t>
            </a:r>
            <a:r>
              <a:rPr lang="zh-CN" altLang="en-US" sz="2000" i="1" dirty="0">
                <a:latin typeface="Consolas" panose="020B0609020204030204" pitchFamily="49" charset="0"/>
              </a:rPr>
              <a:t>容器、微服务、</a:t>
            </a:r>
            <a:r>
              <a:rPr lang="en-US" altLang="zh-CN" sz="2000" i="1" dirty="0">
                <a:latin typeface="Consolas" panose="020B0609020204030204" pitchFamily="49" charset="0"/>
              </a:rPr>
              <a:t>DevOps</a:t>
            </a:r>
            <a:r>
              <a:rPr lang="zh-CN" altLang="en-US" sz="2000" i="1" dirty="0">
                <a:latin typeface="Consolas" panose="020B0609020204030204" pitchFamily="49" charset="0"/>
              </a:rPr>
              <a:t>相关概念</a:t>
            </a:r>
            <a:r>
              <a:rPr lang="en-US" altLang="zh-CN" sz="2000" i="1" dirty="0">
                <a:latin typeface="Consolas" panose="020B0609020204030204" pitchFamily="49" charset="0"/>
              </a:rPr>
              <a:t>; </a:t>
            </a:r>
            <a:r>
              <a:rPr lang="zh-CN" altLang="en-US" sz="2000" i="1" dirty="0">
                <a:latin typeface="Consolas" panose="020B0609020204030204" pitchFamily="49" charset="0"/>
              </a:rPr>
              <a:t>消息、缓存等中间件</a:t>
            </a:r>
            <a:r>
              <a:rPr lang="en-US" altLang="zh-CN" sz="2000" i="1" dirty="0">
                <a:latin typeface="Consolas" panose="020B0609020204030204" pitchFamily="49" charset="0"/>
              </a:rPr>
              <a:t>……</a:t>
            </a:r>
            <a:endParaRPr lang="en-US" altLang="zh-CN" sz="2000" b="0" dirty="0">
              <a:effectLst/>
              <a:latin typeface="Consolas" panose="020B0609020204030204" pitchFamily="49" charset="0"/>
            </a:endParaRPr>
          </a:p>
          <a:p>
            <a:endParaRPr lang="en-US" altLang="zh-CN" sz="2000" dirty="0">
              <a:latin typeface="Consolas" panose="020B0609020204030204" pitchFamily="49" charset="0"/>
            </a:endParaRPr>
          </a:p>
          <a:p>
            <a:r>
              <a:rPr lang="zh-CN" altLang="en-US" sz="2000" dirty="0">
                <a:latin typeface="Consolas" panose="020B0609020204030204" pitchFamily="49" charset="0"/>
              </a:rPr>
              <a:t>长期方向</a:t>
            </a:r>
            <a:endParaRPr lang="en-US" altLang="zh-CN" sz="2000" b="0" dirty="0">
              <a:effectLst/>
              <a:latin typeface="Consolas" panose="020B0609020204030204" pitchFamily="49" charset="0"/>
            </a:endParaRPr>
          </a:p>
          <a:p>
            <a:r>
              <a:rPr lang="en-US" altLang="zh-CN" sz="2000" b="0" dirty="0">
                <a:effectLst/>
                <a:latin typeface="Consolas" panose="020B0609020204030204" pitchFamily="49" charset="0"/>
              </a:rPr>
              <a:t>.....</a:t>
            </a:r>
            <a:r>
              <a:rPr lang="en-US" altLang="zh-CN" sz="2000" dirty="0">
                <a:latin typeface="Consolas" panose="020B0609020204030204" pitchFamily="49" charset="0"/>
              </a:rPr>
              <a:t>..</a:t>
            </a:r>
          </a:p>
        </p:txBody>
      </p:sp>
    </p:spTree>
    <p:extLst>
      <p:ext uri="{BB962C8B-B14F-4D97-AF65-F5344CB8AC3E}">
        <p14:creationId xmlns:p14="http://schemas.microsoft.com/office/powerpoint/2010/main" val="4071165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BCF91E1-7DF1-7E77-9983-D63E6D4DA384}"/>
              </a:ext>
            </a:extLst>
          </p:cNvPr>
          <p:cNvSpPr txBox="1"/>
          <p:nvPr/>
        </p:nvSpPr>
        <p:spPr>
          <a:xfrm>
            <a:off x="3862958" y="1845618"/>
            <a:ext cx="7746022" cy="1377749"/>
          </a:xfrm>
          <a:prstGeom prst="rect">
            <a:avLst/>
          </a:prstGeom>
          <a:noFill/>
        </p:spPr>
        <p:txBody>
          <a:bodyPr wrap="square">
            <a:spAutoFit/>
          </a:bodyPr>
          <a:lstStyle/>
          <a:p>
            <a:pPr marL="0" indent="0">
              <a:lnSpc>
                <a:spcPct val="150000"/>
              </a:lnSpc>
              <a:spcBef>
                <a:spcPts val="0"/>
              </a:spcBef>
              <a:buFont typeface="Arial" panose="020B0604020202020204" pitchFamily="34" charset="0"/>
              <a:buNone/>
            </a:pPr>
            <a:r>
              <a:rPr lang="zh-CN" altLang="en-US" sz="6600" dirty="0">
                <a:solidFill>
                  <a:schemeClr val="bg1">
                    <a:alpha val="86000"/>
                  </a:schemeClr>
                </a:solidFill>
                <a:latin typeface="黑体" panose="02010609060101010101" pitchFamily="49" charset="-122"/>
                <a:ea typeface="黑体" panose="02010609060101010101" pitchFamily="49" charset="-122"/>
              </a:rPr>
              <a:t>感谢观看</a:t>
            </a:r>
            <a:endParaRPr lang="en-US" altLang="zh-CN" sz="6600" dirty="0">
              <a:solidFill>
                <a:schemeClr val="bg1">
                  <a:alpha val="86000"/>
                </a:schemeClr>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261907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a:t>©Amarsoft</a:t>
            </a:r>
            <a:endParaRPr lang="zh-CN" altLang="en-US"/>
          </a:p>
        </p:txBody>
      </p:sp>
      <p:sp>
        <p:nvSpPr>
          <p:cNvPr id="4" name="文本框 3">
            <a:extLst>
              <a:ext uri="{FF2B5EF4-FFF2-40B4-BE49-F238E27FC236}">
                <a16:creationId xmlns:a16="http://schemas.microsoft.com/office/drawing/2014/main" id="{7E50F32F-10F5-D032-9BF8-BAF8314237CA}"/>
              </a:ext>
            </a:extLst>
          </p:cNvPr>
          <p:cNvSpPr txBox="1"/>
          <p:nvPr/>
        </p:nvSpPr>
        <p:spPr>
          <a:xfrm>
            <a:off x="6095206" y="1701602"/>
            <a:ext cx="5616624" cy="2980624"/>
          </a:xfrm>
          <a:prstGeom prst="rect">
            <a:avLst/>
          </a:prstGeom>
          <a:noFill/>
        </p:spPr>
        <p:txBody>
          <a:bodyPr wrap="square">
            <a:spAutoFit/>
          </a:bodyPr>
          <a:lstStyle/>
          <a:p>
            <a:pPr>
              <a:lnSpc>
                <a:spcPct val="150000"/>
              </a:lnSpc>
              <a:spcBef>
                <a:spcPts val="0"/>
              </a:spcBef>
            </a:pPr>
            <a:r>
              <a:rPr lang="zh-CN" altLang="en-US" sz="4400" b="1" dirty="0">
                <a:solidFill>
                  <a:schemeClr val="accent1">
                    <a:alpha val="74000"/>
                  </a:schemeClr>
                </a:solidFill>
                <a:latin typeface="黑体" panose="02010609060101010101" pitchFamily="49" charset="-122"/>
                <a:ea typeface="黑体" panose="02010609060101010101" pitchFamily="49" charset="-122"/>
              </a:rPr>
              <a:t>自我介绍</a:t>
            </a:r>
            <a:endParaRPr lang="en-US" altLang="zh-CN" sz="4400" b="1" dirty="0">
              <a:solidFill>
                <a:schemeClr val="accent1">
                  <a:alpha val="74000"/>
                </a:schemeClr>
              </a:solidFill>
              <a:latin typeface="黑体" panose="02010609060101010101" pitchFamily="49" charset="-122"/>
              <a:ea typeface="黑体" panose="02010609060101010101" pitchFamily="49" charset="-122"/>
            </a:endParaRPr>
          </a:p>
          <a:p>
            <a:pPr>
              <a:lnSpc>
                <a:spcPct val="150000"/>
              </a:lnSpc>
              <a:spcBef>
                <a:spcPts val="0"/>
              </a:spcBef>
            </a:pPr>
            <a:r>
              <a:rPr lang="zh-CN" altLang="en-US" sz="4400" b="1" dirty="0">
                <a:solidFill>
                  <a:schemeClr val="accent1">
                    <a:alpha val="74000"/>
                  </a:schemeClr>
                </a:solidFill>
                <a:latin typeface="黑体" panose="02010609060101010101" pitchFamily="49" charset="-122"/>
                <a:ea typeface="黑体" panose="02010609060101010101" pitchFamily="49" charset="-122"/>
              </a:rPr>
              <a:t>学习内容与成果</a:t>
            </a:r>
            <a:endParaRPr lang="en-US" altLang="zh-CN" sz="4400" b="1" dirty="0">
              <a:solidFill>
                <a:schemeClr val="accent1">
                  <a:alpha val="74000"/>
                </a:schemeClr>
              </a:solidFill>
              <a:latin typeface="黑体" panose="02010609060101010101" pitchFamily="49" charset="-122"/>
              <a:ea typeface="黑体" panose="02010609060101010101" pitchFamily="49" charset="-122"/>
            </a:endParaRPr>
          </a:p>
          <a:p>
            <a:pPr>
              <a:lnSpc>
                <a:spcPct val="150000"/>
              </a:lnSpc>
              <a:spcBef>
                <a:spcPts val="0"/>
              </a:spcBef>
            </a:pPr>
            <a:r>
              <a:rPr lang="zh-CN" altLang="en-US" sz="4400" b="1" dirty="0">
                <a:solidFill>
                  <a:schemeClr val="accent1">
                    <a:alpha val="74000"/>
                  </a:schemeClr>
                </a:solidFill>
                <a:latin typeface="黑体" panose="02010609060101010101" pitchFamily="49" charset="-122"/>
                <a:ea typeface="黑体" panose="02010609060101010101" pitchFamily="49" charset="-122"/>
              </a:rPr>
              <a:t>未来规划</a:t>
            </a:r>
          </a:p>
        </p:txBody>
      </p:sp>
      <p:sp>
        <p:nvSpPr>
          <p:cNvPr id="9" name="等腰三角形 8"/>
          <p:cNvSpPr/>
          <p:nvPr/>
        </p:nvSpPr>
        <p:spPr>
          <a:xfrm rot="5400000">
            <a:off x="5411972" y="2168812"/>
            <a:ext cx="431043" cy="360719"/>
          </a:xfrm>
          <a:prstGeom prst="triangle">
            <a:avLst/>
          </a:prstGeom>
          <a:solidFill>
            <a:srgbClr val="5B9BD5"/>
          </a:solidFill>
          <a:ln w="28575"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5" name="等腰三角形 4">
            <a:extLst>
              <a:ext uri="{FF2B5EF4-FFF2-40B4-BE49-F238E27FC236}">
                <a16:creationId xmlns:a16="http://schemas.microsoft.com/office/drawing/2014/main" id="{C0A72554-9558-777C-3611-79BB7FE83408}"/>
              </a:ext>
            </a:extLst>
          </p:cNvPr>
          <p:cNvSpPr/>
          <p:nvPr/>
        </p:nvSpPr>
        <p:spPr>
          <a:xfrm rot="5400000">
            <a:off x="5404426" y="4128613"/>
            <a:ext cx="431043" cy="360719"/>
          </a:xfrm>
          <a:prstGeom prst="triangle">
            <a:avLst/>
          </a:prstGeom>
          <a:solidFill>
            <a:srgbClr val="5B9BD5"/>
          </a:solidFill>
          <a:ln w="28575"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6" name="等腰三角形 5">
            <a:extLst>
              <a:ext uri="{FF2B5EF4-FFF2-40B4-BE49-F238E27FC236}">
                <a16:creationId xmlns:a16="http://schemas.microsoft.com/office/drawing/2014/main" id="{FC33B1D3-B2EB-11B1-6B28-89A1C3F7B8E4}"/>
              </a:ext>
            </a:extLst>
          </p:cNvPr>
          <p:cNvSpPr/>
          <p:nvPr/>
        </p:nvSpPr>
        <p:spPr>
          <a:xfrm rot="5400000">
            <a:off x="5411972" y="3149005"/>
            <a:ext cx="431043" cy="360719"/>
          </a:xfrm>
          <a:prstGeom prst="triangle">
            <a:avLst/>
          </a:prstGeom>
          <a:solidFill>
            <a:srgbClr val="5B9BD5"/>
          </a:solidFill>
          <a:ln w="28575"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1930097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a:t>©Amarsoft</a:t>
            </a:r>
            <a:endParaRPr lang="zh-CN" altLang="en-US"/>
          </a:p>
        </p:txBody>
      </p:sp>
      <p:sp>
        <p:nvSpPr>
          <p:cNvPr id="5" name="标题 4"/>
          <p:cNvSpPr>
            <a:spLocks noGrp="1"/>
          </p:cNvSpPr>
          <p:nvPr>
            <p:ph type="title"/>
          </p:nvPr>
        </p:nvSpPr>
        <p:spPr/>
        <p:txBody>
          <a:bodyPr/>
          <a:lstStyle/>
          <a:p>
            <a:r>
              <a:rPr kumimoji="1" lang="en-US" altLang="zh-CN" dirty="0"/>
              <a:t>1</a:t>
            </a:r>
            <a:endParaRPr kumimoji="1" lang="zh-CN" altLang="en-US" dirty="0"/>
          </a:p>
        </p:txBody>
      </p:sp>
      <p:sp>
        <p:nvSpPr>
          <p:cNvPr id="6" name="文本占位符 5"/>
          <p:cNvSpPr>
            <a:spLocks noGrp="1"/>
          </p:cNvSpPr>
          <p:nvPr>
            <p:ph type="body" sz="quarter" idx="13"/>
          </p:nvPr>
        </p:nvSpPr>
        <p:spPr/>
        <p:txBody>
          <a:bodyPr>
            <a:normAutofit lnSpcReduction="10000"/>
          </a:bodyPr>
          <a:lstStyle/>
          <a:p>
            <a:r>
              <a:rPr kumimoji="1" lang="zh-CN" altLang="en-US" dirty="0"/>
              <a:t>自我介绍</a:t>
            </a:r>
          </a:p>
        </p:txBody>
      </p:sp>
    </p:spTree>
    <p:extLst>
      <p:ext uri="{BB962C8B-B14F-4D97-AF65-F5344CB8AC3E}">
        <p14:creationId xmlns:p14="http://schemas.microsoft.com/office/powerpoint/2010/main" val="2785796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dirty="0"/>
              <a:t>一、自我介绍</a:t>
            </a:r>
          </a:p>
        </p:txBody>
      </p:sp>
      <p:sp>
        <p:nvSpPr>
          <p:cNvPr id="7" name="页脚占位符 6"/>
          <p:cNvSpPr>
            <a:spLocks noGrp="1"/>
          </p:cNvSpPr>
          <p:nvPr>
            <p:ph type="ftr" sz="quarter" idx="11"/>
          </p:nvPr>
        </p:nvSpPr>
        <p:spPr/>
        <p:txBody>
          <a:bodyPr/>
          <a:lstStyle/>
          <a:p>
            <a:r>
              <a:rPr lang="en-US" altLang="zh-CN"/>
              <a:t>©Amarsoft</a:t>
            </a:r>
            <a:endParaRPr lang="zh-CN" altLang="en-US"/>
          </a:p>
        </p:txBody>
      </p:sp>
      <p:sp>
        <p:nvSpPr>
          <p:cNvPr id="8" name="灯片编号占位符 7"/>
          <p:cNvSpPr>
            <a:spLocks noGrp="1"/>
          </p:cNvSpPr>
          <p:nvPr>
            <p:ph type="sldNum" sz="quarter" idx="12"/>
          </p:nvPr>
        </p:nvSpPr>
        <p:spPr/>
        <p:txBody>
          <a:bodyPr/>
          <a:lstStyle/>
          <a:p>
            <a:fld id="{2A40EF55-C64A-4F2F-B311-D957662F7C8E}" type="slidenum">
              <a:rPr lang="zh-CN" altLang="en-US" smtClean="0"/>
              <a:pPr/>
              <a:t>4</a:t>
            </a:fld>
            <a:endParaRPr lang="zh-CN" altLang="en-US"/>
          </a:p>
        </p:txBody>
      </p:sp>
      <p:sp>
        <p:nvSpPr>
          <p:cNvPr id="3" name="文本框 2">
            <a:extLst>
              <a:ext uri="{FF2B5EF4-FFF2-40B4-BE49-F238E27FC236}">
                <a16:creationId xmlns:a16="http://schemas.microsoft.com/office/drawing/2014/main" id="{3D5E268E-EEFE-3696-84BC-8AED1028BEE1}"/>
              </a:ext>
            </a:extLst>
          </p:cNvPr>
          <p:cNvSpPr txBox="1"/>
          <p:nvPr/>
        </p:nvSpPr>
        <p:spPr>
          <a:xfrm>
            <a:off x="1558702" y="2421682"/>
            <a:ext cx="1447832" cy="461665"/>
          </a:xfrm>
          <a:prstGeom prst="rect">
            <a:avLst/>
          </a:prstGeom>
          <a:noFill/>
        </p:spPr>
        <p:txBody>
          <a:bodyPr wrap="none" rtlCol="0">
            <a:spAutoFit/>
          </a:bodyPr>
          <a:lstStyle/>
          <a:p>
            <a:r>
              <a:rPr lang="zh-CN" altLang="en-US" dirty="0">
                <a:solidFill>
                  <a:schemeClr val="accent1"/>
                </a:solidFill>
                <a:latin typeface="Adobe 黑体 Std R" panose="020B0400000000000000" pitchFamily="34" charset="-122"/>
                <a:ea typeface="Adobe 黑体 Std R" panose="020B0400000000000000" pitchFamily="34" charset="-122"/>
              </a:rPr>
              <a:t>基本信息</a:t>
            </a:r>
          </a:p>
        </p:txBody>
      </p:sp>
      <p:sp>
        <p:nvSpPr>
          <p:cNvPr id="4" name="文本框 3">
            <a:extLst>
              <a:ext uri="{FF2B5EF4-FFF2-40B4-BE49-F238E27FC236}">
                <a16:creationId xmlns:a16="http://schemas.microsoft.com/office/drawing/2014/main" id="{138E6EFA-77D4-4D52-D3F0-61876D645691}"/>
              </a:ext>
            </a:extLst>
          </p:cNvPr>
          <p:cNvSpPr txBox="1"/>
          <p:nvPr/>
        </p:nvSpPr>
        <p:spPr>
          <a:xfrm>
            <a:off x="4078982" y="1700148"/>
            <a:ext cx="3159839" cy="1200329"/>
          </a:xfrm>
          <a:prstGeom prst="rect">
            <a:avLst/>
          </a:prstGeom>
          <a:noFill/>
        </p:spPr>
        <p:txBody>
          <a:bodyPr wrap="none" rtlCol="0">
            <a:spAutoFit/>
          </a:bodyPr>
          <a:lstStyle/>
          <a:p>
            <a:r>
              <a:rPr lang="zh-CN" altLang="en-US" dirty="0">
                <a:solidFill>
                  <a:schemeClr val="accent1"/>
                </a:solidFill>
                <a:latin typeface="Adobe 黑体 Std R" panose="020B0400000000000000" pitchFamily="34" charset="-122"/>
                <a:ea typeface="Adobe 黑体 Std R" panose="020B0400000000000000" pitchFamily="34" charset="-122"/>
              </a:rPr>
              <a:t>专业</a:t>
            </a:r>
            <a:r>
              <a:rPr lang="en-US" altLang="zh-CN" dirty="0">
                <a:solidFill>
                  <a:schemeClr val="accent1"/>
                </a:solidFill>
              </a:rPr>
              <a:t>: </a:t>
            </a:r>
            <a:r>
              <a:rPr lang="zh-CN" altLang="en-US" dirty="0"/>
              <a:t>软件工程</a:t>
            </a:r>
            <a:endParaRPr lang="en-US" altLang="zh-CN" dirty="0"/>
          </a:p>
          <a:p>
            <a:endParaRPr lang="en-US" altLang="zh-CN" dirty="0">
              <a:solidFill>
                <a:schemeClr val="tx2">
                  <a:lumMod val="75000"/>
                </a:schemeClr>
              </a:solidFill>
            </a:endParaRPr>
          </a:p>
          <a:p>
            <a:r>
              <a:rPr lang="zh-CN" altLang="en-US" dirty="0">
                <a:solidFill>
                  <a:schemeClr val="accent1"/>
                </a:solidFill>
                <a:latin typeface="Adobe 黑体 Std R" panose="020B0400000000000000" pitchFamily="34" charset="-122"/>
                <a:ea typeface="Adobe 黑体 Std R" panose="020B0400000000000000" pitchFamily="34" charset="-122"/>
              </a:rPr>
              <a:t>毕业时间</a:t>
            </a:r>
            <a:r>
              <a:rPr lang="en-US" altLang="zh-CN" dirty="0">
                <a:solidFill>
                  <a:schemeClr val="accent1"/>
                </a:solidFill>
                <a:latin typeface="Adobe 黑体 Std R" panose="020B0400000000000000" pitchFamily="34" charset="-122"/>
                <a:ea typeface="Adobe 黑体 Std R" panose="020B0400000000000000" pitchFamily="34" charset="-122"/>
              </a:rPr>
              <a:t>:</a:t>
            </a:r>
            <a:r>
              <a:rPr lang="zh-CN" altLang="en-US" dirty="0">
                <a:solidFill>
                  <a:schemeClr val="accent1"/>
                </a:solidFill>
                <a:latin typeface="Adobe 黑体 Std R" panose="020B0400000000000000" pitchFamily="34" charset="-122"/>
                <a:ea typeface="Adobe 黑体 Std R" panose="020B0400000000000000" pitchFamily="34" charset="-122"/>
              </a:rPr>
              <a:t> </a:t>
            </a:r>
            <a:r>
              <a:rPr lang="en-US" altLang="zh-CN" dirty="0"/>
              <a:t>2024 </a:t>
            </a:r>
            <a:r>
              <a:rPr lang="zh-CN" altLang="en-US" dirty="0"/>
              <a:t>年 </a:t>
            </a:r>
            <a:r>
              <a:rPr lang="en-US" altLang="zh-CN" dirty="0"/>
              <a:t>6 </a:t>
            </a:r>
            <a:r>
              <a:rPr lang="zh-CN" altLang="en-US" dirty="0"/>
              <a:t>月</a:t>
            </a:r>
          </a:p>
        </p:txBody>
      </p:sp>
      <p:sp>
        <p:nvSpPr>
          <p:cNvPr id="6" name="文本框 5">
            <a:extLst>
              <a:ext uri="{FF2B5EF4-FFF2-40B4-BE49-F238E27FC236}">
                <a16:creationId xmlns:a16="http://schemas.microsoft.com/office/drawing/2014/main" id="{CB84DAE0-75C3-2408-D580-299F8340641E}"/>
              </a:ext>
            </a:extLst>
          </p:cNvPr>
          <p:cNvSpPr txBox="1"/>
          <p:nvPr/>
        </p:nvSpPr>
        <p:spPr>
          <a:xfrm>
            <a:off x="4186849" y="3959111"/>
            <a:ext cx="1999265" cy="1938992"/>
          </a:xfrm>
          <a:prstGeom prst="rect">
            <a:avLst/>
          </a:prstGeom>
          <a:noFill/>
        </p:spPr>
        <p:txBody>
          <a:bodyPr wrap="none" rtlCol="0">
            <a:spAutoFit/>
          </a:bodyPr>
          <a:lstStyle/>
          <a:p>
            <a:r>
              <a:rPr lang="zh-CN" altLang="en-US" dirty="0">
                <a:solidFill>
                  <a:schemeClr val="accent1"/>
                </a:solidFill>
                <a:latin typeface="Adobe 黑体 Std R" panose="020B0400000000000000" pitchFamily="34" charset="-122"/>
                <a:ea typeface="Adobe 黑体 Std R" panose="020B0400000000000000" pitchFamily="34" charset="-122"/>
              </a:rPr>
              <a:t>前端开发</a:t>
            </a:r>
            <a:r>
              <a:rPr lang="en-US" altLang="zh-CN" dirty="0">
                <a:solidFill>
                  <a:schemeClr val="accent1"/>
                </a:solidFill>
                <a:latin typeface="Adobe 黑体 Std R" panose="020B0400000000000000" pitchFamily="34" charset="-122"/>
                <a:ea typeface="Adobe 黑体 Std R" panose="020B0400000000000000" pitchFamily="34" charset="-122"/>
              </a:rPr>
              <a:t>:</a:t>
            </a:r>
          </a:p>
          <a:p>
            <a:r>
              <a:rPr lang="en-US" altLang="zh-CN" dirty="0">
                <a:solidFill>
                  <a:schemeClr val="tx2">
                    <a:lumMod val="75000"/>
                  </a:schemeClr>
                </a:solidFill>
              </a:rPr>
              <a:t>    </a:t>
            </a:r>
            <a:r>
              <a:rPr lang="zh-CN" altLang="en-US" dirty="0"/>
              <a:t>中后台系统</a:t>
            </a:r>
            <a:endParaRPr lang="en-US" altLang="zh-CN" dirty="0"/>
          </a:p>
          <a:p>
            <a:r>
              <a:rPr lang="en-US" altLang="zh-CN" dirty="0"/>
              <a:t>    </a:t>
            </a:r>
            <a:r>
              <a:rPr lang="zh-CN" altLang="en-US" dirty="0"/>
              <a:t>小程序</a:t>
            </a:r>
            <a:endParaRPr lang="en-US" altLang="zh-CN" dirty="0"/>
          </a:p>
          <a:p>
            <a:r>
              <a:rPr lang="en-US" altLang="zh-CN" dirty="0"/>
              <a:t>    </a:t>
            </a:r>
            <a:r>
              <a:rPr lang="zh-CN" altLang="en-US" dirty="0"/>
              <a:t>企业官网</a:t>
            </a:r>
            <a:endParaRPr lang="en-US" altLang="zh-CN" dirty="0"/>
          </a:p>
          <a:p>
            <a:r>
              <a:rPr lang="en-US" altLang="zh-CN" dirty="0"/>
              <a:t>     …</a:t>
            </a:r>
          </a:p>
        </p:txBody>
      </p:sp>
      <p:sp>
        <p:nvSpPr>
          <p:cNvPr id="10" name="文本框 9">
            <a:extLst>
              <a:ext uri="{FF2B5EF4-FFF2-40B4-BE49-F238E27FC236}">
                <a16:creationId xmlns:a16="http://schemas.microsoft.com/office/drawing/2014/main" id="{011D1F19-1CA5-1F45-8F42-669489A9267A}"/>
              </a:ext>
            </a:extLst>
          </p:cNvPr>
          <p:cNvSpPr txBox="1"/>
          <p:nvPr/>
        </p:nvSpPr>
        <p:spPr>
          <a:xfrm>
            <a:off x="1574732" y="4697774"/>
            <a:ext cx="1415772" cy="461665"/>
          </a:xfrm>
          <a:prstGeom prst="rect">
            <a:avLst/>
          </a:prstGeom>
          <a:noFill/>
        </p:spPr>
        <p:txBody>
          <a:bodyPr wrap="none" rtlCol="0">
            <a:spAutoFit/>
          </a:bodyPr>
          <a:lstStyle/>
          <a:p>
            <a:r>
              <a:rPr lang="zh-CN" altLang="en-US" dirty="0">
                <a:solidFill>
                  <a:schemeClr val="accent1"/>
                </a:solidFill>
                <a:latin typeface="Adobe 黑体 Std R" panose="020B0400000000000000" pitchFamily="34" charset="-122"/>
                <a:ea typeface="Adobe 黑体 Std R" panose="020B0400000000000000" pitchFamily="34" charset="-122"/>
              </a:rPr>
              <a:t>实习经历</a:t>
            </a:r>
          </a:p>
        </p:txBody>
      </p:sp>
      <p:pic>
        <p:nvPicPr>
          <p:cNvPr id="5" name="图形 4" descr="笔记本电脑">
            <a:extLst>
              <a:ext uri="{FF2B5EF4-FFF2-40B4-BE49-F238E27FC236}">
                <a16:creationId xmlns:a16="http://schemas.microsoft.com/office/drawing/2014/main" id="{0F0160AE-F390-2AFF-D3EC-114D9F223B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5418" y="3660091"/>
            <a:ext cx="914400" cy="914400"/>
          </a:xfrm>
          <a:prstGeom prst="rect">
            <a:avLst/>
          </a:prstGeom>
        </p:spPr>
      </p:pic>
      <p:pic>
        <p:nvPicPr>
          <p:cNvPr id="12" name="图形 11" descr="员工徽章">
            <a:extLst>
              <a:ext uri="{FF2B5EF4-FFF2-40B4-BE49-F238E27FC236}">
                <a16:creationId xmlns:a16="http://schemas.microsoft.com/office/drawing/2014/main" id="{232CC30E-0A80-CEF4-25DB-C63AED356E2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25418" y="1377435"/>
            <a:ext cx="914400" cy="914400"/>
          </a:xfrm>
          <a:prstGeom prst="rect">
            <a:avLst/>
          </a:prstGeom>
        </p:spPr>
      </p:pic>
    </p:spTree>
    <p:extLst>
      <p:ext uri="{BB962C8B-B14F-4D97-AF65-F5344CB8AC3E}">
        <p14:creationId xmlns:p14="http://schemas.microsoft.com/office/powerpoint/2010/main" val="2732590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r>
              <a:rPr lang="en-US" altLang="zh-CN"/>
              <a:t>©Amarsoft</a:t>
            </a:r>
            <a:endParaRPr lang="zh-CN" altLang="en-US"/>
          </a:p>
        </p:txBody>
      </p:sp>
      <p:sp>
        <p:nvSpPr>
          <p:cNvPr id="5" name="标题 4"/>
          <p:cNvSpPr>
            <a:spLocks noGrp="1"/>
          </p:cNvSpPr>
          <p:nvPr>
            <p:ph type="title"/>
          </p:nvPr>
        </p:nvSpPr>
        <p:spPr/>
        <p:txBody>
          <a:bodyPr/>
          <a:lstStyle/>
          <a:p>
            <a:r>
              <a:rPr kumimoji="1" lang="en-US" altLang="zh-CN" dirty="0"/>
              <a:t>2</a:t>
            </a:r>
            <a:endParaRPr kumimoji="1" lang="zh-CN" altLang="en-US" dirty="0"/>
          </a:p>
        </p:txBody>
      </p:sp>
      <p:sp>
        <p:nvSpPr>
          <p:cNvPr id="6" name="文本占位符 5"/>
          <p:cNvSpPr>
            <a:spLocks noGrp="1"/>
          </p:cNvSpPr>
          <p:nvPr>
            <p:ph type="body" sz="quarter" idx="13"/>
          </p:nvPr>
        </p:nvSpPr>
        <p:spPr/>
        <p:txBody>
          <a:bodyPr>
            <a:normAutofit lnSpcReduction="10000"/>
          </a:bodyPr>
          <a:lstStyle/>
          <a:p>
            <a:r>
              <a:rPr kumimoji="1" lang="zh-CN" altLang="en-US" dirty="0"/>
              <a:t>学习内容与成果</a:t>
            </a:r>
          </a:p>
        </p:txBody>
      </p:sp>
    </p:spTree>
    <p:extLst>
      <p:ext uri="{BB962C8B-B14F-4D97-AF65-F5344CB8AC3E}">
        <p14:creationId xmlns:p14="http://schemas.microsoft.com/office/powerpoint/2010/main" val="3485662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normAutofit/>
          </a:bodyPr>
          <a:lstStyle/>
          <a:p>
            <a:r>
              <a:rPr kumimoji="1" lang="en-US" altLang="zh-CN" dirty="0"/>
              <a:t>2.1</a:t>
            </a:r>
            <a:r>
              <a:rPr kumimoji="1" lang="zh-CN" altLang="en-US" dirty="0"/>
              <a:t> 学习内容及成果</a:t>
            </a:r>
            <a:endParaRPr lang="zh-CN" altLang="en-US" dirty="0"/>
          </a:p>
        </p:txBody>
      </p:sp>
      <p:sp>
        <p:nvSpPr>
          <p:cNvPr id="7" name="页脚占位符 6"/>
          <p:cNvSpPr>
            <a:spLocks noGrp="1"/>
          </p:cNvSpPr>
          <p:nvPr>
            <p:ph type="ftr" sz="quarter" idx="11"/>
          </p:nvPr>
        </p:nvSpPr>
        <p:spPr/>
        <p:txBody>
          <a:bodyPr/>
          <a:lstStyle/>
          <a:p>
            <a:r>
              <a:rPr lang="en-US" altLang="zh-CN"/>
              <a:t>©Amarsoft</a:t>
            </a:r>
            <a:endParaRPr lang="zh-CN" altLang="en-US"/>
          </a:p>
        </p:txBody>
      </p:sp>
      <p:sp>
        <p:nvSpPr>
          <p:cNvPr id="8" name="灯片编号占位符 7"/>
          <p:cNvSpPr>
            <a:spLocks noGrp="1"/>
          </p:cNvSpPr>
          <p:nvPr>
            <p:ph type="sldNum" sz="quarter" idx="12"/>
          </p:nvPr>
        </p:nvSpPr>
        <p:spPr/>
        <p:txBody>
          <a:bodyPr/>
          <a:lstStyle/>
          <a:p>
            <a:fld id="{2A40EF55-C64A-4F2F-B311-D957662F7C8E}" type="slidenum">
              <a:rPr lang="zh-CN" altLang="en-US" smtClean="0"/>
              <a:pPr/>
              <a:t>6</a:t>
            </a:fld>
            <a:endParaRPr lang="zh-CN" altLang="en-US"/>
          </a:p>
        </p:txBody>
      </p:sp>
      <p:pic>
        <p:nvPicPr>
          <p:cNvPr id="14" name="图片 13">
            <a:extLst>
              <a:ext uri="{FF2B5EF4-FFF2-40B4-BE49-F238E27FC236}">
                <a16:creationId xmlns:a16="http://schemas.microsoft.com/office/drawing/2014/main" id="{38B06538-3CFD-91D4-E3CF-C36AAAD94E71}"/>
              </a:ext>
            </a:extLst>
          </p:cNvPr>
          <p:cNvPicPr>
            <a:picLocks noChangeAspect="1"/>
          </p:cNvPicPr>
          <p:nvPr/>
        </p:nvPicPr>
        <p:blipFill rotWithShape="1">
          <a:blip r:embed="rId2">
            <a:extLst>
              <a:ext uri="{28A0092B-C50C-407E-A947-70E740481C1C}">
                <a14:useLocalDpi xmlns:a14="http://schemas.microsoft.com/office/drawing/2010/main" val="0"/>
              </a:ext>
            </a:extLst>
          </a:blip>
          <a:srcRect t="1" b="5092"/>
          <a:stretch/>
        </p:blipFill>
        <p:spPr>
          <a:xfrm>
            <a:off x="334566" y="1177759"/>
            <a:ext cx="9265433" cy="4916331"/>
          </a:xfrm>
          <a:prstGeom prst="rect">
            <a:avLst/>
          </a:prstGeom>
        </p:spPr>
      </p:pic>
      <p:sp>
        <p:nvSpPr>
          <p:cNvPr id="15" name="文本框 14">
            <a:extLst>
              <a:ext uri="{FF2B5EF4-FFF2-40B4-BE49-F238E27FC236}">
                <a16:creationId xmlns:a16="http://schemas.microsoft.com/office/drawing/2014/main" id="{979F4B9A-3337-1B11-105C-395A373A8040}"/>
              </a:ext>
            </a:extLst>
          </p:cNvPr>
          <p:cNvSpPr txBox="1"/>
          <p:nvPr/>
        </p:nvSpPr>
        <p:spPr>
          <a:xfrm>
            <a:off x="9831336" y="1341562"/>
            <a:ext cx="1728192" cy="3416320"/>
          </a:xfrm>
          <a:prstGeom prst="rect">
            <a:avLst/>
          </a:prstGeom>
          <a:noFill/>
        </p:spPr>
        <p:txBody>
          <a:bodyPr wrap="square" rtlCol="0">
            <a:spAutoFit/>
          </a:bodyPr>
          <a:lstStyle/>
          <a:p>
            <a:r>
              <a:rPr lang="en-US" altLang="zh-CN" dirty="0"/>
              <a:t>1.</a:t>
            </a:r>
            <a:r>
              <a:rPr lang="zh-CN" altLang="en-US" dirty="0"/>
              <a:t>基础的列表、表单页面与相关的后端接口开发。</a:t>
            </a:r>
            <a:endParaRPr lang="en-US" altLang="zh-CN" dirty="0"/>
          </a:p>
          <a:p>
            <a:endParaRPr lang="en-US" altLang="zh-CN" dirty="0"/>
          </a:p>
          <a:p>
            <a:r>
              <a:rPr lang="en-US" altLang="zh-CN" dirty="0"/>
              <a:t>2.</a:t>
            </a:r>
            <a:r>
              <a:rPr lang="zh-CN" altLang="en-US" dirty="0"/>
              <a:t>页面布局组件以及页面间联动。</a:t>
            </a:r>
          </a:p>
        </p:txBody>
      </p:sp>
    </p:spTree>
    <p:extLst>
      <p:ext uri="{BB962C8B-B14F-4D97-AF65-F5344CB8AC3E}">
        <p14:creationId xmlns:p14="http://schemas.microsoft.com/office/powerpoint/2010/main" val="2862445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kumimoji="1" lang="en-US" altLang="zh-CN" dirty="0"/>
              <a:t>2.1</a:t>
            </a:r>
            <a:r>
              <a:rPr kumimoji="1" lang="zh-CN" altLang="en-US" dirty="0"/>
              <a:t> 学习内容及成果</a:t>
            </a:r>
            <a:endParaRPr lang="zh-CN" altLang="en-US" dirty="0"/>
          </a:p>
        </p:txBody>
      </p:sp>
      <p:sp>
        <p:nvSpPr>
          <p:cNvPr id="7" name="页脚占位符 6"/>
          <p:cNvSpPr>
            <a:spLocks noGrp="1"/>
          </p:cNvSpPr>
          <p:nvPr>
            <p:ph type="ftr" sz="quarter" idx="11"/>
          </p:nvPr>
        </p:nvSpPr>
        <p:spPr/>
        <p:txBody>
          <a:bodyPr/>
          <a:lstStyle/>
          <a:p>
            <a:r>
              <a:rPr lang="en-US" altLang="zh-CN"/>
              <a:t>©Amarsoft</a:t>
            </a:r>
            <a:endParaRPr lang="zh-CN" altLang="en-US"/>
          </a:p>
        </p:txBody>
      </p:sp>
      <p:sp>
        <p:nvSpPr>
          <p:cNvPr id="8" name="灯片编号占位符 7"/>
          <p:cNvSpPr>
            <a:spLocks noGrp="1"/>
          </p:cNvSpPr>
          <p:nvPr>
            <p:ph type="sldNum" sz="quarter" idx="12"/>
          </p:nvPr>
        </p:nvSpPr>
        <p:spPr/>
        <p:txBody>
          <a:bodyPr/>
          <a:lstStyle/>
          <a:p>
            <a:fld id="{2A40EF55-C64A-4F2F-B311-D957662F7C8E}" type="slidenum">
              <a:rPr lang="zh-CN" altLang="en-US" smtClean="0"/>
              <a:pPr/>
              <a:t>7</a:t>
            </a:fld>
            <a:endParaRPr lang="zh-CN" altLang="en-US"/>
          </a:p>
        </p:txBody>
      </p:sp>
      <p:pic>
        <p:nvPicPr>
          <p:cNvPr id="3" name="图片 2">
            <a:extLst>
              <a:ext uri="{FF2B5EF4-FFF2-40B4-BE49-F238E27FC236}">
                <a16:creationId xmlns:a16="http://schemas.microsoft.com/office/drawing/2014/main" id="{B9165668-314B-0261-265F-E6F58B71530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5174"/>
          <a:stretch/>
        </p:blipFill>
        <p:spPr>
          <a:xfrm>
            <a:off x="4492352" y="848324"/>
            <a:ext cx="5628485" cy="3002194"/>
          </a:xfrm>
          <a:prstGeom prst="rect">
            <a:avLst/>
          </a:prstGeom>
        </p:spPr>
      </p:pic>
      <p:pic>
        <p:nvPicPr>
          <p:cNvPr id="5" name="图片 4">
            <a:extLst>
              <a:ext uri="{FF2B5EF4-FFF2-40B4-BE49-F238E27FC236}">
                <a16:creationId xmlns:a16="http://schemas.microsoft.com/office/drawing/2014/main" id="{E0035558-357D-00CC-2001-9C89A820C8D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3221"/>
          <a:stretch/>
        </p:blipFill>
        <p:spPr>
          <a:xfrm>
            <a:off x="190550" y="1550603"/>
            <a:ext cx="5663158" cy="3082929"/>
          </a:xfrm>
          <a:prstGeom prst="rect">
            <a:avLst/>
          </a:prstGeom>
        </p:spPr>
      </p:pic>
      <p:sp>
        <p:nvSpPr>
          <p:cNvPr id="6" name="文本框 5">
            <a:extLst>
              <a:ext uri="{FF2B5EF4-FFF2-40B4-BE49-F238E27FC236}">
                <a16:creationId xmlns:a16="http://schemas.microsoft.com/office/drawing/2014/main" id="{CAB9A550-8029-ED72-22A8-3DA1BED7AC3A}"/>
              </a:ext>
            </a:extLst>
          </p:cNvPr>
          <p:cNvSpPr txBox="1"/>
          <p:nvPr/>
        </p:nvSpPr>
        <p:spPr>
          <a:xfrm>
            <a:off x="10703718" y="1351134"/>
            <a:ext cx="1152128" cy="1569660"/>
          </a:xfrm>
          <a:prstGeom prst="rect">
            <a:avLst/>
          </a:prstGeom>
          <a:noFill/>
        </p:spPr>
        <p:txBody>
          <a:bodyPr wrap="square" rtlCol="0">
            <a:spAutoFit/>
          </a:bodyPr>
          <a:lstStyle/>
          <a:p>
            <a:r>
              <a:rPr lang="zh-CN" altLang="en-US" dirty="0"/>
              <a:t>简单流程、风险探测的开发</a:t>
            </a:r>
          </a:p>
        </p:txBody>
      </p:sp>
      <p:pic>
        <p:nvPicPr>
          <p:cNvPr id="13" name="图片 12">
            <a:extLst>
              <a:ext uri="{FF2B5EF4-FFF2-40B4-BE49-F238E27FC236}">
                <a16:creationId xmlns:a16="http://schemas.microsoft.com/office/drawing/2014/main" id="{95233F99-7E51-1AB3-387E-849551D6C75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520" y="4432885"/>
            <a:ext cx="6110750" cy="3265432"/>
          </a:xfrm>
          <a:prstGeom prst="rect">
            <a:avLst/>
          </a:prstGeom>
        </p:spPr>
      </p:pic>
      <p:pic>
        <p:nvPicPr>
          <p:cNvPr id="14" name="图片 13">
            <a:extLst>
              <a:ext uri="{FF2B5EF4-FFF2-40B4-BE49-F238E27FC236}">
                <a16:creationId xmlns:a16="http://schemas.microsoft.com/office/drawing/2014/main" id="{BD896ECE-9A1C-2112-9015-5A7D3965265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54925" y="2983718"/>
            <a:ext cx="6264696" cy="2789660"/>
          </a:xfrm>
          <a:prstGeom prst="rect">
            <a:avLst/>
          </a:prstGeom>
        </p:spPr>
      </p:pic>
    </p:spTree>
    <p:extLst>
      <p:ext uri="{BB962C8B-B14F-4D97-AF65-F5344CB8AC3E}">
        <p14:creationId xmlns:p14="http://schemas.microsoft.com/office/powerpoint/2010/main" val="51363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normAutofit/>
          </a:bodyPr>
          <a:lstStyle/>
          <a:p>
            <a:r>
              <a:rPr lang="en-US" altLang="zh-CN" dirty="0"/>
              <a:t>2.2</a:t>
            </a:r>
            <a:r>
              <a:rPr lang="zh-CN" altLang="en-US" dirty="0"/>
              <a:t> 学习过程思考</a:t>
            </a:r>
          </a:p>
        </p:txBody>
      </p:sp>
      <p:sp>
        <p:nvSpPr>
          <p:cNvPr id="7" name="页脚占位符 6"/>
          <p:cNvSpPr>
            <a:spLocks noGrp="1"/>
          </p:cNvSpPr>
          <p:nvPr>
            <p:ph type="ftr" sz="quarter" idx="11"/>
          </p:nvPr>
        </p:nvSpPr>
        <p:spPr/>
        <p:txBody>
          <a:bodyPr/>
          <a:lstStyle/>
          <a:p>
            <a:r>
              <a:rPr lang="en-US" altLang="zh-CN"/>
              <a:t>©Amarsoft</a:t>
            </a:r>
            <a:endParaRPr lang="zh-CN" altLang="en-US"/>
          </a:p>
        </p:txBody>
      </p:sp>
      <p:sp>
        <p:nvSpPr>
          <p:cNvPr id="8" name="灯片编号占位符 7"/>
          <p:cNvSpPr>
            <a:spLocks noGrp="1"/>
          </p:cNvSpPr>
          <p:nvPr>
            <p:ph type="sldNum" sz="quarter" idx="12"/>
          </p:nvPr>
        </p:nvSpPr>
        <p:spPr/>
        <p:txBody>
          <a:bodyPr/>
          <a:lstStyle/>
          <a:p>
            <a:fld id="{2A40EF55-C64A-4F2F-B311-D957662F7C8E}" type="slidenum">
              <a:rPr lang="zh-CN" altLang="en-US" smtClean="0"/>
              <a:pPr/>
              <a:t>8</a:t>
            </a:fld>
            <a:endParaRPr lang="zh-CN" altLang="en-US"/>
          </a:p>
        </p:txBody>
      </p:sp>
      <p:sp>
        <p:nvSpPr>
          <p:cNvPr id="2" name="椭圆 1">
            <a:extLst>
              <a:ext uri="{FF2B5EF4-FFF2-40B4-BE49-F238E27FC236}">
                <a16:creationId xmlns:a16="http://schemas.microsoft.com/office/drawing/2014/main" id="{39398A3D-AB58-81F9-D1FF-5653663E65AE}"/>
              </a:ext>
            </a:extLst>
          </p:cNvPr>
          <p:cNvSpPr/>
          <p:nvPr/>
        </p:nvSpPr>
        <p:spPr>
          <a:xfrm>
            <a:off x="1414686" y="2925738"/>
            <a:ext cx="1296144" cy="129614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Adobe 黑体 Std R" panose="020B0400000000000000" pitchFamily="34" charset="-122"/>
                <a:ea typeface="Adobe 黑体 Std R" panose="020B0400000000000000" pitchFamily="34" charset="-122"/>
              </a:rPr>
              <a:t>跟练</a:t>
            </a:r>
          </a:p>
        </p:txBody>
      </p:sp>
      <p:sp>
        <p:nvSpPr>
          <p:cNvPr id="4" name="椭圆 3">
            <a:extLst>
              <a:ext uri="{FF2B5EF4-FFF2-40B4-BE49-F238E27FC236}">
                <a16:creationId xmlns:a16="http://schemas.microsoft.com/office/drawing/2014/main" id="{70544028-BD93-D5E3-CC0B-D0EC5DCD0B53}"/>
              </a:ext>
            </a:extLst>
          </p:cNvPr>
          <p:cNvSpPr/>
          <p:nvPr/>
        </p:nvSpPr>
        <p:spPr>
          <a:xfrm>
            <a:off x="5231110" y="1407266"/>
            <a:ext cx="1296144" cy="129614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Adobe 黑体 Std R" panose="020B0400000000000000" pitchFamily="34" charset="-122"/>
                <a:ea typeface="Adobe 黑体 Std R" panose="020B0400000000000000" pitchFamily="34" charset="-122"/>
              </a:rPr>
              <a:t>模仿</a:t>
            </a:r>
          </a:p>
        </p:txBody>
      </p:sp>
      <p:sp>
        <p:nvSpPr>
          <p:cNvPr id="5" name="椭圆 4">
            <a:extLst>
              <a:ext uri="{FF2B5EF4-FFF2-40B4-BE49-F238E27FC236}">
                <a16:creationId xmlns:a16="http://schemas.microsoft.com/office/drawing/2014/main" id="{9CC2E308-93BD-4F96-6684-E69CEA8B2E7D}"/>
              </a:ext>
            </a:extLst>
          </p:cNvPr>
          <p:cNvSpPr/>
          <p:nvPr/>
        </p:nvSpPr>
        <p:spPr>
          <a:xfrm>
            <a:off x="9623598" y="2703410"/>
            <a:ext cx="1296144" cy="129614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Adobe 黑体 Std R" panose="020B0400000000000000" pitchFamily="34" charset="-122"/>
                <a:ea typeface="Adobe 黑体 Std R" panose="020B0400000000000000" pitchFamily="34" charset="-122"/>
              </a:rPr>
              <a:t>思考</a:t>
            </a:r>
          </a:p>
        </p:txBody>
      </p:sp>
      <p:sp>
        <p:nvSpPr>
          <p:cNvPr id="6" name="文本框 5">
            <a:extLst>
              <a:ext uri="{FF2B5EF4-FFF2-40B4-BE49-F238E27FC236}">
                <a16:creationId xmlns:a16="http://schemas.microsoft.com/office/drawing/2014/main" id="{A26F500E-1DA1-51BC-BA5B-F3B08E8EE018}"/>
              </a:ext>
            </a:extLst>
          </p:cNvPr>
          <p:cNvSpPr txBox="1"/>
          <p:nvPr/>
        </p:nvSpPr>
        <p:spPr>
          <a:xfrm>
            <a:off x="694606" y="4581922"/>
            <a:ext cx="2736304" cy="1200329"/>
          </a:xfrm>
          <a:prstGeom prst="rect">
            <a:avLst/>
          </a:prstGeom>
          <a:noFill/>
        </p:spPr>
        <p:txBody>
          <a:bodyPr wrap="square" rtlCol="0">
            <a:spAutoFit/>
          </a:bodyPr>
          <a:lstStyle/>
          <a:p>
            <a:r>
              <a:rPr lang="zh-CN" altLang="en-US" dirty="0">
                <a:latin typeface="+mn-ea"/>
              </a:rPr>
              <a:t>初识系统，了解系统与产品功能，跟随老师操作</a:t>
            </a:r>
          </a:p>
        </p:txBody>
      </p:sp>
      <p:sp>
        <p:nvSpPr>
          <p:cNvPr id="11" name="文本框 10">
            <a:extLst>
              <a:ext uri="{FF2B5EF4-FFF2-40B4-BE49-F238E27FC236}">
                <a16:creationId xmlns:a16="http://schemas.microsoft.com/office/drawing/2014/main" id="{13BAFC13-5E1E-5395-8849-3C18ABC58F05}"/>
              </a:ext>
            </a:extLst>
          </p:cNvPr>
          <p:cNvSpPr txBox="1"/>
          <p:nvPr/>
        </p:nvSpPr>
        <p:spPr>
          <a:xfrm>
            <a:off x="4583038" y="2953229"/>
            <a:ext cx="2736304" cy="1569660"/>
          </a:xfrm>
          <a:prstGeom prst="rect">
            <a:avLst/>
          </a:prstGeom>
          <a:noFill/>
        </p:spPr>
        <p:txBody>
          <a:bodyPr wrap="square" rtlCol="0">
            <a:spAutoFit/>
          </a:bodyPr>
          <a:lstStyle/>
          <a:p>
            <a:r>
              <a:rPr lang="zh-CN" altLang="en-US" dirty="0">
                <a:latin typeface="+mn-ea"/>
              </a:rPr>
              <a:t>阅读练习需求，在系统中中找删改以尝试满足需相似功能块后进行复制求。</a:t>
            </a:r>
          </a:p>
        </p:txBody>
      </p:sp>
      <p:sp>
        <p:nvSpPr>
          <p:cNvPr id="12" name="文本框 11">
            <a:extLst>
              <a:ext uri="{FF2B5EF4-FFF2-40B4-BE49-F238E27FC236}">
                <a16:creationId xmlns:a16="http://schemas.microsoft.com/office/drawing/2014/main" id="{CB1A332A-91F4-EC44-E875-6696BA1DB06B}"/>
              </a:ext>
            </a:extLst>
          </p:cNvPr>
          <p:cNvSpPr txBox="1"/>
          <p:nvPr/>
        </p:nvSpPr>
        <p:spPr>
          <a:xfrm>
            <a:off x="8981654" y="4008372"/>
            <a:ext cx="2736304" cy="1938992"/>
          </a:xfrm>
          <a:prstGeom prst="rect">
            <a:avLst/>
          </a:prstGeom>
          <a:noFill/>
        </p:spPr>
        <p:txBody>
          <a:bodyPr wrap="square" rtlCol="0">
            <a:spAutoFit/>
          </a:bodyPr>
          <a:lstStyle/>
          <a:p>
            <a:r>
              <a:rPr lang="zh-CN" altLang="en-US" dirty="0">
                <a:latin typeface="+mn-ea"/>
              </a:rPr>
              <a:t>完成几个练习开发后，再次阅读文档资料等，尝试理解系统里的一些规范与设计</a:t>
            </a:r>
          </a:p>
        </p:txBody>
      </p:sp>
      <p:cxnSp>
        <p:nvCxnSpPr>
          <p:cNvPr id="15" name="连接符: 曲线 14">
            <a:extLst>
              <a:ext uri="{FF2B5EF4-FFF2-40B4-BE49-F238E27FC236}">
                <a16:creationId xmlns:a16="http://schemas.microsoft.com/office/drawing/2014/main" id="{F307685E-7A32-8BE7-93EB-15A1839CA0A8}"/>
              </a:ext>
            </a:extLst>
          </p:cNvPr>
          <p:cNvCxnSpPr>
            <a:cxnSpLocks/>
            <a:stCxn id="2" idx="6"/>
            <a:endCxn id="4" idx="2"/>
          </p:cNvCxnSpPr>
          <p:nvPr/>
        </p:nvCxnSpPr>
        <p:spPr>
          <a:xfrm flipV="1">
            <a:off x="2710830" y="2055338"/>
            <a:ext cx="2520280" cy="1518472"/>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连接符: 曲线 16">
            <a:extLst>
              <a:ext uri="{FF2B5EF4-FFF2-40B4-BE49-F238E27FC236}">
                <a16:creationId xmlns:a16="http://schemas.microsoft.com/office/drawing/2014/main" id="{C5FEC7F0-5839-1B48-7039-A5B6E2528201}"/>
              </a:ext>
            </a:extLst>
          </p:cNvPr>
          <p:cNvCxnSpPr>
            <a:stCxn id="4" idx="6"/>
            <a:endCxn id="5" idx="2"/>
          </p:cNvCxnSpPr>
          <p:nvPr/>
        </p:nvCxnSpPr>
        <p:spPr>
          <a:xfrm>
            <a:off x="6527254" y="2055338"/>
            <a:ext cx="3096344" cy="1296144"/>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8459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en-US" altLang="zh-CN" dirty="0"/>
              <a:t>2.2 </a:t>
            </a:r>
            <a:r>
              <a:rPr lang="zh-CN" altLang="en-US" dirty="0"/>
              <a:t>学习过程思考</a:t>
            </a:r>
          </a:p>
        </p:txBody>
      </p:sp>
      <p:sp>
        <p:nvSpPr>
          <p:cNvPr id="7" name="页脚占位符 6"/>
          <p:cNvSpPr>
            <a:spLocks noGrp="1"/>
          </p:cNvSpPr>
          <p:nvPr>
            <p:ph type="ftr" sz="quarter" idx="11"/>
          </p:nvPr>
        </p:nvSpPr>
        <p:spPr/>
        <p:txBody>
          <a:bodyPr/>
          <a:lstStyle/>
          <a:p>
            <a:r>
              <a:rPr lang="en-US" altLang="zh-CN"/>
              <a:t>©Amarsoft</a:t>
            </a:r>
            <a:endParaRPr lang="zh-CN" altLang="en-US"/>
          </a:p>
        </p:txBody>
      </p:sp>
      <p:sp>
        <p:nvSpPr>
          <p:cNvPr id="8" name="灯片编号占位符 7"/>
          <p:cNvSpPr>
            <a:spLocks noGrp="1"/>
          </p:cNvSpPr>
          <p:nvPr>
            <p:ph type="sldNum" sz="quarter" idx="12"/>
          </p:nvPr>
        </p:nvSpPr>
        <p:spPr/>
        <p:txBody>
          <a:bodyPr/>
          <a:lstStyle/>
          <a:p>
            <a:fld id="{2A40EF55-C64A-4F2F-B311-D957662F7C8E}" type="slidenum">
              <a:rPr lang="zh-CN" altLang="en-US" smtClean="0"/>
              <a:pPr/>
              <a:t>9</a:t>
            </a:fld>
            <a:endParaRPr lang="zh-CN" altLang="en-US"/>
          </a:p>
        </p:txBody>
      </p:sp>
      <p:sp>
        <p:nvSpPr>
          <p:cNvPr id="5" name="文本框 4">
            <a:extLst>
              <a:ext uri="{FF2B5EF4-FFF2-40B4-BE49-F238E27FC236}">
                <a16:creationId xmlns:a16="http://schemas.microsoft.com/office/drawing/2014/main" id="{30989224-412B-5C8C-46BC-D13ACE12E16C}"/>
              </a:ext>
            </a:extLst>
          </p:cNvPr>
          <p:cNvSpPr txBox="1"/>
          <p:nvPr/>
        </p:nvSpPr>
        <p:spPr>
          <a:xfrm>
            <a:off x="1090650" y="1088497"/>
            <a:ext cx="10627308" cy="461665"/>
          </a:xfrm>
          <a:prstGeom prst="rect">
            <a:avLst/>
          </a:prstGeom>
          <a:noFill/>
        </p:spPr>
        <p:txBody>
          <a:bodyPr wrap="square" rtlCol="0">
            <a:spAutoFit/>
          </a:bodyPr>
          <a:lstStyle/>
          <a:p>
            <a:r>
              <a:rPr lang="zh-CN" altLang="en-US" b="0" dirty="0">
                <a:solidFill>
                  <a:schemeClr val="accent1"/>
                </a:solidFill>
                <a:effectLst/>
                <a:latin typeface="Adobe 黑体 Std R" panose="020B0400000000000000" pitchFamily="34" charset="-122"/>
                <a:ea typeface="Adobe 黑体 Std R" panose="020B0400000000000000" pitchFamily="34" charset="-122"/>
              </a:rPr>
              <a:t>一般的前后端分离的开发模式：</a:t>
            </a:r>
            <a:endParaRPr lang="zh-CN" altLang="en-US" b="0" dirty="0">
              <a:effectLst/>
              <a:latin typeface="Consolas" panose="020B0609020204030204" pitchFamily="49" charset="0"/>
            </a:endParaRPr>
          </a:p>
        </p:txBody>
      </p:sp>
      <p:sp>
        <p:nvSpPr>
          <p:cNvPr id="4" name="矩形: 圆角 3">
            <a:extLst>
              <a:ext uri="{FF2B5EF4-FFF2-40B4-BE49-F238E27FC236}">
                <a16:creationId xmlns:a16="http://schemas.microsoft.com/office/drawing/2014/main" id="{E37A75B2-09E5-8A03-E1C5-3366D203FDE9}"/>
              </a:ext>
            </a:extLst>
          </p:cNvPr>
          <p:cNvSpPr/>
          <p:nvPr/>
        </p:nvSpPr>
        <p:spPr>
          <a:xfrm>
            <a:off x="334565" y="2097890"/>
            <a:ext cx="2606355" cy="720080"/>
          </a:xfrm>
          <a:prstGeom prst="roundRect">
            <a:avLst/>
          </a:prstGeom>
          <a:solidFill>
            <a:schemeClr val="tx2">
              <a:lumMod val="20000"/>
              <a:lumOff val="8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需求分析、确认</a:t>
            </a:r>
          </a:p>
        </p:txBody>
      </p:sp>
      <p:sp>
        <p:nvSpPr>
          <p:cNvPr id="6" name="矩形: 圆角 5">
            <a:extLst>
              <a:ext uri="{FF2B5EF4-FFF2-40B4-BE49-F238E27FC236}">
                <a16:creationId xmlns:a16="http://schemas.microsoft.com/office/drawing/2014/main" id="{97ECF1AF-104B-D4DB-01CF-F9CC53D00010}"/>
              </a:ext>
            </a:extLst>
          </p:cNvPr>
          <p:cNvSpPr/>
          <p:nvPr/>
        </p:nvSpPr>
        <p:spPr>
          <a:xfrm>
            <a:off x="4726174" y="2449587"/>
            <a:ext cx="2881200" cy="720080"/>
          </a:xfrm>
          <a:prstGeom prst="roundRect">
            <a:avLst/>
          </a:prstGeom>
          <a:solidFill>
            <a:schemeClr val="bg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前端开发，</a:t>
            </a:r>
            <a:r>
              <a:rPr lang="en-US" altLang="zh-CN" sz="2000" dirty="0">
                <a:solidFill>
                  <a:schemeClr val="tx1"/>
                </a:solidFill>
              </a:rPr>
              <a:t>mock </a:t>
            </a:r>
            <a:r>
              <a:rPr lang="zh-CN" altLang="en-US" sz="2000" dirty="0">
                <a:solidFill>
                  <a:schemeClr val="tx1"/>
                </a:solidFill>
              </a:rPr>
              <a:t>数据</a:t>
            </a:r>
          </a:p>
        </p:txBody>
      </p:sp>
      <p:sp>
        <p:nvSpPr>
          <p:cNvPr id="10" name="矩形: 圆角 9">
            <a:extLst>
              <a:ext uri="{FF2B5EF4-FFF2-40B4-BE49-F238E27FC236}">
                <a16:creationId xmlns:a16="http://schemas.microsoft.com/office/drawing/2014/main" id="{F179C191-8066-0430-817D-7D0C6A4840BB}"/>
              </a:ext>
            </a:extLst>
          </p:cNvPr>
          <p:cNvSpPr/>
          <p:nvPr/>
        </p:nvSpPr>
        <p:spPr>
          <a:xfrm>
            <a:off x="334566" y="3564002"/>
            <a:ext cx="2606356" cy="873899"/>
          </a:xfrm>
          <a:prstGeom prst="roundRect">
            <a:avLst/>
          </a:prstGeom>
          <a:solidFill>
            <a:schemeClr val="bg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前后端确定接口，</a:t>
            </a:r>
            <a:endParaRPr lang="en-US" altLang="zh-CN" sz="2000" dirty="0">
              <a:solidFill>
                <a:schemeClr val="tx1"/>
              </a:solidFill>
            </a:endParaRPr>
          </a:p>
          <a:p>
            <a:pPr algn="ctr"/>
            <a:r>
              <a:rPr lang="en-US" altLang="zh-CN" sz="2000" dirty="0">
                <a:solidFill>
                  <a:schemeClr val="tx1"/>
                </a:solidFill>
              </a:rPr>
              <a:t> </a:t>
            </a:r>
            <a:r>
              <a:rPr lang="zh-CN" altLang="en-US" sz="2000" dirty="0">
                <a:solidFill>
                  <a:schemeClr val="tx1"/>
                </a:solidFill>
              </a:rPr>
              <a:t>设计与前端确认</a:t>
            </a:r>
            <a:r>
              <a:rPr lang="en-US" altLang="zh-CN" sz="2000" dirty="0">
                <a:solidFill>
                  <a:schemeClr val="tx1"/>
                </a:solidFill>
              </a:rPr>
              <a:t>UI</a:t>
            </a:r>
          </a:p>
        </p:txBody>
      </p:sp>
      <p:sp>
        <p:nvSpPr>
          <p:cNvPr id="11" name="矩形: 圆角 10">
            <a:extLst>
              <a:ext uri="{FF2B5EF4-FFF2-40B4-BE49-F238E27FC236}">
                <a16:creationId xmlns:a16="http://schemas.microsoft.com/office/drawing/2014/main" id="{A20D043F-B0F2-2425-21CD-F46EC5425AB4}"/>
              </a:ext>
            </a:extLst>
          </p:cNvPr>
          <p:cNvSpPr/>
          <p:nvPr/>
        </p:nvSpPr>
        <p:spPr>
          <a:xfrm>
            <a:off x="4726174" y="4437901"/>
            <a:ext cx="2881200" cy="720080"/>
          </a:xfrm>
          <a:prstGeom prst="roundRect">
            <a:avLst/>
          </a:prstGeom>
          <a:solidFill>
            <a:schemeClr val="bg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后端开发，自测</a:t>
            </a:r>
          </a:p>
        </p:txBody>
      </p:sp>
      <p:sp>
        <p:nvSpPr>
          <p:cNvPr id="12" name="矩形: 圆角 11">
            <a:extLst>
              <a:ext uri="{FF2B5EF4-FFF2-40B4-BE49-F238E27FC236}">
                <a16:creationId xmlns:a16="http://schemas.microsoft.com/office/drawing/2014/main" id="{5392F18A-FE50-C132-0228-3E2D1A902DF0}"/>
              </a:ext>
            </a:extLst>
          </p:cNvPr>
          <p:cNvSpPr/>
          <p:nvPr/>
        </p:nvSpPr>
        <p:spPr>
          <a:xfrm>
            <a:off x="9160752" y="3429794"/>
            <a:ext cx="2344207" cy="878497"/>
          </a:xfrm>
          <a:prstGeom prst="roundRect">
            <a:avLst/>
          </a:prstGeom>
          <a:solidFill>
            <a:schemeClr val="tx2">
              <a:lumMod val="20000"/>
              <a:lumOff val="8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联调</a:t>
            </a:r>
            <a:r>
              <a:rPr lang="en-US" altLang="zh-CN" sz="2000" dirty="0">
                <a:solidFill>
                  <a:schemeClr val="tx1"/>
                </a:solidFill>
              </a:rPr>
              <a:t>-&gt;</a:t>
            </a:r>
            <a:r>
              <a:rPr lang="zh-CN" altLang="en-US" sz="2000" dirty="0">
                <a:solidFill>
                  <a:schemeClr val="tx1"/>
                </a:solidFill>
              </a:rPr>
              <a:t>测试</a:t>
            </a:r>
            <a:r>
              <a:rPr lang="en-US" altLang="zh-CN" sz="2000" dirty="0">
                <a:solidFill>
                  <a:schemeClr val="tx1"/>
                </a:solidFill>
              </a:rPr>
              <a:t>-&gt;</a:t>
            </a:r>
            <a:r>
              <a:rPr lang="zh-CN" altLang="en-US" sz="2000" dirty="0">
                <a:solidFill>
                  <a:schemeClr val="tx1"/>
                </a:solidFill>
              </a:rPr>
              <a:t>上线</a:t>
            </a:r>
            <a:r>
              <a:rPr lang="en-US" altLang="zh-CN" sz="2000" dirty="0">
                <a:solidFill>
                  <a:schemeClr val="tx1"/>
                </a:solidFill>
              </a:rPr>
              <a:t>…</a:t>
            </a:r>
            <a:endParaRPr lang="zh-CN" altLang="en-US" sz="2000" dirty="0">
              <a:solidFill>
                <a:schemeClr val="tx1"/>
              </a:solidFill>
            </a:endParaRPr>
          </a:p>
        </p:txBody>
      </p:sp>
      <p:cxnSp>
        <p:nvCxnSpPr>
          <p:cNvPr id="14" name="直接箭头连接符 13">
            <a:extLst>
              <a:ext uri="{FF2B5EF4-FFF2-40B4-BE49-F238E27FC236}">
                <a16:creationId xmlns:a16="http://schemas.microsoft.com/office/drawing/2014/main" id="{56F78ECF-6833-72DA-AEDC-7CC807EE450B}"/>
              </a:ext>
            </a:extLst>
          </p:cNvPr>
          <p:cNvCxnSpPr>
            <a:cxnSpLocks/>
            <a:stCxn id="4" idx="2"/>
            <a:endCxn id="10" idx="0"/>
          </p:cNvCxnSpPr>
          <p:nvPr/>
        </p:nvCxnSpPr>
        <p:spPr>
          <a:xfrm>
            <a:off x="1637743" y="2817970"/>
            <a:ext cx="1" cy="74603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5" name="直接箭头连接符 14">
            <a:extLst>
              <a:ext uri="{FF2B5EF4-FFF2-40B4-BE49-F238E27FC236}">
                <a16:creationId xmlns:a16="http://schemas.microsoft.com/office/drawing/2014/main" id="{2261A09F-EC49-EDE8-7DB5-E948C6C83932}"/>
              </a:ext>
            </a:extLst>
          </p:cNvPr>
          <p:cNvCxnSpPr>
            <a:cxnSpLocks/>
          </p:cNvCxnSpPr>
          <p:nvPr/>
        </p:nvCxnSpPr>
        <p:spPr>
          <a:xfrm>
            <a:off x="2940922" y="3898090"/>
            <a:ext cx="99404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7" name="直接箭头连接符 16">
            <a:extLst>
              <a:ext uri="{FF2B5EF4-FFF2-40B4-BE49-F238E27FC236}">
                <a16:creationId xmlns:a16="http://schemas.microsoft.com/office/drawing/2014/main" id="{42984CF8-625C-85F9-84DA-0A306F0AF6A4}"/>
              </a:ext>
            </a:extLst>
          </p:cNvPr>
          <p:cNvCxnSpPr>
            <a:cxnSpLocks/>
          </p:cNvCxnSpPr>
          <p:nvPr/>
        </p:nvCxnSpPr>
        <p:spPr>
          <a:xfrm>
            <a:off x="8255443" y="3924042"/>
            <a:ext cx="905309"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1" name="矩形: 圆角 20">
            <a:extLst>
              <a:ext uri="{FF2B5EF4-FFF2-40B4-BE49-F238E27FC236}">
                <a16:creationId xmlns:a16="http://schemas.microsoft.com/office/drawing/2014/main" id="{B557EB47-F845-265A-8C11-19F7E041789A}"/>
              </a:ext>
            </a:extLst>
          </p:cNvPr>
          <p:cNvSpPr/>
          <p:nvPr/>
        </p:nvSpPr>
        <p:spPr>
          <a:xfrm>
            <a:off x="3934966" y="1756604"/>
            <a:ext cx="4320477" cy="4334877"/>
          </a:xfrm>
          <a:prstGeom prst="round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175536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51201220106"/>
  <p:tag name="MH_LIBRARY" val="GRAPHIC"/>
  <p:tag name="MH_TYPE" val="Other"/>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51201234202"/>
  <p:tag name="MH_LIBRARY" val="GRAPHIC"/>
  <p:tag name="MH_ORDER" val="Freeform 24"/>
</p:tagLst>
</file>

<file path=ppt/tags/tag3.xml><?xml version="1.0" encoding="utf-8"?>
<p:tagLst xmlns:a="http://schemas.openxmlformats.org/drawingml/2006/main" xmlns:r="http://schemas.openxmlformats.org/officeDocument/2006/relationships" xmlns:p="http://schemas.openxmlformats.org/presentationml/2006/main">
  <p:tag name="MH" val="20151201234202"/>
  <p:tag name="MH_LIBRARY" val="GRAPHIC"/>
  <p:tag name="MH_ORDER" val="Freeform 23"/>
</p:tagLst>
</file>

<file path=ppt/tags/tag4.xml><?xml version="1.0" encoding="utf-8"?>
<p:tagLst xmlns:a="http://schemas.openxmlformats.org/drawingml/2006/main" xmlns:r="http://schemas.openxmlformats.org/officeDocument/2006/relationships" xmlns:p="http://schemas.openxmlformats.org/presentationml/2006/main">
  <p:tag name="MH" val="20151201234202"/>
  <p:tag name="MH_LIBRARY" val="GRAPHIC"/>
  <p:tag name="MH_ORDER" val="Freeform 12"/>
</p:tagLst>
</file>

<file path=ppt/tags/tag5.xml><?xml version="1.0" encoding="utf-8"?>
<p:tagLst xmlns:a="http://schemas.openxmlformats.org/drawingml/2006/main" xmlns:r="http://schemas.openxmlformats.org/officeDocument/2006/relationships" xmlns:p="http://schemas.openxmlformats.org/presentationml/2006/main">
  <p:tag name="MH" val="20151201220106"/>
  <p:tag name="MH_LIBRARY" val="GRAPHIC"/>
  <p:tag name="MH_TYPE" val="Other"/>
  <p:tag name="MH_ORDER" val="1"/>
</p:tagLst>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1460</TotalTime>
  <Words>962</Words>
  <Application>Microsoft Office PowerPoint</Application>
  <PresentationFormat>自定义</PresentationFormat>
  <Paragraphs>104</Paragraphs>
  <Slides>16</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Adobe 黑体 Std R</vt:lpstr>
      <vt:lpstr>黑体</vt:lpstr>
      <vt:lpstr>微软雅黑</vt:lpstr>
      <vt:lpstr>幼圆</vt:lpstr>
      <vt:lpstr>Arial</vt:lpstr>
      <vt:lpstr>Calibri</vt:lpstr>
      <vt:lpstr>Consolas</vt:lpstr>
      <vt:lpstr>1_自定义设计方案</vt:lpstr>
      <vt:lpstr>2024年应届生基础培训汇报</vt:lpstr>
      <vt:lpstr>PowerPoint 演示文稿</vt:lpstr>
      <vt:lpstr>1</vt:lpstr>
      <vt:lpstr>一、自我介绍</vt:lpstr>
      <vt:lpstr>2</vt:lpstr>
      <vt:lpstr>2.1 学习内容及成果</vt:lpstr>
      <vt:lpstr>2.1 学习内容及成果</vt:lpstr>
      <vt:lpstr>2.2 学习过程思考</vt:lpstr>
      <vt:lpstr>2.2 学习过程思考</vt:lpstr>
      <vt:lpstr>2.2 学习过程思考</vt:lpstr>
      <vt:lpstr>2.2 学习过程思考</vt:lpstr>
      <vt:lpstr>2.3 总结&amp;培训收获</vt:lpstr>
      <vt:lpstr>3</vt:lpstr>
      <vt:lpstr>3.1 未来规划</vt:lpstr>
      <vt:lpstr>3.1 未来规划</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amarsoft</dc:creator>
  <cp:lastModifiedBy>瑞 花木</cp:lastModifiedBy>
  <cp:revision>123</cp:revision>
  <dcterms:created xsi:type="dcterms:W3CDTF">2016-08-26T06:42:32Z</dcterms:created>
  <dcterms:modified xsi:type="dcterms:W3CDTF">2024-09-09T12:56:52Z</dcterms:modified>
</cp:coreProperties>
</file>