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6E10-9458-4DEA-9E06-2480EF164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42B11-D643-47A7-BF32-055217AFB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97D61-78E6-41CA-BCB0-C89C7110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2AF9-2F18-4F72-93EB-C2991F1B5A78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D16D-3C30-430B-84B3-713C4BDE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A8415-93B4-4E8B-B0F1-C344B3E6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EDD1-83E9-4B71-A557-35C15B173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7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E0E0-C5E4-4DFD-9AD7-800F73A6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FE2E5-ED5A-4EF2-86EF-CCE78C32A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C8579-9F34-430E-BEE1-F67C75D7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2AF9-2F18-4F72-93EB-C2991F1B5A78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B24C-9716-4EED-AE28-5D1EDA06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68F7-9D3E-4DFC-8F5B-02201AD7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EDD1-83E9-4B71-A557-35C15B173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40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9A002-24BF-44B6-BF95-32C34605A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FF75B-4B11-4406-B206-C8549E3DB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F4B83-D90F-4CB3-BA93-AB23F316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2AF9-2F18-4F72-93EB-C2991F1B5A78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2AE38-CD76-4991-B281-A1A01588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9079-0C18-4CFA-8196-E21F232D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EDD1-83E9-4B71-A557-35C15B173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7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7FD4-A4DF-41E8-BD78-A23AEB71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BBD9-028B-43FC-9DA5-733EB56D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D83B5-BE54-494D-ADFE-5810A37D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2AF9-2F18-4F72-93EB-C2991F1B5A78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9DE4C-1D78-4F80-B149-BD2226D1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64ED-1A1D-44CB-B49D-215627D2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EDD1-83E9-4B71-A557-35C15B173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92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7749-56B9-4DD1-A0DF-1C4D6828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F4A55-9A2E-4D30-8C61-BAE6E4108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ED20A-C8B4-463D-A1F4-8A26C946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2AF9-2F18-4F72-93EB-C2991F1B5A78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575F-B8EE-456F-8D59-12F80047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574B9-8268-44E1-AAF8-EBC14400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EDD1-83E9-4B71-A557-35C15B173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1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2962-EFD8-429F-89A4-344F5494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6FDE-E19A-4EF8-AA0C-741B09120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E965A-93A4-4221-A875-8D0F49DB2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10200-0ED2-43B5-9F03-58FAAFD9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2AF9-2F18-4F72-93EB-C2991F1B5A78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FED6D-2F9E-4682-8377-7878F14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CC239-4C7B-43EB-BC1E-A29407C1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EDD1-83E9-4B71-A557-35C15B173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50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47B1-6F44-42FA-8F04-D00C6664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64147-3A08-455B-8A75-A2764516A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C56F-3912-4DB6-A288-1D9198A15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7B79F-93D7-4E50-9354-09CAB9430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51450-4497-44BD-AA68-C7B2F1D2D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2C4BB-C6ED-480C-9786-8D856943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2AF9-2F18-4F72-93EB-C2991F1B5A78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B417D-1A40-4825-9EA6-AD8CBE47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F9CE4-D367-4CF6-A2A7-BFDAFA37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EDD1-83E9-4B71-A557-35C15B173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49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136B-EA64-4B24-90A4-91BE6816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24BAE-7A47-47CA-8D4C-77BE21AF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2AF9-2F18-4F72-93EB-C2991F1B5A78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D5908-21D2-4399-BC48-39E09E83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6E54B-37BE-42D1-AE9B-8A75B6C6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EDD1-83E9-4B71-A557-35C15B173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39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96DB7-3024-4463-8648-7869319C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2AF9-2F18-4F72-93EB-C2991F1B5A78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07411-8E8B-4B5B-B34A-5638B716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8BF45-E7A2-4CED-B58B-D99D9D84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EDD1-83E9-4B71-A557-35C15B173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95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52BE-58AC-4FF0-A85C-17AC92A5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F20F-62BD-4ABF-9E64-131494E4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640DE-29CA-40F9-A295-972421364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EE5AD-B309-4C71-80BB-D9C9B87B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2AF9-2F18-4F72-93EB-C2991F1B5A78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78FA2-D0CD-43FC-AED4-17A2A529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F60F6-C66A-4123-AAB4-F6536D9B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EDD1-83E9-4B71-A557-35C15B173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51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E497-90DE-4A63-99BC-32E4DAD4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A641C-037F-42C7-8992-8B360DE9E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84863-CC54-4B74-8BF5-26E43F7AD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A5E6E-B27F-4791-AD2B-92A9D7FC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2AF9-2F18-4F72-93EB-C2991F1B5A78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1499D-6A4C-42EC-982A-C138F497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1281-CDD4-42E4-952C-1592DC95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EDD1-83E9-4B71-A557-35C15B173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20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0949F-866A-4147-A993-B9243772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09E4D-63BA-4A95-BE92-CA5C34BB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5475C-BA19-484A-BD57-0998D757E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E2AF9-2F18-4F72-93EB-C2991F1B5A78}" type="datetimeFigureOut">
              <a:rPr kumimoji="1" lang="ja-JP" altLang="en-US" smtClean="0"/>
              <a:t>2022/3/7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13A3-335A-42B7-85FC-1B5CE9A2F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DB24-ACCC-4B33-8477-2B7146CD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6EDD1-83E9-4B71-A557-35C15B173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07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11733CCC-1BE9-4E68-9A85-6DC6F403448E}"/>
              </a:ext>
            </a:extLst>
          </p:cNvPr>
          <p:cNvSpPr/>
          <p:nvPr/>
        </p:nvSpPr>
        <p:spPr>
          <a:xfrm>
            <a:off x="836579" y="1733193"/>
            <a:ext cx="914400" cy="15369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pic>
        <p:nvPicPr>
          <p:cNvPr id="6" name="Picture 5" descr="Logo, icon, company name&#10;&#10;Description automatically generated">
            <a:extLst>
              <a:ext uri="{FF2B5EF4-FFF2-40B4-BE49-F238E27FC236}">
                <a16:creationId xmlns:a16="http://schemas.microsoft.com/office/drawing/2014/main" id="{81996A3F-616C-471A-BAA7-4D0E4F3F8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84" y="1603291"/>
            <a:ext cx="1796775" cy="1796775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60B7E6F-02B3-4D96-94BB-AD043E6CB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15" y="1606328"/>
            <a:ext cx="2552700" cy="17907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12C75F5-FB19-4CAD-A62B-B2DBF99EE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901" y="1606328"/>
            <a:ext cx="2552700" cy="17907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F01E08-C686-46E5-9208-295F8AF16C0C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1750979" y="2501678"/>
            <a:ext cx="11508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432A6-936E-443F-BCD0-80C25DF326E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698559" y="2501678"/>
            <a:ext cx="883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C09D31-9C20-47CD-9EC1-8ADDDEEEA6C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134915" y="2501678"/>
            <a:ext cx="958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id="{1A682ADC-112A-40CC-B8C5-0CB1F099F6F1}"/>
              </a:ext>
            </a:extLst>
          </p:cNvPr>
          <p:cNvSpPr/>
          <p:nvPr/>
        </p:nvSpPr>
        <p:spPr>
          <a:xfrm>
            <a:off x="763427" y="3864334"/>
            <a:ext cx="10607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66C895-8D19-4EC3-9341-8E468133E75F}"/>
              </a:ext>
            </a:extLst>
          </p:cNvPr>
          <p:cNvGrpSpPr/>
          <p:nvPr/>
        </p:nvGrpSpPr>
        <p:grpSpPr>
          <a:xfrm>
            <a:off x="5221358" y="3828321"/>
            <a:ext cx="1228282" cy="830978"/>
            <a:chOff x="6123264" y="3792308"/>
            <a:chExt cx="1228282" cy="830978"/>
          </a:xfrm>
        </p:grpSpPr>
        <p:sp>
          <p:nvSpPr>
            <p:cNvPr id="3" name="Flowchart: Terminator 2">
              <a:extLst>
                <a:ext uri="{FF2B5EF4-FFF2-40B4-BE49-F238E27FC236}">
                  <a16:creationId xmlns:a16="http://schemas.microsoft.com/office/drawing/2014/main" id="{62AE97CE-54CC-4244-BC80-B09F4B4E41A3}"/>
                </a:ext>
              </a:extLst>
            </p:cNvPr>
            <p:cNvSpPr/>
            <p:nvPr/>
          </p:nvSpPr>
          <p:spPr>
            <a:xfrm>
              <a:off x="6365584" y="3792308"/>
              <a:ext cx="985962" cy="65558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2B2D3CF2-B399-4D46-9F70-8624CD2D1C2B}"/>
                </a:ext>
              </a:extLst>
            </p:cNvPr>
            <p:cNvSpPr/>
            <p:nvPr/>
          </p:nvSpPr>
          <p:spPr>
            <a:xfrm>
              <a:off x="6244424" y="3864863"/>
              <a:ext cx="985962" cy="65558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Flowchart: Terminator 14">
              <a:extLst>
                <a:ext uri="{FF2B5EF4-FFF2-40B4-BE49-F238E27FC236}">
                  <a16:creationId xmlns:a16="http://schemas.microsoft.com/office/drawing/2014/main" id="{2A7F183A-9F08-4AEC-B47D-FFD7B9E8719A}"/>
                </a:ext>
              </a:extLst>
            </p:cNvPr>
            <p:cNvSpPr/>
            <p:nvPr/>
          </p:nvSpPr>
          <p:spPr>
            <a:xfrm>
              <a:off x="6123264" y="3967701"/>
              <a:ext cx="985962" cy="65558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BB945C1-0AE7-4E13-B551-4184242782AD}"/>
              </a:ext>
            </a:extLst>
          </p:cNvPr>
          <p:cNvSpPr/>
          <p:nvPr/>
        </p:nvSpPr>
        <p:spPr>
          <a:xfrm>
            <a:off x="2003729" y="3721210"/>
            <a:ext cx="1150805" cy="341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Product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F8690-DC68-4367-8BCC-0879EBC19975}"/>
              </a:ext>
            </a:extLst>
          </p:cNvPr>
          <p:cNvSpPr/>
          <p:nvPr/>
        </p:nvSpPr>
        <p:spPr>
          <a:xfrm>
            <a:off x="2003729" y="4202394"/>
            <a:ext cx="1150805" cy="341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Account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D1C84A-BC9E-48F5-BEA0-4BE6E8CB322D}"/>
              </a:ext>
            </a:extLst>
          </p:cNvPr>
          <p:cNvSpPr/>
          <p:nvPr/>
        </p:nvSpPr>
        <p:spPr>
          <a:xfrm>
            <a:off x="2003729" y="4683578"/>
            <a:ext cx="1150805" cy="341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Contact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C0E650-6597-42CF-A298-9C9356AF10D9}"/>
              </a:ext>
            </a:extLst>
          </p:cNvPr>
          <p:cNvSpPr/>
          <p:nvPr/>
        </p:nvSpPr>
        <p:spPr>
          <a:xfrm>
            <a:off x="6552762" y="3721210"/>
            <a:ext cx="1525764" cy="341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Product_TG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1F57FD-C920-4A58-87D1-C7E978822D86}"/>
              </a:ext>
            </a:extLst>
          </p:cNvPr>
          <p:cNvSpPr/>
          <p:nvPr/>
        </p:nvSpPr>
        <p:spPr>
          <a:xfrm>
            <a:off x="6552762" y="4202394"/>
            <a:ext cx="1525764" cy="341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Account_TG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A8530-1216-4961-9458-038287101B30}"/>
              </a:ext>
            </a:extLst>
          </p:cNvPr>
          <p:cNvSpPr/>
          <p:nvPr/>
        </p:nvSpPr>
        <p:spPr>
          <a:xfrm>
            <a:off x="6552762" y="4683578"/>
            <a:ext cx="1525764" cy="341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Contact_TG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9E2CBA-1B01-4083-89CC-E940A7B83820}"/>
              </a:ext>
            </a:extLst>
          </p:cNvPr>
          <p:cNvGrpSpPr/>
          <p:nvPr/>
        </p:nvGrpSpPr>
        <p:grpSpPr>
          <a:xfrm>
            <a:off x="9059039" y="3786905"/>
            <a:ext cx="1228282" cy="830978"/>
            <a:chOff x="6123264" y="3792308"/>
            <a:chExt cx="1228282" cy="830978"/>
          </a:xfrm>
        </p:grpSpPr>
        <p:sp>
          <p:nvSpPr>
            <p:cNvPr id="22" name="Flowchart: Terminator 21">
              <a:extLst>
                <a:ext uri="{FF2B5EF4-FFF2-40B4-BE49-F238E27FC236}">
                  <a16:creationId xmlns:a16="http://schemas.microsoft.com/office/drawing/2014/main" id="{417F9CD5-125F-453F-AEDB-E69DCE22CE01}"/>
                </a:ext>
              </a:extLst>
            </p:cNvPr>
            <p:cNvSpPr/>
            <p:nvPr/>
          </p:nvSpPr>
          <p:spPr>
            <a:xfrm>
              <a:off x="6365584" y="3792308"/>
              <a:ext cx="985962" cy="65558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Flowchart: Terminator 22">
              <a:extLst>
                <a:ext uri="{FF2B5EF4-FFF2-40B4-BE49-F238E27FC236}">
                  <a16:creationId xmlns:a16="http://schemas.microsoft.com/office/drawing/2014/main" id="{1F62E8E3-15F2-4D6A-BDD8-231F3FC1F81E}"/>
                </a:ext>
              </a:extLst>
            </p:cNvPr>
            <p:cNvSpPr/>
            <p:nvPr/>
          </p:nvSpPr>
          <p:spPr>
            <a:xfrm>
              <a:off x="6244424" y="3864863"/>
              <a:ext cx="985962" cy="65558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Flowchart: Terminator 23">
              <a:extLst>
                <a:ext uri="{FF2B5EF4-FFF2-40B4-BE49-F238E27FC236}">
                  <a16:creationId xmlns:a16="http://schemas.microsoft.com/office/drawing/2014/main" id="{2A6BD216-69C7-4A10-9A73-332C2474D57D}"/>
                </a:ext>
              </a:extLst>
            </p:cNvPr>
            <p:cNvSpPr/>
            <p:nvPr/>
          </p:nvSpPr>
          <p:spPr>
            <a:xfrm>
              <a:off x="6123264" y="3967701"/>
              <a:ext cx="985962" cy="65558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F78CF21-4489-4936-ADEC-9CF007399BED}"/>
              </a:ext>
            </a:extLst>
          </p:cNvPr>
          <p:cNvSpPr/>
          <p:nvPr/>
        </p:nvSpPr>
        <p:spPr>
          <a:xfrm>
            <a:off x="10494582" y="3721210"/>
            <a:ext cx="1150805" cy="341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Product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200281-1C0C-475E-9D81-EEB9C8049B5F}"/>
              </a:ext>
            </a:extLst>
          </p:cNvPr>
          <p:cNvSpPr/>
          <p:nvPr/>
        </p:nvSpPr>
        <p:spPr>
          <a:xfrm>
            <a:off x="10494582" y="4202394"/>
            <a:ext cx="1150805" cy="341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Account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72697F-FA8D-4430-9A69-388A136B0349}"/>
              </a:ext>
            </a:extLst>
          </p:cNvPr>
          <p:cNvSpPr/>
          <p:nvPr/>
        </p:nvSpPr>
        <p:spPr>
          <a:xfrm>
            <a:off x="10494582" y="4683578"/>
            <a:ext cx="1150805" cy="341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Contact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BBC5B1-A663-48DC-9017-8FAB534AF481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3154534" y="3892161"/>
            <a:ext cx="339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4C709D-660C-451D-8B0C-20E5655726CF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3154534" y="4373345"/>
            <a:ext cx="339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A04297-EED5-4C97-91D3-320E20B1C5EC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3154534" y="4854529"/>
            <a:ext cx="339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661A78-2A4F-433A-9F79-DFD2FA9A2374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>
            <a:off x="8078526" y="3892161"/>
            <a:ext cx="2416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A7F132-AC40-4BE5-88EB-DBFDF1EF45D7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8078526" y="4373345"/>
            <a:ext cx="2416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19685D-1EC5-431A-8032-E2314F026466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>
            <a:off x="8078526" y="4854529"/>
            <a:ext cx="2416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64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7E2E-36B0-4522-9161-43D9D8A6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</a:t>
            </a:r>
            <a:endParaRPr kumimoji="1" lang="ja-JP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37682A-7D27-4075-BB82-487D74BDE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252970"/>
              </p:ext>
            </p:extLst>
          </p:nvPr>
        </p:nvGraphicFramePr>
        <p:xfrm>
          <a:off x="639417" y="1825625"/>
          <a:ext cx="21276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637">
                  <a:extLst>
                    <a:ext uri="{9D8B030D-6E8A-4147-A177-3AD203B41FA5}">
                      <a16:colId xmlns:a16="http://schemas.microsoft.com/office/drawing/2014/main" val="1705932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Product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Name(Text-255)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3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Code(Int-10)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15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Account_Id</a:t>
                      </a:r>
                      <a:r>
                        <a:rPr kumimoji="1" lang="en-US" altLang="ja-JP" dirty="0"/>
                        <a:t>(Int-8)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4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Type(Text-255)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8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4004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E39ED3-C263-4169-9BF7-C5FE50567F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12344"/>
              </p:ext>
            </p:extLst>
          </p:nvPr>
        </p:nvGraphicFramePr>
        <p:xfrm>
          <a:off x="4654826" y="1825625"/>
          <a:ext cx="21276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637">
                  <a:extLst>
                    <a:ext uri="{9D8B030D-6E8A-4147-A177-3AD203B41FA5}">
                      <a16:colId xmlns:a16="http://schemas.microsoft.com/office/drawing/2014/main" val="1705932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Product_TG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Name(Text-255)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3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Code(Int-10)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15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Account_Id</a:t>
                      </a:r>
                      <a:r>
                        <a:rPr kumimoji="1" lang="en-US" altLang="ja-JP" dirty="0"/>
                        <a:t>(Int-8)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4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Type(Text-255)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8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4004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466AFA-A154-4A45-9988-42AF53112D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787037"/>
              </p:ext>
            </p:extLst>
          </p:nvPr>
        </p:nvGraphicFramePr>
        <p:xfrm>
          <a:off x="8360126" y="1825625"/>
          <a:ext cx="345484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843">
                  <a:extLst>
                    <a:ext uri="{9D8B030D-6E8A-4147-A177-3AD203B41FA5}">
                      <a16:colId xmlns:a16="http://schemas.microsoft.com/office/drawing/2014/main" val="1705932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Product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Name(Text-255)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3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Code(Int-10)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15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Account_Id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Lookup(Account)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4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Type(Text-255)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8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40046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B5A520-4279-44C4-9408-74DAC6E810D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767054" y="2938145"/>
            <a:ext cx="1887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53236-DA58-4557-8865-A7DF276652A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782463" y="2938145"/>
            <a:ext cx="1577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, icon, company name&#10;&#10;Description automatically generated">
            <a:extLst>
              <a:ext uri="{FF2B5EF4-FFF2-40B4-BE49-F238E27FC236}">
                <a16:creationId xmlns:a16="http://schemas.microsoft.com/office/drawing/2014/main" id="{FFACCBDE-4704-4832-AEC8-2E5216F5C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920" y="2438179"/>
            <a:ext cx="990821" cy="99082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ED47F89-166B-444D-8326-56B1F3AF8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73" y="2589678"/>
            <a:ext cx="980511" cy="6878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3F79914-F958-41C7-B644-CE35655F8602}"/>
              </a:ext>
            </a:extLst>
          </p:cNvPr>
          <p:cNvSpPr/>
          <p:nvPr/>
        </p:nvSpPr>
        <p:spPr>
          <a:xfrm>
            <a:off x="7131548" y="2428156"/>
            <a:ext cx="946205" cy="492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Batch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1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82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Theme</vt:lpstr>
      <vt:lpstr>PowerPoint Presentation</vt:lpstr>
      <vt:lpstr>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ホアン 香川</dc:creator>
  <cp:lastModifiedBy>ホアン 香川</cp:lastModifiedBy>
  <cp:revision>2</cp:revision>
  <dcterms:created xsi:type="dcterms:W3CDTF">2022-03-07T01:24:53Z</dcterms:created>
  <dcterms:modified xsi:type="dcterms:W3CDTF">2022-03-07T05:52:42Z</dcterms:modified>
</cp:coreProperties>
</file>