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340A-46B5-5243-A0DD-FE424FED9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10.5</a:t>
            </a:r>
            <a:r>
              <a:rPr kumimoji="1" lang="zh-CN" altLang="en-US" dirty="0"/>
              <a:t>模拟赛题解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00B86-A1A6-2B41-A16C-2500333C6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05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30E0-7161-7747-BF3E-AFFDDBE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动物世界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118C2-2116-ED41-9766-A03910E6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用一个数组存一下前缀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就可以了。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A812A-9606-F644-AE4D-4222F14A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45" y="2473979"/>
            <a:ext cx="871456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FCEC9-F4C8-5545-A8BC-F83AF0A3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走近科学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0C156-F3D2-CE44-AAC3-81F779F3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CD4AC-F3BC-714B-A5BC-16B062E5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55" y="2424324"/>
            <a:ext cx="9105089" cy="22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B9BBD-9C0F-5046-A130-684F7FA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走近科学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D006E-09F7-A641-898B-9992077F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DFFAF-2FD6-844C-B092-63D5B643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30" y="2279872"/>
            <a:ext cx="9017540" cy="33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FF6C-34BC-EB4A-B154-C1561313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自然传奇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B1C3F-674B-F945-9A12-08132CCB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2^3</a:t>
            </a:r>
            <a:r>
              <a:rPr kumimoji="1" lang="zh-CN" altLang="en-US" dirty="0"/>
              <a:t>枚举是否沿三条中线镜面翻转。</a:t>
            </a:r>
            <a:endParaRPr kumimoji="1" lang="en-US" altLang="zh-CN" dirty="0"/>
          </a:p>
          <a:p>
            <a:r>
              <a:rPr kumimoji="1" lang="zh-CN" altLang="en-US" dirty="0"/>
              <a:t>然后要考虑旋转的问题， 有一个</a:t>
            </a:r>
            <a:r>
              <a:rPr kumimoji="1" lang="zh-CN" altLang="en" dirty="0"/>
              <a:t>比较简单</a:t>
            </a:r>
            <a:r>
              <a:rPr kumimoji="1" lang="zh-CN" altLang="en-US" dirty="0"/>
              <a:t>的实现方法：枚举三个方向分别旋转多少次（</a:t>
            </a:r>
            <a:r>
              <a:rPr kumimoji="1" lang="en-US" altLang="zh-CN" dirty="0"/>
              <a:t>0..3</a:t>
            </a:r>
            <a:r>
              <a:rPr kumimoji="1" lang="zh-CN" altLang="en-US" dirty="0"/>
              <a:t>次），然后依次执行三个方向的旋转，这样会重复计算，但是所有旋转方案都会被考虑到。 </a:t>
            </a:r>
            <a:endParaRPr kumimoji="1" lang="en-US" altLang="zh-CN" dirty="0"/>
          </a:p>
          <a:p>
            <a:r>
              <a:rPr kumimoji="1" lang="zh-CN" altLang="en-US" dirty="0"/>
              <a:t>最后判一下颜色能否匹配起来就可以了。 </a:t>
            </a:r>
            <a:endParaRPr kumimoji="1" lang="en-US" altLang="zh-CN" dirty="0"/>
          </a:p>
          <a:p>
            <a:r>
              <a:rPr kumimoji="1" lang="zh-CN" altLang="en-US" dirty="0"/>
              <a:t>剩下的就是大力模拟了。</a:t>
            </a:r>
          </a:p>
        </p:txBody>
      </p:sp>
    </p:spTree>
    <p:extLst>
      <p:ext uri="{BB962C8B-B14F-4D97-AF65-F5344CB8AC3E}">
        <p14:creationId xmlns:p14="http://schemas.microsoft.com/office/powerpoint/2010/main" val="237280558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4</TotalTime>
  <Words>110</Words>
  <Application>Microsoft Macintosh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包裹</vt:lpstr>
      <vt:lpstr>10.5模拟赛题解</vt:lpstr>
      <vt:lpstr>动物世界</vt:lpstr>
      <vt:lpstr>走近科学</vt:lpstr>
      <vt:lpstr>走近科学</vt:lpstr>
      <vt:lpstr>自然传奇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10.5模拟赛题解</dc:title>
  <dc:creator>任 轩笛</dc:creator>
  <cp:lastModifiedBy>任 轩笛</cp:lastModifiedBy>
  <cp:revision>1</cp:revision>
  <dcterms:created xsi:type="dcterms:W3CDTF">2020-10-05T03:10:41Z</dcterms:created>
  <dcterms:modified xsi:type="dcterms:W3CDTF">2020-10-05T03:14:46Z</dcterms:modified>
</cp:coreProperties>
</file>