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7"/>
  </p:notesMasterIdLst>
  <p:sldIdLst>
    <p:sldId id="258" r:id="rId3"/>
    <p:sldId id="256" r:id="rId4"/>
    <p:sldId id="257" r:id="rId5"/>
    <p:sldId id="259" r:id="rId6"/>
    <p:sldId id="260" r:id="rId7"/>
    <p:sldId id="261" r:id="rId8"/>
    <p:sldId id="267" r:id="rId9"/>
    <p:sldId id="262" r:id="rId10"/>
    <p:sldId id="264" r:id="rId11"/>
    <p:sldId id="263" r:id="rId12"/>
    <p:sldId id="265" r:id="rId13"/>
    <p:sldId id="273" r:id="rId14"/>
    <p:sldId id="274" r:id="rId15"/>
    <p:sldId id="266" r:id="rId16"/>
    <p:sldId id="268" r:id="rId17"/>
    <p:sldId id="269" r:id="rId18"/>
    <p:sldId id="270" r:id="rId19"/>
    <p:sldId id="271" r:id="rId20"/>
    <p:sldId id="272"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DA098-319E-4A18-9290-947D334FF845}" type="datetimeFigureOut">
              <a:rPr lang="en-US" smtClean="0"/>
              <a:t>7/23/2018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94CB6-98D2-4838-837D-C7F4FFF00B06}" type="slidenum">
              <a:rPr lang="en-US" smtClean="0"/>
              <a:t>‹#›</a:t>
            </a:fld>
            <a:endParaRPr lang="en-US"/>
          </a:p>
        </p:txBody>
      </p:sp>
    </p:spTree>
    <p:extLst>
      <p:ext uri="{BB962C8B-B14F-4D97-AF65-F5344CB8AC3E}">
        <p14:creationId xmlns:p14="http://schemas.microsoft.com/office/powerpoint/2010/main" val="2189259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DB824-4ED6-124D-A8AC-1BDBCDB887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018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DB824-4ED6-124D-A8AC-1BDBCDB8873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17281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61888E-88A1-43D1-9F4C-2D829B7E56B8}"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245742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61888E-88A1-43D1-9F4C-2D829B7E56B8}"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3386436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61888E-88A1-43D1-9F4C-2D829B7E56B8}"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601550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Lines_7404.pdf"/>
          <p:cNvPicPr>
            <a:picLocks noChangeAspect="1"/>
          </p:cNvPicPr>
          <p:nvPr userDrawn="1"/>
        </p:nvPicPr>
        <p:blipFill rotWithShape="1">
          <a:blip r:embed="rId2" cstate="email">
            <a:extLst>
              <a:ext uri="{28A0092B-C50C-407E-A947-70E740481C1C}">
                <a14:useLocalDpi xmlns:a14="http://schemas.microsoft.com/office/drawing/2010/main" val="0"/>
              </a:ext>
            </a:extLst>
          </a:blip>
          <a:srcRect r="85206" b="61897"/>
          <a:stretch>
            <a:fillRect/>
          </a:stretch>
        </p:blipFill>
        <p:spPr>
          <a:xfrm>
            <a:off x="3" y="1582261"/>
            <a:ext cx="1032127" cy="1960372"/>
          </a:xfrm>
          <a:prstGeom prst="rect">
            <a:avLst/>
          </a:prstGeom>
        </p:spPr>
      </p:pic>
      <p:pic>
        <p:nvPicPr>
          <p:cNvPr id="8" name="Picture 7" descr="Lines_blk.pdf"/>
          <p:cNvPicPr>
            <a:picLocks noChangeAspect="1"/>
          </p:cNvPicPr>
          <p:nvPr userDrawn="1"/>
        </p:nvPicPr>
        <p:blipFill rotWithShape="1">
          <a:blip r:embed="rId3" cstate="email">
            <a:extLst>
              <a:ext uri="{28A0092B-C50C-407E-A947-70E740481C1C}">
                <a14:useLocalDpi xmlns:a14="http://schemas.microsoft.com/office/drawing/2010/main" val="0"/>
              </a:ext>
            </a:extLst>
          </a:blip>
          <a:srcRect l="9555" t="6478" b="22982"/>
          <a:stretch>
            <a:fillRect/>
          </a:stretch>
        </p:blipFill>
        <p:spPr>
          <a:xfrm>
            <a:off x="1164905" y="1582261"/>
            <a:ext cx="11027097" cy="1960372"/>
          </a:xfrm>
          <a:prstGeom prst="rect">
            <a:avLst/>
          </a:prstGeom>
        </p:spPr>
      </p:pic>
      <p:sp>
        <p:nvSpPr>
          <p:cNvPr id="14" name="Rectangle 13"/>
          <p:cNvSpPr/>
          <p:nvPr userDrawn="1"/>
        </p:nvSpPr>
        <p:spPr>
          <a:xfrm>
            <a:off x="0" y="-1"/>
            <a:ext cx="12192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15" name="Title 14"/>
          <p:cNvSpPr>
            <a:spLocks noGrp="1"/>
          </p:cNvSpPr>
          <p:nvPr>
            <p:ph type="title" hasCustomPrompt="1"/>
          </p:nvPr>
        </p:nvSpPr>
        <p:spPr>
          <a:xfrm>
            <a:off x="1817041" y="1582261"/>
            <a:ext cx="10020095" cy="641170"/>
          </a:xfrm>
        </p:spPr>
        <p:txBody>
          <a:bodyPr anchor="t">
            <a:noAutofit/>
          </a:bodyPr>
          <a:lstStyle>
            <a:lvl1pPr>
              <a:lnSpc>
                <a:spcPct val="90000"/>
              </a:lnSpc>
              <a:defRPr sz="3360" cap="all">
                <a:solidFill>
                  <a:schemeClr val="tx1"/>
                </a:solidFill>
                <a:latin typeface="Impact" panose="020B0806030902050204"/>
                <a:cs typeface="Impact" panose="020B0806030902050204"/>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817039" y="2182939"/>
            <a:ext cx="10020097" cy="1460827"/>
          </a:xfrm>
        </p:spPr>
        <p:txBody>
          <a:bodyPr anchor="t">
            <a:noAutofit/>
          </a:bodyPr>
          <a:lstStyle>
            <a:lvl1pPr marL="0" indent="0" algn="l">
              <a:lnSpc>
                <a:spcPct val="90000"/>
              </a:lnSpc>
              <a:spcBef>
                <a:spcPts val="0"/>
              </a:spcBef>
              <a:buNone/>
              <a:defRPr sz="4800" cap="all" baseline="0">
                <a:solidFill>
                  <a:srgbClr val="A3792C"/>
                </a:solidFill>
                <a:latin typeface="Impact" panose="020B0806030902050204"/>
                <a:cs typeface="Impact" panose="020B0806030902050204"/>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smtClean="0"/>
              <a:t>Second Line</a:t>
            </a:r>
            <a:br>
              <a:rPr lang="en-US" dirty="0" smtClean="0"/>
            </a:br>
            <a:r>
              <a:rPr lang="en-US" dirty="0" smtClean="0"/>
              <a:t>Third Line</a:t>
            </a:r>
            <a:endParaRPr lang="en-US" dirty="0"/>
          </a:p>
        </p:txBody>
      </p:sp>
      <p:sp>
        <p:nvSpPr>
          <p:cNvPr id="18" name="Text Placeholder 17"/>
          <p:cNvSpPr>
            <a:spLocks noGrp="1"/>
          </p:cNvSpPr>
          <p:nvPr>
            <p:ph type="body" sz="quarter" idx="13" hasCustomPrompt="1"/>
          </p:nvPr>
        </p:nvSpPr>
        <p:spPr>
          <a:xfrm>
            <a:off x="1828800" y="3876546"/>
            <a:ext cx="10007600" cy="954143"/>
          </a:xfrm>
        </p:spPr>
        <p:txBody>
          <a:bodyPr>
            <a:noAutofit/>
          </a:bodyPr>
          <a:lstStyle>
            <a:lvl1pPr marL="3810" indent="0">
              <a:buNone/>
              <a:defRPr sz="2880" cap="all">
                <a:solidFill>
                  <a:schemeClr val="tx1">
                    <a:lumMod val="50000"/>
                    <a:lumOff val="50000"/>
                  </a:schemeClr>
                </a:solidFill>
                <a:latin typeface="Impact" panose="020B0806030902050204"/>
                <a:cs typeface="Impact" panose="020B0806030902050204"/>
              </a:defRPr>
            </a:lvl1pPr>
          </a:lstStyle>
          <a:p>
            <a:pPr lvl="0"/>
            <a:r>
              <a:rPr lang="en-US" dirty="0" smtClean="0"/>
              <a:t>Single-line Subtitle</a:t>
            </a:r>
            <a:endParaRPr lang="en-US" dirty="0"/>
          </a:p>
        </p:txBody>
      </p:sp>
    </p:spTree>
    <p:extLst>
      <p:ext uri="{BB962C8B-B14F-4D97-AF65-F5344CB8AC3E}">
        <p14:creationId xmlns:p14="http://schemas.microsoft.com/office/powerpoint/2010/main" val="34313114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list or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title</a:t>
            </a:r>
            <a:endParaRPr lang="en-US" dirty="0"/>
          </a:p>
        </p:txBody>
      </p:sp>
      <p:sp>
        <p:nvSpPr>
          <p:cNvPr id="3" name="Content Placeholder 2"/>
          <p:cNvSpPr>
            <a:spLocks noGrp="1"/>
          </p:cNvSpPr>
          <p:nvPr>
            <p:ph idx="1" hasCustomPrompt="1"/>
          </p:nvPr>
        </p:nvSpPr>
        <p:spPr>
          <a:xfrm>
            <a:off x="238128" y="1120950"/>
            <a:ext cx="11429081" cy="5262212"/>
          </a:xfrm>
        </p:spPr>
        <p:txBody>
          <a:bodyPr/>
          <a:lstStyle>
            <a:lvl1pPr>
              <a:spcBef>
                <a:spcPts val="0"/>
              </a:spcBef>
              <a:defRPr>
                <a:solidFill>
                  <a:schemeClr val="tx1"/>
                </a:solidFill>
              </a:defRPr>
            </a:lvl1pPr>
            <a:lvl2pPr>
              <a:spcBef>
                <a:spcPts val="0"/>
              </a:spcBef>
              <a:spcAft>
                <a:spcPts val="600"/>
              </a:spcAft>
              <a:defRPr sz="2400">
                <a:solidFill>
                  <a:schemeClr val="accent1"/>
                </a:solidFill>
              </a:defRPr>
            </a:lvl2pPr>
            <a:lvl3pPr>
              <a:spcBef>
                <a:spcPts val="0"/>
              </a:spcBef>
              <a:defRPr sz="2160">
                <a:solidFill>
                  <a:schemeClr val="accent1"/>
                </a:solidFill>
              </a:defRPr>
            </a:lvl3pPr>
            <a:lvl4pPr>
              <a:spcBef>
                <a:spcPts val="0"/>
              </a:spcBef>
              <a:defRPr sz="1920">
                <a:solidFill>
                  <a:schemeClr val="accent1"/>
                </a:solidFill>
              </a:defRPr>
            </a:lvl4pPr>
            <a:lvl5pPr>
              <a:defRPr sz="192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7"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t>‹#›</a:t>
            </a:fld>
            <a:endParaRPr lang="en-US" dirty="0"/>
          </a:p>
        </p:txBody>
      </p:sp>
      <p:sp>
        <p:nvSpPr>
          <p:cNvPr id="6"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14895393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column lists or objects (without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0000"/>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5" name="Content Placeholder 2"/>
          <p:cNvSpPr>
            <a:spLocks noGrp="1"/>
          </p:cNvSpPr>
          <p:nvPr>
            <p:ph idx="1" hasCustomPrompt="1"/>
          </p:nvPr>
        </p:nvSpPr>
        <p:spPr>
          <a:xfrm>
            <a:off x="238127" y="1133191"/>
            <a:ext cx="5571744" cy="5227692"/>
          </a:xfrm>
        </p:spPr>
        <p:txBody>
          <a:bodyPr/>
          <a:lstStyle>
            <a:lvl1pPr>
              <a:defRPr sz="2880">
                <a:solidFill>
                  <a:schemeClr val="tx1"/>
                </a:solidFill>
              </a:defRPr>
            </a:lvl1pPr>
            <a:lvl2pPr>
              <a:defRPr sz="2400">
                <a:solidFill>
                  <a:schemeClr val="accent1"/>
                </a:solidFill>
              </a:defRPr>
            </a:lvl2pPr>
            <a:lvl3pPr>
              <a:spcAft>
                <a:spcPts val="0"/>
              </a:spcAft>
              <a:defRPr sz="2160">
                <a:solidFill>
                  <a:schemeClr val="accent1"/>
                </a:solidFill>
              </a:defRPr>
            </a:lvl3pPr>
            <a:lvl4pPr>
              <a:defRPr sz="2160">
                <a:solidFill>
                  <a:schemeClr val="accent1"/>
                </a:solidFill>
              </a:defRPr>
            </a:lvl4pPr>
            <a:lvl5pPr>
              <a:defRPr sz="216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p:txBody>
      </p:sp>
      <p:sp>
        <p:nvSpPr>
          <p:cNvPr id="6" name="Content Placeholder 2"/>
          <p:cNvSpPr>
            <a:spLocks noGrp="1"/>
          </p:cNvSpPr>
          <p:nvPr>
            <p:ph idx="12" hasCustomPrompt="1"/>
          </p:nvPr>
        </p:nvSpPr>
        <p:spPr>
          <a:xfrm>
            <a:off x="6376416" y="1133191"/>
            <a:ext cx="5571744" cy="5227692"/>
          </a:xfrm>
        </p:spPr>
        <p:txBody>
          <a:bodyPr/>
          <a:lstStyle>
            <a:lvl1pPr>
              <a:defRPr sz="2880">
                <a:solidFill>
                  <a:schemeClr val="tx1"/>
                </a:solidFill>
              </a:defRPr>
            </a:lvl1pPr>
            <a:lvl2pPr>
              <a:defRPr sz="2400">
                <a:solidFill>
                  <a:schemeClr val="accent1"/>
                </a:solidFill>
              </a:defRPr>
            </a:lvl2pPr>
            <a:lvl3pPr>
              <a:spcAft>
                <a:spcPts val="0"/>
              </a:spcAft>
              <a:defRPr sz="2160">
                <a:solidFill>
                  <a:schemeClr val="accent1"/>
                </a:solidFill>
              </a:defRPr>
            </a:lvl3pPr>
            <a:lvl4pPr>
              <a:defRPr sz="2160">
                <a:solidFill>
                  <a:schemeClr val="accent1"/>
                </a:solidFill>
              </a:defRPr>
            </a:lvl4pPr>
            <a:lvl5pPr>
              <a:defRPr sz="216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p:txBody>
      </p:sp>
      <p:sp>
        <p:nvSpPr>
          <p:cNvPr id="7"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2697318543"/>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uble column lists or objects (with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7" name="Content Placeholder 2"/>
          <p:cNvSpPr>
            <a:spLocks noGrp="1"/>
          </p:cNvSpPr>
          <p:nvPr>
            <p:ph idx="1" hasCustomPrompt="1"/>
          </p:nvPr>
        </p:nvSpPr>
        <p:spPr>
          <a:xfrm>
            <a:off x="281175" y="1780171"/>
            <a:ext cx="5571744" cy="4597488"/>
          </a:xfrm>
        </p:spPr>
        <p:txBody>
          <a:bodyPr/>
          <a:lstStyle>
            <a:lvl1pPr>
              <a:spcAft>
                <a:spcPts val="600"/>
              </a:spcAft>
              <a:defRPr sz="2400">
                <a:solidFill>
                  <a:schemeClr val="tx1"/>
                </a:solidFill>
              </a:defRPr>
            </a:lvl1pPr>
            <a:lvl2pPr>
              <a:spcAft>
                <a:spcPts val="600"/>
              </a:spcAft>
              <a:defRPr sz="2160">
                <a:solidFill>
                  <a:schemeClr val="accent1"/>
                </a:solidFill>
              </a:defRPr>
            </a:lvl2pPr>
            <a:lvl3pPr>
              <a:spcAft>
                <a:spcPts val="600"/>
              </a:spcAft>
              <a:defRPr sz="192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p:txBody>
      </p:sp>
      <p:sp>
        <p:nvSpPr>
          <p:cNvPr id="9" name="Text Placeholder 2"/>
          <p:cNvSpPr>
            <a:spLocks noGrp="1"/>
          </p:cNvSpPr>
          <p:nvPr>
            <p:ph type="body" idx="13" hasCustomPrompt="1"/>
          </p:nvPr>
        </p:nvSpPr>
        <p:spPr>
          <a:xfrm>
            <a:off x="281176" y="1048961"/>
            <a:ext cx="5564071" cy="522797"/>
          </a:xfrm>
        </p:spPr>
        <p:txBody>
          <a:bodyPr anchor="ctr"/>
          <a:lstStyle>
            <a:lvl1pPr marL="0" indent="0" algn="ctr">
              <a:buNone/>
              <a:defRPr sz="288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12" name="Content Placeholder 2"/>
          <p:cNvSpPr>
            <a:spLocks noGrp="1"/>
          </p:cNvSpPr>
          <p:nvPr>
            <p:ph idx="14" hasCustomPrompt="1"/>
          </p:nvPr>
        </p:nvSpPr>
        <p:spPr>
          <a:xfrm>
            <a:off x="6353252" y="1781903"/>
            <a:ext cx="5571744" cy="4597488"/>
          </a:xfrm>
        </p:spPr>
        <p:txBody>
          <a:bodyPr/>
          <a:lstStyle>
            <a:lvl1pPr>
              <a:spcAft>
                <a:spcPts val="600"/>
              </a:spcAft>
              <a:defRPr sz="2400">
                <a:solidFill>
                  <a:schemeClr val="tx1"/>
                </a:solidFill>
              </a:defRPr>
            </a:lvl1pPr>
            <a:lvl2pPr>
              <a:spcAft>
                <a:spcPts val="600"/>
              </a:spcAft>
              <a:defRPr sz="2160">
                <a:solidFill>
                  <a:schemeClr val="accent1"/>
                </a:solidFill>
              </a:defRPr>
            </a:lvl2pPr>
            <a:lvl3pPr>
              <a:spcAft>
                <a:spcPts val="600"/>
              </a:spcAft>
              <a:defRPr sz="192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p:txBody>
      </p:sp>
      <p:sp>
        <p:nvSpPr>
          <p:cNvPr id="13" name="Text Placeholder 2"/>
          <p:cNvSpPr>
            <a:spLocks noGrp="1"/>
          </p:cNvSpPr>
          <p:nvPr>
            <p:ph type="body" idx="15" hasCustomPrompt="1"/>
          </p:nvPr>
        </p:nvSpPr>
        <p:spPr>
          <a:xfrm>
            <a:off x="6353253" y="1050692"/>
            <a:ext cx="5564071" cy="522797"/>
          </a:xfrm>
        </p:spPr>
        <p:txBody>
          <a:bodyPr anchor="ctr"/>
          <a:lstStyle>
            <a:lvl1pPr marL="0" indent="0" algn="ctr">
              <a:buNone/>
              <a:defRPr sz="288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8" name="Text Placeholder 4"/>
          <p:cNvSpPr>
            <a:spLocks noGrp="1"/>
          </p:cNvSpPr>
          <p:nvPr>
            <p:ph type="body" sz="quarter" idx="16" hasCustomPrompt="1"/>
          </p:nvPr>
        </p:nvSpPr>
        <p:spPr>
          <a:xfrm>
            <a:off x="28260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27519267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iple column lists or objects (with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7" name="Content Placeholder 2"/>
          <p:cNvSpPr>
            <a:spLocks noGrp="1"/>
          </p:cNvSpPr>
          <p:nvPr>
            <p:ph idx="1" hasCustomPrompt="1"/>
          </p:nvPr>
        </p:nvSpPr>
        <p:spPr>
          <a:xfrm>
            <a:off x="281176" y="1780171"/>
            <a:ext cx="369917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p:txBody>
      </p:sp>
      <p:sp>
        <p:nvSpPr>
          <p:cNvPr id="9" name="Text Placeholder 2"/>
          <p:cNvSpPr>
            <a:spLocks noGrp="1"/>
          </p:cNvSpPr>
          <p:nvPr>
            <p:ph type="body" idx="13" hasCustomPrompt="1"/>
          </p:nvPr>
        </p:nvSpPr>
        <p:spPr>
          <a:xfrm>
            <a:off x="281177" y="1048961"/>
            <a:ext cx="369917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12" name="Content Placeholder 2"/>
          <p:cNvSpPr>
            <a:spLocks noGrp="1"/>
          </p:cNvSpPr>
          <p:nvPr>
            <p:ph idx="14" hasCustomPrompt="1"/>
          </p:nvPr>
        </p:nvSpPr>
        <p:spPr>
          <a:xfrm>
            <a:off x="4246908" y="1781903"/>
            <a:ext cx="369461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p:txBody>
      </p:sp>
      <p:sp>
        <p:nvSpPr>
          <p:cNvPr id="13" name="Text Placeholder 2"/>
          <p:cNvSpPr>
            <a:spLocks noGrp="1"/>
          </p:cNvSpPr>
          <p:nvPr>
            <p:ph type="body" idx="15" hasCustomPrompt="1"/>
          </p:nvPr>
        </p:nvSpPr>
        <p:spPr>
          <a:xfrm>
            <a:off x="4246909" y="1050692"/>
            <a:ext cx="369461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17" name="Content Placeholder 2"/>
          <p:cNvSpPr>
            <a:spLocks noGrp="1"/>
          </p:cNvSpPr>
          <p:nvPr>
            <p:ph idx="18" hasCustomPrompt="1"/>
          </p:nvPr>
        </p:nvSpPr>
        <p:spPr>
          <a:xfrm>
            <a:off x="8208080" y="1776623"/>
            <a:ext cx="369461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p:txBody>
      </p:sp>
      <p:sp>
        <p:nvSpPr>
          <p:cNvPr id="18" name="Text Placeholder 2"/>
          <p:cNvSpPr>
            <a:spLocks noGrp="1"/>
          </p:cNvSpPr>
          <p:nvPr>
            <p:ph type="body" idx="19" hasCustomPrompt="1"/>
          </p:nvPr>
        </p:nvSpPr>
        <p:spPr>
          <a:xfrm>
            <a:off x="8208081" y="1045412"/>
            <a:ext cx="369461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10" name="Text Placeholder 4"/>
          <p:cNvSpPr>
            <a:spLocks noGrp="1"/>
          </p:cNvSpPr>
          <p:nvPr>
            <p:ph type="body" sz="quarter" idx="20" hasCustomPrompt="1"/>
          </p:nvPr>
        </p:nvSpPr>
        <p:spPr>
          <a:xfrm>
            <a:off x="282604" y="6462901"/>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1538160328"/>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inition, keypoint, or quote (left justifie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3" name="Text Placeholder 2"/>
          <p:cNvSpPr>
            <a:spLocks noGrp="1"/>
          </p:cNvSpPr>
          <p:nvPr>
            <p:ph type="body" sz="quarter" idx="11" hasCustomPrompt="1"/>
          </p:nvPr>
        </p:nvSpPr>
        <p:spPr>
          <a:xfrm>
            <a:off x="609600" y="1025526"/>
            <a:ext cx="10972800" cy="5235575"/>
          </a:xfrm>
        </p:spPr>
        <p:txBody>
          <a:bodyPr anchor="ctr"/>
          <a:lstStyle>
            <a:lvl1pPr marL="0" indent="0">
              <a:spcAft>
                <a:spcPts val="1800"/>
              </a:spcAft>
              <a:buNone/>
              <a:defRPr b="0" i="1" baseline="0"/>
            </a:lvl1pPr>
            <a:lvl2pPr marL="643255" indent="0" algn="r">
              <a:spcAft>
                <a:spcPts val="1800"/>
              </a:spcAft>
              <a:buNone/>
              <a:defRPr sz="2400" baseline="0"/>
            </a:lvl2pPr>
            <a:lvl3pPr>
              <a:defRPr sz="2880"/>
            </a:lvl3pPr>
          </a:lstStyle>
          <a:p>
            <a:pPr lvl="0"/>
            <a:r>
              <a:rPr lang="en-US" dirty="0" smtClean="0"/>
              <a:t>Click to edit definition, key point, or quote</a:t>
            </a:r>
          </a:p>
          <a:p>
            <a:pPr lvl="1"/>
            <a:r>
              <a:rPr lang="en-US" dirty="0" smtClean="0"/>
              <a:t>Click to edit quoted name</a:t>
            </a:r>
          </a:p>
        </p:txBody>
      </p:sp>
      <p:sp>
        <p:nvSpPr>
          <p:cNvPr id="7" name="Title 1"/>
          <p:cNvSpPr>
            <a:spLocks noGrp="1"/>
          </p:cNvSpPr>
          <p:nvPr>
            <p:ph type="title" hasCustomPrompt="1"/>
          </p:nvPr>
        </p:nvSpPr>
        <p:spPr>
          <a:xfrm>
            <a:off x="238128" y="95308"/>
            <a:ext cx="11715751" cy="625078"/>
          </a:xfrm>
        </p:spPr>
        <p:txBody>
          <a:bodyPr/>
          <a:lstStyle>
            <a:lvl1pPr>
              <a:defRPr>
                <a:solidFill>
                  <a:schemeClr val="tx1"/>
                </a:solidFill>
              </a:defRPr>
            </a:lvl1pPr>
          </a:lstStyle>
          <a:p>
            <a:r>
              <a:rPr lang="en-US" dirty="0" smtClean="0"/>
              <a:t>Click to edit slide title, or delete</a:t>
            </a:r>
            <a:endParaRPr lang="en-US" dirty="0"/>
          </a:p>
        </p:txBody>
      </p:sp>
      <p:sp>
        <p:nvSpPr>
          <p:cNvPr id="5" name="Text Placeholder 4"/>
          <p:cNvSpPr>
            <a:spLocks noGrp="1"/>
          </p:cNvSpPr>
          <p:nvPr>
            <p:ph type="body" sz="quarter" idx="12" hasCustomPrompt="1"/>
          </p:nvPr>
        </p:nvSpPr>
        <p:spPr>
          <a:xfrm>
            <a:off x="253657"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607849410"/>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inition, keypoint, or quote (centere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3" name="Text Placeholder 2"/>
          <p:cNvSpPr>
            <a:spLocks noGrp="1"/>
          </p:cNvSpPr>
          <p:nvPr>
            <p:ph type="body" sz="quarter" idx="11" hasCustomPrompt="1"/>
          </p:nvPr>
        </p:nvSpPr>
        <p:spPr>
          <a:xfrm>
            <a:off x="587432" y="1025526"/>
            <a:ext cx="11094108" cy="5235575"/>
          </a:xfrm>
        </p:spPr>
        <p:txBody>
          <a:bodyPr anchor="ctr"/>
          <a:lstStyle>
            <a:lvl1pPr marL="0" indent="0" algn="ctr">
              <a:spcAft>
                <a:spcPts val="1800"/>
              </a:spcAft>
              <a:buNone/>
              <a:defRPr b="0" i="1" baseline="0"/>
            </a:lvl1pPr>
            <a:lvl2pPr marL="643255" indent="0" algn="r">
              <a:spcAft>
                <a:spcPts val="1800"/>
              </a:spcAft>
              <a:buNone/>
              <a:defRPr sz="2400" baseline="0"/>
            </a:lvl2pPr>
            <a:lvl3pPr>
              <a:defRPr sz="2880"/>
            </a:lvl3pPr>
          </a:lstStyle>
          <a:p>
            <a:pPr lvl="0"/>
            <a:r>
              <a:rPr lang="en-US" dirty="0" smtClean="0"/>
              <a:t>Click to edit definition, key point, or quote</a:t>
            </a:r>
          </a:p>
          <a:p>
            <a:pPr lvl="1"/>
            <a:r>
              <a:rPr lang="en-US" dirty="0" smtClean="0"/>
              <a:t>Click to edit quoted name</a:t>
            </a:r>
          </a:p>
        </p:txBody>
      </p:sp>
      <p:sp>
        <p:nvSpPr>
          <p:cNvPr id="7" name="Title 1"/>
          <p:cNvSpPr>
            <a:spLocks noGrp="1"/>
          </p:cNvSpPr>
          <p:nvPr>
            <p:ph type="title" hasCustomPrompt="1"/>
          </p:nvPr>
        </p:nvSpPr>
        <p:spPr>
          <a:xfrm>
            <a:off x="238128" y="95308"/>
            <a:ext cx="11715751" cy="625078"/>
          </a:xfrm>
        </p:spPr>
        <p:txBody>
          <a:bodyPr/>
          <a:lstStyle>
            <a:lvl1pPr>
              <a:defRPr>
                <a:solidFill>
                  <a:schemeClr val="tx1"/>
                </a:solidFill>
              </a:defRPr>
            </a:lvl1pPr>
          </a:lstStyle>
          <a:p>
            <a:r>
              <a:rPr lang="en-US" dirty="0" smtClean="0"/>
              <a:t>Click to edit slide title, or delete</a:t>
            </a:r>
            <a:endParaRPr lang="en-US" dirty="0"/>
          </a:p>
        </p:txBody>
      </p:sp>
      <p:sp>
        <p:nvSpPr>
          <p:cNvPr id="5" name="Text Placeholder 4"/>
          <p:cNvSpPr>
            <a:spLocks noGrp="1"/>
          </p:cNvSpPr>
          <p:nvPr>
            <p:ph type="body" sz="quarter" idx="12" hasCustomPrompt="1"/>
          </p:nvPr>
        </p:nvSpPr>
        <p:spPr>
          <a:xfrm>
            <a:off x="253657"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2272026352"/>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or image (with caption and optional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6" name="Picture Placeholder 2"/>
          <p:cNvSpPr>
            <a:spLocks noGrp="1"/>
          </p:cNvSpPr>
          <p:nvPr>
            <p:ph type="pic" idx="1" hasCustomPrompt="1"/>
          </p:nvPr>
        </p:nvSpPr>
        <p:spPr>
          <a:xfrm>
            <a:off x="2032000" y="1127635"/>
            <a:ext cx="8128000" cy="3874181"/>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r>
              <a:rPr lang="en-US" noProof="0" dirty="0" smtClean="0"/>
              <a:t>Insert photo or art</a:t>
            </a:r>
          </a:p>
        </p:txBody>
      </p:sp>
      <p:sp>
        <p:nvSpPr>
          <p:cNvPr id="8" name="Text Placeholder 9"/>
          <p:cNvSpPr>
            <a:spLocks noGrp="1"/>
          </p:cNvSpPr>
          <p:nvPr>
            <p:ph type="body" sz="quarter" idx="12" hasCustomPrompt="1"/>
          </p:nvPr>
        </p:nvSpPr>
        <p:spPr>
          <a:xfrm>
            <a:off x="2032000" y="5065975"/>
            <a:ext cx="8128000" cy="475079"/>
          </a:xfrm>
        </p:spPr>
        <p:txBody>
          <a:bodyPr anchor="ctr"/>
          <a:lstStyle>
            <a:lvl1pPr>
              <a:buNone/>
              <a:defRPr sz="2880" baseline="0"/>
            </a:lvl1pPr>
          </a:lstStyle>
          <a:p>
            <a:pPr lvl="0"/>
            <a:r>
              <a:rPr lang="en-US" dirty="0" smtClean="0"/>
              <a:t>Click to edit photo or art title</a:t>
            </a:r>
          </a:p>
        </p:txBody>
      </p:sp>
      <p:sp>
        <p:nvSpPr>
          <p:cNvPr id="9" name="Text Placeholder 15"/>
          <p:cNvSpPr>
            <a:spLocks noGrp="1"/>
          </p:cNvSpPr>
          <p:nvPr>
            <p:ph type="body" sz="quarter" idx="13" hasCustomPrompt="1"/>
          </p:nvPr>
        </p:nvSpPr>
        <p:spPr>
          <a:xfrm>
            <a:off x="2032000" y="5599375"/>
            <a:ext cx="8128000" cy="716947"/>
          </a:xfrm>
        </p:spPr>
        <p:txBody>
          <a:bodyPr/>
          <a:lstStyle>
            <a:lvl1pPr>
              <a:buNone/>
              <a:defRPr lang="en-US" sz="1680" b="1" dirty="0" smtClean="0">
                <a:solidFill>
                  <a:schemeClr val="tx1"/>
                </a:solidFill>
                <a:latin typeface="+mn-lt"/>
                <a:ea typeface="+mn-ea"/>
                <a:cs typeface="+mn-cs"/>
              </a:defRPr>
            </a:lvl1pPr>
            <a:lvl2pPr>
              <a:buNone/>
              <a:defRPr/>
            </a:lvl2pPr>
            <a:lvl3pPr>
              <a:buNone/>
              <a:defRPr/>
            </a:lvl3pPr>
          </a:lstStyle>
          <a:p>
            <a:pPr marL="0" lvl="0" indent="0" algn="l" rtl="0" eaLnBrk="0" fontAlgn="base" hangingPunct="0">
              <a:spcBef>
                <a:spcPct val="20000"/>
              </a:spcBef>
              <a:spcAft>
                <a:spcPct val="0"/>
              </a:spcAft>
              <a:buSzPct val="75000"/>
              <a:buFont typeface="Wingdings" panose="05000000000000000000" pitchFamily="2" charset="2"/>
              <a:buNone/>
            </a:pPr>
            <a:r>
              <a:rPr lang="en-US" dirty="0" smtClean="0"/>
              <a:t>Click to edit description or explanation</a:t>
            </a:r>
          </a:p>
        </p:txBody>
      </p:sp>
      <p:sp>
        <p:nvSpPr>
          <p:cNvPr id="7" name="Text Placeholder 4"/>
          <p:cNvSpPr>
            <a:spLocks noGrp="1"/>
          </p:cNvSpPr>
          <p:nvPr>
            <p:ph type="body" sz="quarter" idx="14"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2585048128"/>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61888E-88A1-43D1-9F4C-2D829B7E56B8}"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3905834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image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5" name="Text Placeholder 4"/>
          <p:cNvSpPr>
            <a:spLocks noGrp="1"/>
          </p:cNvSpPr>
          <p:nvPr>
            <p:ph type="body" sz="quarter" idx="11"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1945509887"/>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lid white (for larger image; without title)">
    <p:spTree>
      <p:nvGrpSpPr>
        <p:cNvPr id="1" name=""/>
        <p:cNvGrpSpPr/>
        <p:nvPr/>
      </p:nvGrpSpPr>
      <p:grpSpPr>
        <a:xfrm>
          <a:off x="0" y="0"/>
          <a:ext cx="0" cy="0"/>
          <a:chOff x="0" y="0"/>
          <a:chExt cx="0" cy="0"/>
        </a:xfrm>
      </p:grpSpPr>
      <p:sp>
        <p:nvSpPr>
          <p:cNvPr id="4" name="Rectangle 3"/>
          <p:cNvSpPr/>
          <p:nvPr userDrawn="1"/>
        </p:nvSpPr>
        <p:spPr bwMode="auto">
          <a:xfrm>
            <a:off x="0" y="0"/>
            <a:ext cx="12192000" cy="6858001"/>
          </a:xfrm>
          <a:prstGeom prst="rect">
            <a:avLst/>
          </a:prstGeom>
          <a:solidFill>
            <a:schemeClr val="bg1"/>
          </a:solidFill>
          <a:ln>
            <a:noFill/>
          </a:ln>
          <a:effectLst/>
        </p:spPr>
        <p:txBody>
          <a:bodyPr vert="horz" wrap="square" lIns="109728" tIns="54864" rIns="109728" bIns="54864"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04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endParaRPr>
          </a:p>
        </p:txBody>
      </p:sp>
      <p:sp>
        <p:nvSpPr>
          <p:cNvPr id="3" name="Slide Number Placeholder 2"/>
          <p:cNvSpPr>
            <a:spLocks noGrp="1"/>
          </p:cNvSpPr>
          <p:nvPr>
            <p:ph type="sldNum" sz="quarter" idx="10"/>
          </p:nvPr>
        </p:nvSpPr>
        <p:spPr/>
        <p:txBody>
          <a:bodyPr/>
          <a:lstStyle>
            <a:lvl1pPr>
              <a:defRPr/>
            </a:lvl1pPr>
          </a:lstStyle>
          <a:p>
            <a:fld id="{BB342D3F-0964-674F-886D-75E26F7BF682}" type="slidenum">
              <a:rPr lang="en-US"/>
              <a:t>‹#›</a:t>
            </a:fld>
            <a:endParaRPr lang="en-US"/>
          </a:p>
        </p:txBody>
      </p:sp>
      <p:sp>
        <p:nvSpPr>
          <p:cNvPr id="5" name="Text Placeholder 4"/>
          <p:cNvSpPr>
            <a:spLocks noGrp="1"/>
          </p:cNvSpPr>
          <p:nvPr>
            <p:ph type="body" sz="quarter" idx="11"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1348731414"/>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Lines_7404.pdf"/>
          <p:cNvPicPr>
            <a:picLocks noChangeAspect="1"/>
          </p:cNvPicPr>
          <p:nvPr userDrawn="1"/>
        </p:nvPicPr>
        <p:blipFill rotWithShape="1">
          <a:blip r:embed="rId2" cstate="email">
            <a:extLst>
              <a:ext uri="{28A0092B-C50C-407E-A947-70E740481C1C}">
                <a14:useLocalDpi xmlns:a14="http://schemas.microsoft.com/office/drawing/2010/main" val="0"/>
              </a:ext>
            </a:extLst>
          </a:blip>
          <a:srcRect r="85206" b="61897"/>
          <a:stretch>
            <a:fillRect/>
          </a:stretch>
        </p:blipFill>
        <p:spPr>
          <a:xfrm>
            <a:off x="3" y="1582261"/>
            <a:ext cx="1032127" cy="1960372"/>
          </a:xfrm>
          <a:prstGeom prst="rect">
            <a:avLst/>
          </a:prstGeom>
        </p:spPr>
      </p:pic>
      <p:pic>
        <p:nvPicPr>
          <p:cNvPr id="8" name="Picture 7" descr="Lines_blk.pdf"/>
          <p:cNvPicPr>
            <a:picLocks noChangeAspect="1"/>
          </p:cNvPicPr>
          <p:nvPr userDrawn="1"/>
        </p:nvPicPr>
        <p:blipFill rotWithShape="1">
          <a:blip r:embed="rId3" cstate="email">
            <a:extLst>
              <a:ext uri="{28A0092B-C50C-407E-A947-70E740481C1C}">
                <a14:useLocalDpi xmlns:a14="http://schemas.microsoft.com/office/drawing/2010/main" val="0"/>
              </a:ext>
            </a:extLst>
          </a:blip>
          <a:srcRect l="9555" t="6478" b="22982"/>
          <a:stretch>
            <a:fillRect/>
          </a:stretch>
        </p:blipFill>
        <p:spPr>
          <a:xfrm>
            <a:off x="1164905" y="1582261"/>
            <a:ext cx="11027097" cy="1960372"/>
          </a:xfrm>
          <a:prstGeom prst="rect">
            <a:avLst/>
          </a:prstGeom>
        </p:spPr>
      </p:pic>
      <p:sp>
        <p:nvSpPr>
          <p:cNvPr id="14" name="Rectangle 13"/>
          <p:cNvSpPr/>
          <p:nvPr userDrawn="1"/>
        </p:nvSpPr>
        <p:spPr>
          <a:xfrm>
            <a:off x="0" y="-1"/>
            <a:ext cx="12192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15" name="Title 14"/>
          <p:cNvSpPr>
            <a:spLocks noGrp="1"/>
          </p:cNvSpPr>
          <p:nvPr>
            <p:ph type="title" hasCustomPrompt="1"/>
          </p:nvPr>
        </p:nvSpPr>
        <p:spPr>
          <a:xfrm>
            <a:off x="1817041" y="1582261"/>
            <a:ext cx="10020095" cy="641170"/>
          </a:xfrm>
        </p:spPr>
        <p:txBody>
          <a:bodyPr anchor="t">
            <a:noAutofit/>
          </a:bodyPr>
          <a:lstStyle>
            <a:lvl1pPr>
              <a:lnSpc>
                <a:spcPct val="90000"/>
              </a:lnSpc>
              <a:defRPr sz="3360" cap="all">
                <a:solidFill>
                  <a:schemeClr val="tx1"/>
                </a:solidFill>
                <a:latin typeface="Impact" panose="020B0806030902050204"/>
                <a:cs typeface="Impact" panose="020B0806030902050204"/>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817039" y="2182939"/>
            <a:ext cx="10020097" cy="1460827"/>
          </a:xfrm>
        </p:spPr>
        <p:txBody>
          <a:bodyPr anchor="t">
            <a:noAutofit/>
          </a:bodyPr>
          <a:lstStyle>
            <a:lvl1pPr marL="0" indent="0" algn="l">
              <a:lnSpc>
                <a:spcPct val="90000"/>
              </a:lnSpc>
              <a:spcBef>
                <a:spcPts val="0"/>
              </a:spcBef>
              <a:buNone/>
              <a:defRPr sz="4800" cap="all" baseline="0">
                <a:solidFill>
                  <a:srgbClr val="A3792C"/>
                </a:solidFill>
                <a:latin typeface="Impact" panose="020B0806030902050204"/>
                <a:cs typeface="Impact" panose="020B0806030902050204"/>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smtClean="0"/>
              <a:t>Second Line</a:t>
            </a:r>
            <a:br>
              <a:rPr lang="en-US" dirty="0" smtClean="0"/>
            </a:br>
            <a:r>
              <a:rPr lang="en-US" dirty="0" smtClean="0"/>
              <a:t>Third Line</a:t>
            </a:r>
            <a:endParaRPr lang="en-US" dirty="0"/>
          </a:p>
        </p:txBody>
      </p:sp>
      <p:sp>
        <p:nvSpPr>
          <p:cNvPr id="18" name="Text Placeholder 17"/>
          <p:cNvSpPr>
            <a:spLocks noGrp="1"/>
          </p:cNvSpPr>
          <p:nvPr>
            <p:ph type="body" sz="quarter" idx="13" hasCustomPrompt="1"/>
          </p:nvPr>
        </p:nvSpPr>
        <p:spPr>
          <a:xfrm>
            <a:off x="1828800" y="3876546"/>
            <a:ext cx="10007600" cy="954143"/>
          </a:xfrm>
        </p:spPr>
        <p:txBody>
          <a:bodyPr>
            <a:noAutofit/>
          </a:bodyPr>
          <a:lstStyle>
            <a:lvl1pPr marL="3810" indent="0">
              <a:buNone/>
              <a:defRPr sz="2880" cap="all">
                <a:solidFill>
                  <a:schemeClr val="tx1">
                    <a:lumMod val="50000"/>
                    <a:lumOff val="50000"/>
                  </a:schemeClr>
                </a:solidFill>
                <a:latin typeface="Impact" panose="020B0806030902050204"/>
                <a:cs typeface="Impact" panose="020B0806030902050204"/>
              </a:defRPr>
            </a:lvl1pPr>
          </a:lstStyle>
          <a:p>
            <a:pPr lvl="0"/>
            <a:r>
              <a:rPr lang="en-US" dirty="0" smtClean="0"/>
              <a:t>Single-line Subtitle</a:t>
            </a:r>
            <a:endParaRPr lang="en-US" dirty="0"/>
          </a:p>
        </p:txBody>
      </p:sp>
    </p:spTree>
    <p:extLst>
      <p:ext uri="{BB962C8B-B14F-4D97-AF65-F5344CB8AC3E}">
        <p14:creationId xmlns:p14="http://schemas.microsoft.com/office/powerpoint/2010/main" val="39843125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969376" y="6407944"/>
            <a:ext cx="2560320" cy="365760"/>
          </a:xfrm>
          <a:prstGeom prst="rect">
            <a:avLst/>
          </a:prstGeom>
        </p:spPr>
        <p:txBody>
          <a:bodyPr/>
          <a:lstStyle/>
          <a:p>
            <a:fld id="{8408AE49-208F-418E-A2C4-A90B42CE291C}" type="datetimeFigureOut">
              <a:rPr lang="en-US" smtClean="0"/>
              <a:t>7/23/2018</a:t>
            </a:fld>
            <a:endParaRPr lang="en-US"/>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F56EFEF-3449-4FEE-BD55-D9C7DC65A2F4}"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34178114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61888E-88A1-43D1-9F4C-2D829B7E56B8}"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250520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61888E-88A1-43D1-9F4C-2D829B7E56B8}"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83817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61888E-88A1-43D1-9F4C-2D829B7E56B8}" type="datetimeFigureOut">
              <a:rPr lang="en-US" smtClean="0"/>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108956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61888E-88A1-43D1-9F4C-2D829B7E56B8}" type="datetimeFigureOut">
              <a:rPr lang="en-US" smtClean="0"/>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99292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1888E-88A1-43D1-9F4C-2D829B7E56B8}" type="datetimeFigureOut">
              <a:rPr lang="en-US" smtClean="0"/>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295388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61888E-88A1-43D1-9F4C-2D829B7E56B8}"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205477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61888E-88A1-43D1-9F4C-2D829B7E56B8}"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385432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1888E-88A1-43D1-9F4C-2D829B7E56B8}" type="datetimeFigureOut">
              <a:rPr lang="en-US" smtClean="0"/>
              <a:t>7/23/2018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57AAB-65E4-47BB-8DDD-DBB77331CAF4}" type="slidenum">
              <a:rPr lang="en-US" smtClean="0"/>
              <a:t>‹#›</a:t>
            </a:fld>
            <a:endParaRPr lang="en-US"/>
          </a:p>
        </p:txBody>
      </p:sp>
    </p:spTree>
    <p:extLst>
      <p:ext uri="{BB962C8B-B14F-4D97-AF65-F5344CB8AC3E}">
        <p14:creationId xmlns:p14="http://schemas.microsoft.com/office/powerpoint/2010/main" val="3044961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1"/>
          <p:cNvSpPr/>
          <p:nvPr/>
        </p:nvSpPr>
        <p:spPr bwMode="auto">
          <a:xfrm>
            <a:off x="0" y="0"/>
            <a:ext cx="11025475" cy="794742"/>
          </a:xfrm>
          <a:prstGeom prst="rect">
            <a:avLst/>
          </a:prstGeom>
          <a:gradFill flip="none" rotWithShape="1">
            <a:gsLst>
              <a:gs pos="0">
                <a:srgbClr val="CA9D3B"/>
              </a:gs>
              <a:gs pos="100000">
                <a:srgbClr val="FFFFFF"/>
              </a:gs>
            </a:gsLst>
            <a:lin ang="0" scaled="1"/>
            <a:tileRect/>
          </a:gradFill>
          <a:ln>
            <a:noFill/>
          </a:ln>
        </p:spPr>
        <p:txBody>
          <a:bodyPr lIns="0" tIns="0" rIns="0" bIns="0"/>
          <a:lstStyle/>
          <a:p>
            <a:pPr lvl="0"/>
            <a:endParaRPr lang="en-US" sz="2160"/>
          </a:p>
        </p:txBody>
      </p:sp>
      <p:sp>
        <p:nvSpPr>
          <p:cNvPr id="4098" name="Rectangle 2"/>
          <p:cNvSpPr>
            <a:spLocks noGrp="1" noChangeArrowheads="1"/>
          </p:cNvSpPr>
          <p:nvPr>
            <p:ph type="title"/>
          </p:nvPr>
        </p:nvSpPr>
        <p:spPr bwMode="auto">
          <a:xfrm>
            <a:off x="238128" y="95308"/>
            <a:ext cx="11715751" cy="625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lstStyle/>
          <a:p>
            <a:pPr lvl="0"/>
            <a:r>
              <a:rPr lang="en-US" dirty="0" smtClean="0">
                <a:sym typeface="Helvetica Neue Bold Condensed" charset="0"/>
              </a:rPr>
              <a:t>Click to edit title</a:t>
            </a:r>
            <a:endParaRPr lang="en-US" dirty="0">
              <a:sym typeface="Helvetica Neue Bold Condensed" charset="0"/>
            </a:endParaRPr>
          </a:p>
        </p:txBody>
      </p:sp>
      <p:sp>
        <p:nvSpPr>
          <p:cNvPr id="4099" name="Rectangle 3"/>
          <p:cNvSpPr>
            <a:spLocks noGrp="1" noChangeArrowheads="1"/>
          </p:cNvSpPr>
          <p:nvPr>
            <p:ph type="body" idx="1"/>
          </p:nvPr>
        </p:nvSpPr>
        <p:spPr bwMode="auto">
          <a:xfrm>
            <a:off x="238128" y="1088232"/>
            <a:ext cx="11324703" cy="5254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lstStyle/>
          <a:p>
            <a:pPr lvl="0"/>
            <a:r>
              <a:rPr lang="en-US" dirty="0" smtClean="0">
                <a:sym typeface="Helvetica Neue Bold Condensed" charset="0"/>
              </a:rPr>
              <a:t>Click to edit text</a:t>
            </a:r>
          </a:p>
          <a:p>
            <a:pPr lvl="1"/>
            <a:r>
              <a:rPr lang="en-US" dirty="0" smtClean="0">
                <a:sym typeface="Helvetica Neue Bold Condensed" charset="0"/>
              </a:rPr>
              <a:t>Second level</a:t>
            </a:r>
          </a:p>
          <a:p>
            <a:pPr lvl="2"/>
            <a:r>
              <a:rPr lang="en-US" dirty="0" smtClean="0">
                <a:sym typeface="Helvetica Neue Bold Condensed" charset="0"/>
              </a:rPr>
              <a:t>Third level</a:t>
            </a:r>
          </a:p>
          <a:p>
            <a:pPr lvl="3"/>
            <a:r>
              <a:rPr lang="en-US" dirty="0" smtClean="0">
                <a:sym typeface="Helvetica Neue Bold Condensed" charset="0"/>
              </a:rPr>
              <a:t>Fourth level</a:t>
            </a:r>
          </a:p>
        </p:txBody>
      </p:sp>
      <p:sp>
        <p:nvSpPr>
          <p:cNvPr id="4100"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t>‹#›</a:t>
            </a:fld>
            <a:endParaRPr lang="en-US" dirty="0"/>
          </a:p>
        </p:txBody>
      </p:sp>
    </p:spTree>
    <p:extLst>
      <p:ext uri="{BB962C8B-B14F-4D97-AF65-F5344CB8AC3E}">
        <p14:creationId xmlns:p14="http://schemas.microsoft.com/office/powerpoint/2010/main" val="1103744503"/>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3360" b="1" i="0" baseline="0">
          <a:solidFill>
            <a:schemeClr val="tx1"/>
          </a:solidFill>
          <a:latin typeface="+mj-lt"/>
          <a:ea typeface="+mj-ea"/>
          <a:cs typeface="Helvetica Neue"/>
          <a:sym typeface="Helvetica Neue Bold Condensed" charset="0"/>
        </a:defRPr>
      </a:lvl1pPr>
      <a:lvl2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2pPr>
      <a:lvl3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3pPr>
      <a:lvl4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4pPr>
      <a:lvl5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5pPr>
      <a:lvl6pPr marL="32131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6pPr>
      <a:lvl7pPr marL="64262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7pPr>
      <a:lvl8pPr marL="96393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8pPr>
      <a:lvl9pPr marL="128524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9pPr>
    </p:titleStyle>
    <p:bodyStyle>
      <a:lvl1pPr marL="749935" indent="-482600" algn="l" rtl="0" eaLnBrk="1" fontAlgn="base" hangingPunct="1">
        <a:spcBef>
          <a:spcPts val="0"/>
        </a:spcBef>
        <a:spcAft>
          <a:spcPts val="1200"/>
        </a:spcAft>
        <a:buSzPct val="100000"/>
        <a:buFont typeface="Lucida Grande" charset="0"/>
        <a:buChar char="‣"/>
        <a:defRPr sz="2880" b="1" i="0">
          <a:solidFill>
            <a:schemeClr val="tx1"/>
          </a:solidFill>
          <a:latin typeface="+mj-lt"/>
          <a:ea typeface="+mn-ea"/>
          <a:cs typeface="Helvetica Neue"/>
          <a:sym typeface="Helvetica Neue Bold Condensed" charset="0"/>
        </a:defRPr>
      </a:lvl1pPr>
      <a:lvl2pPr marL="1124585" indent="-482600" algn="l" rtl="0" eaLnBrk="1" fontAlgn="base" hangingPunct="1">
        <a:spcBef>
          <a:spcPts val="0"/>
        </a:spcBef>
        <a:spcAft>
          <a:spcPts val="600"/>
        </a:spcAft>
        <a:buClr>
          <a:srgbClr val="9A9A9A"/>
        </a:buClr>
        <a:buSzPct val="75000"/>
        <a:buFont typeface="Baskerville" charset="0"/>
        <a:buChar char="•"/>
        <a:defRPr sz="2400" b="0" i="0">
          <a:solidFill>
            <a:schemeClr val="accent1"/>
          </a:solidFill>
          <a:latin typeface="+mn-lt"/>
          <a:ea typeface="ヒラギノ明朝 ProN W3" charset="0"/>
          <a:cs typeface="Helvetica Neue Light"/>
          <a:sym typeface="Baskerville" charset="0"/>
        </a:defRPr>
      </a:lvl2pPr>
      <a:lvl3pPr marL="1499870" indent="-482600" algn="l" rtl="0" eaLnBrk="1" fontAlgn="base" hangingPunct="1">
        <a:spcBef>
          <a:spcPts val="0"/>
        </a:spcBef>
        <a:spcAft>
          <a:spcPts val="300"/>
        </a:spcAft>
        <a:buClr>
          <a:srgbClr val="9A9A9A"/>
        </a:buClr>
        <a:buSzPct val="75000"/>
        <a:buFont typeface="Baskerville" charset="0"/>
        <a:buChar char="-"/>
        <a:defRPr sz="2160" b="0" i="0">
          <a:solidFill>
            <a:schemeClr val="accent1"/>
          </a:solidFill>
          <a:latin typeface="+mn-lt"/>
          <a:ea typeface="ヒラギノ明朝 ProN W3" charset="0"/>
          <a:cs typeface="Helvetica Neue Light"/>
          <a:sym typeface="Baskerville" charset="0"/>
        </a:defRPr>
      </a:lvl3pPr>
      <a:lvl4pPr marL="1874520" indent="-482600" algn="l" rtl="0" eaLnBrk="1" fontAlgn="base" hangingPunct="1">
        <a:spcBef>
          <a:spcPts val="0"/>
        </a:spcBef>
        <a:spcAft>
          <a:spcPts val="0"/>
        </a:spcAft>
        <a:buClr>
          <a:srgbClr val="9A9A9A"/>
        </a:buClr>
        <a:buSzPct val="75000"/>
        <a:buFont typeface="Baskerville" charset="0"/>
        <a:buChar char="-"/>
        <a:defRPr sz="1920" b="0" i="0">
          <a:solidFill>
            <a:schemeClr val="accent1"/>
          </a:solidFill>
          <a:latin typeface="+mn-lt"/>
          <a:ea typeface="ヒラギノ明朝 ProN W3" charset="0"/>
          <a:cs typeface="Helvetica Neue Light"/>
          <a:sym typeface="Baskerville" charset="0"/>
        </a:defRPr>
      </a:lvl4pPr>
      <a:lvl5pPr marL="2249170" indent="-482600" algn="l" rtl="0" eaLnBrk="1" fontAlgn="base" hangingPunct="1">
        <a:spcBef>
          <a:spcPts val="0"/>
        </a:spcBef>
        <a:spcAft>
          <a:spcPct val="0"/>
        </a:spcAft>
        <a:buClr>
          <a:srgbClr val="9A9A9A"/>
        </a:buClr>
        <a:buSzPct val="75000"/>
        <a:buFont typeface="Baskerville" charset="0"/>
        <a:buChar char="-"/>
        <a:defRPr sz="1920" b="0" i="0">
          <a:solidFill>
            <a:schemeClr val="accent1"/>
          </a:solidFill>
          <a:latin typeface="+mn-lt"/>
          <a:ea typeface="ヒラギノ明朝 ProN W3" charset="0"/>
          <a:cs typeface="Helvetica Neue Light"/>
          <a:sym typeface="Baskerville" charset="0"/>
        </a:defRPr>
      </a:lvl5pPr>
      <a:lvl6pPr marL="263525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6pPr>
      <a:lvl7pPr marL="302133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7pPr>
      <a:lvl8pPr marL="3406775"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8pPr>
      <a:lvl9pPr marL="379222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9pPr>
    </p:bodyStyle>
    <p:otherStyle>
      <a:defPPr>
        <a:defRPr lang="en-US"/>
      </a:defPPr>
      <a:lvl1pPr marL="0" algn="l" defTabSz="385445" rtl="0" eaLnBrk="1" latinLnBrk="0" hangingPunct="1">
        <a:defRPr sz="1560" kern="1200">
          <a:solidFill>
            <a:schemeClr val="tx1"/>
          </a:solidFill>
          <a:latin typeface="+mn-lt"/>
          <a:ea typeface="+mn-ea"/>
          <a:cs typeface="+mn-cs"/>
        </a:defRPr>
      </a:lvl1pPr>
      <a:lvl2pPr marL="385445" algn="l" defTabSz="385445" rtl="0" eaLnBrk="1" latinLnBrk="0" hangingPunct="1">
        <a:defRPr sz="1560" kern="1200">
          <a:solidFill>
            <a:schemeClr val="tx1"/>
          </a:solidFill>
          <a:latin typeface="+mn-lt"/>
          <a:ea typeface="+mn-ea"/>
          <a:cs typeface="+mn-cs"/>
        </a:defRPr>
      </a:lvl2pPr>
      <a:lvl3pPr marL="770890" algn="l" defTabSz="385445" rtl="0" eaLnBrk="1" latinLnBrk="0" hangingPunct="1">
        <a:defRPr sz="1560" kern="1200">
          <a:solidFill>
            <a:schemeClr val="tx1"/>
          </a:solidFill>
          <a:latin typeface="+mn-lt"/>
          <a:ea typeface="+mn-ea"/>
          <a:cs typeface="+mn-cs"/>
        </a:defRPr>
      </a:lvl3pPr>
      <a:lvl4pPr marL="1156970" algn="l" defTabSz="385445" rtl="0" eaLnBrk="1" latinLnBrk="0" hangingPunct="1">
        <a:defRPr sz="1560" kern="1200">
          <a:solidFill>
            <a:schemeClr val="tx1"/>
          </a:solidFill>
          <a:latin typeface="+mn-lt"/>
          <a:ea typeface="+mn-ea"/>
          <a:cs typeface="+mn-cs"/>
        </a:defRPr>
      </a:lvl4pPr>
      <a:lvl5pPr marL="1542415" algn="l" defTabSz="385445" rtl="0" eaLnBrk="1" latinLnBrk="0" hangingPunct="1">
        <a:defRPr sz="1560" kern="1200">
          <a:solidFill>
            <a:schemeClr val="tx1"/>
          </a:solidFill>
          <a:latin typeface="+mn-lt"/>
          <a:ea typeface="+mn-ea"/>
          <a:cs typeface="+mn-cs"/>
        </a:defRPr>
      </a:lvl5pPr>
      <a:lvl6pPr marL="1928495" algn="l" defTabSz="385445" rtl="0" eaLnBrk="1" latinLnBrk="0" hangingPunct="1">
        <a:defRPr sz="1560" kern="1200">
          <a:solidFill>
            <a:schemeClr val="tx1"/>
          </a:solidFill>
          <a:latin typeface="+mn-lt"/>
          <a:ea typeface="+mn-ea"/>
          <a:cs typeface="+mn-cs"/>
        </a:defRPr>
      </a:lvl6pPr>
      <a:lvl7pPr marL="2313940" algn="l" defTabSz="385445" rtl="0" eaLnBrk="1" latinLnBrk="0" hangingPunct="1">
        <a:defRPr sz="1560" kern="1200">
          <a:solidFill>
            <a:schemeClr val="tx1"/>
          </a:solidFill>
          <a:latin typeface="+mn-lt"/>
          <a:ea typeface="+mn-ea"/>
          <a:cs typeface="+mn-cs"/>
        </a:defRPr>
      </a:lvl7pPr>
      <a:lvl8pPr marL="2700020" algn="l" defTabSz="385445" rtl="0" eaLnBrk="1" latinLnBrk="0" hangingPunct="1">
        <a:defRPr sz="1560" kern="1200">
          <a:solidFill>
            <a:schemeClr val="tx1"/>
          </a:solidFill>
          <a:latin typeface="+mn-lt"/>
          <a:ea typeface="+mn-ea"/>
          <a:cs typeface="+mn-cs"/>
        </a:defRPr>
      </a:lvl8pPr>
      <a:lvl9pPr marL="3085465" algn="l" defTabSz="385445" rtl="0" eaLnBrk="1" latinLnBrk="0" hangingPunct="1">
        <a:defRPr sz="1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r>
              <a:rPr lang="en-US" dirty="0" smtClean="0"/>
              <a:t>Show me your Friday’s Lab and extra-point problem if you finished.</a:t>
            </a:r>
          </a:p>
          <a:p>
            <a:endParaRPr lang="en-US" dirty="0"/>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a:t>
            </a:fld>
            <a:endParaRPr lang="en-US"/>
          </a:p>
        </p:txBody>
      </p:sp>
    </p:spTree>
    <p:extLst>
      <p:ext uri="{BB962C8B-B14F-4D97-AF65-F5344CB8AC3E}">
        <p14:creationId xmlns:p14="http://schemas.microsoft.com/office/powerpoint/2010/main" val="20323724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sp>
        <p:nvSpPr>
          <p:cNvPr id="7" name="Content Placeholder 6"/>
          <p:cNvSpPr>
            <a:spLocks noGrp="1"/>
          </p:cNvSpPr>
          <p:nvPr>
            <p:ph idx="1"/>
          </p:nvPr>
        </p:nvSpPr>
        <p:spPr/>
        <p:txBody>
          <a:bodyPr/>
          <a:lstStyle/>
          <a:p>
            <a:r>
              <a:rPr lang="en-US" dirty="0" smtClean="0"/>
              <a:t>Right now this is more like a C-style programming, because we don’t discuss member functions which is a feature of class/</a:t>
            </a:r>
            <a:r>
              <a:rPr lang="en-US" dirty="0" err="1" smtClean="0"/>
              <a:t>struct</a:t>
            </a:r>
            <a:r>
              <a:rPr lang="en-US" dirty="0" smtClean="0"/>
              <a:t> in C++, here I just implement those function out of the </a:t>
            </a:r>
            <a:r>
              <a:rPr lang="en-US" dirty="0" err="1" smtClean="0"/>
              <a:t>struct</a:t>
            </a:r>
            <a:r>
              <a:rPr lang="en-US" dirty="0" smtClean="0"/>
              <a:t> (actually it can be inside). We’ll discuss more about C++ when we learn class after mid-term.</a:t>
            </a:r>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10</a:t>
            </a:fld>
            <a:endParaRPr lang="en-US"/>
          </a:p>
        </p:txBody>
      </p:sp>
    </p:spTree>
    <p:extLst>
      <p:ext uri="{BB962C8B-B14F-4D97-AF65-F5344CB8AC3E}">
        <p14:creationId xmlns:p14="http://schemas.microsoft.com/office/powerpoint/2010/main" val="79783187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a Linked List?</a:t>
            </a:r>
            <a:endParaRPr lang="en-US" dirty="0"/>
          </a:p>
        </p:txBody>
      </p:sp>
      <p:sp>
        <p:nvSpPr>
          <p:cNvPr id="8" name="Content Placeholder 7"/>
          <p:cNvSpPr>
            <a:spLocks noGrp="1"/>
          </p:cNvSpPr>
          <p:nvPr>
            <p:ph idx="1"/>
          </p:nvPr>
        </p:nvSpPr>
        <p:spPr/>
        <p:txBody>
          <a:bodyPr/>
          <a:lstStyle/>
          <a:p>
            <a:r>
              <a:rPr lang="en-US" b="0" dirty="0"/>
              <a:t>A linked list is a data structure that can store </a:t>
            </a:r>
            <a:r>
              <a:rPr lang="en-US" b="0" dirty="0">
                <a:solidFill>
                  <a:schemeClr val="accent3"/>
                </a:solidFill>
              </a:rPr>
              <a:t>an indefinite amount </a:t>
            </a:r>
            <a:r>
              <a:rPr lang="en-US" b="0" dirty="0"/>
              <a:t>of items. These items are </a:t>
            </a:r>
            <a:r>
              <a:rPr lang="en-US" b="0" dirty="0">
                <a:solidFill>
                  <a:schemeClr val="accent4"/>
                </a:solidFill>
              </a:rPr>
              <a:t>connected</a:t>
            </a:r>
            <a:r>
              <a:rPr lang="en-US" b="0" dirty="0"/>
              <a:t> using </a:t>
            </a:r>
            <a:r>
              <a:rPr lang="en-US" b="0" dirty="0">
                <a:solidFill>
                  <a:schemeClr val="accent4"/>
                </a:solidFill>
              </a:rPr>
              <a:t>pointers in a sequential manner.</a:t>
            </a:r>
            <a:endParaRPr lang="en-US" dirty="0">
              <a:solidFill>
                <a:schemeClr val="accent4"/>
              </a:solidFill>
            </a:endParaRPr>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11</a:t>
            </a:fld>
            <a:endParaRPr lang="en-US"/>
          </a:p>
        </p:txBody>
      </p:sp>
    </p:spTree>
    <p:extLst>
      <p:ext uri="{BB962C8B-B14F-4D97-AF65-F5344CB8AC3E}">
        <p14:creationId xmlns:p14="http://schemas.microsoft.com/office/powerpoint/2010/main" val="36367187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advantage of using linked-list comparing to the array:</a:t>
            </a:r>
            <a:endParaRPr lang="en-US" dirty="0"/>
          </a:p>
        </p:txBody>
      </p:sp>
      <p:sp>
        <p:nvSpPr>
          <p:cNvPr id="7" name="Content Placeholder 6"/>
          <p:cNvSpPr>
            <a:spLocks noGrp="1"/>
          </p:cNvSpPr>
          <p:nvPr>
            <p:ph idx="1"/>
          </p:nvPr>
        </p:nvSpPr>
        <p:spPr/>
        <p:txBody>
          <a:bodyPr>
            <a:normAutofit fontScale="92500" lnSpcReduction="10000"/>
          </a:bodyPr>
          <a:lstStyle/>
          <a:p>
            <a:r>
              <a:rPr lang="en-US" dirty="0"/>
              <a:t>1)</a:t>
            </a:r>
            <a:r>
              <a:rPr lang="en-US" b="0" dirty="0"/>
              <a:t> </a:t>
            </a:r>
            <a:r>
              <a:rPr lang="en-US" b="0" dirty="0">
                <a:solidFill>
                  <a:schemeClr val="accent3"/>
                </a:solidFill>
              </a:rPr>
              <a:t>The size of the arrays is fixed</a:t>
            </a:r>
            <a:r>
              <a:rPr lang="en-US" b="0" dirty="0"/>
              <a:t>: So we must know the upper limit on the number of elements in advance. Also, generally, the allocated memory is equal to the upper limit irrespective of the usage.</a:t>
            </a:r>
            <a:r>
              <a:rPr lang="en-US" dirty="0"/>
              <a:t/>
            </a:r>
            <a:br>
              <a:rPr lang="en-US" dirty="0"/>
            </a:br>
            <a:r>
              <a:rPr lang="en-US" dirty="0"/>
              <a:t>2)</a:t>
            </a:r>
            <a:r>
              <a:rPr lang="en-US" b="0" dirty="0"/>
              <a:t> </a:t>
            </a:r>
            <a:r>
              <a:rPr lang="en-US" b="0" dirty="0">
                <a:solidFill>
                  <a:schemeClr val="accent3"/>
                </a:solidFill>
              </a:rPr>
              <a:t>Inserting a new element in an array of elements is expensive</a:t>
            </a:r>
            <a:r>
              <a:rPr lang="en-US" b="0" dirty="0"/>
              <a:t>, because room has to be created for the new elements and to create room existing elements have to shifted</a:t>
            </a:r>
            <a:r>
              <a:rPr lang="en-US" b="0" dirty="0" smtClean="0"/>
              <a:t>.</a:t>
            </a:r>
          </a:p>
          <a:p>
            <a:r>
              <a:rPr lang="en-US" b="0" dirty="0" err="1" smtClean="0"/>
              <a:t>eg:int</a:t>
            </a:r>
            <a:r>
              <a:rPr lang="en-US" b="0" dirty="0" smtClean="0"/>
              <a:t> id[5] </a:t>
            </a:r>
            <a:r>
              <a:rPr lang="en-US" b="0" dirty="0"/>
              <a:t>= </a:t>
            </a:r>
            <a:r>
              <a:rPr lang="en-US" b="0" dirty="0" smtClean="0"/>
              <a:t>{1000</a:t>
            </a:r>
            <a:r>
              <a:rPr lang="en-US" b="0" dirty="0"/>
              <a:t>, 1010, 1050, 2000, </a:t>
            </a:r>
            <a:r>
              <a:rPr lang="en-US" b="0" dirty="0" smtClean="0"/>
              <a:t>2040};</a:t>
            </a:r>
          </a:p>
          <a:p>
            <a:r>
              <a:rPr lang="en-US" b="0" dirty="0" smtClean="0"/>
              <a:t>what should I do if I want to insert a new element 1005 and maintain the sorted order using array?</a:t>
            </a:r>
          </a:p>
          <a:p>
            <a:r>
              <a:rPr lang="en-US" b="0" dirty="0" smtClean="0"/>
              <a:t>1: </a:t>
            </a:r>
            <a:r>
              <a:rPr lang="en-US" b="0" dirty="0" err="1" smtClean="0"/>
              <a:t>int</a:t>
            </a:r>
            <a:r>
              <a:rPr lang="en-US" b="0" dirty="0" smtClean="0"/>
              <a:t> id2[6]={}</a:t>
            </a:r>
            <a:r>
              <a:rPr lang="en-US" b="0" dirty="0"/>
              <a:t> </a:t>
            </a:r>
            <a:r>
              <a:rPr lang="en-US" b="0" dirty="0" smtClean="0"/>
              <a:t>//and </a:t>
            </a:r>
            <a:r>
              <a:rPr lang="en-US" b="0" dirty="0"/>
              <a:t>then insert them </a:t>
            </a:r>
            <a:r>
              <a:rPr lang="en-US" b="0" dirty="0" smtClean="0"/>
              <a:t>to new array one </a:t>
            </a:r>
            <a:r>
              <a:rPr lang="en-US" b="0" dirty="0"/>
              <a:t>by one</a:t>
            </a:r>
            <a:endParaRPr lang="en-US" b="0" dirty="0" smtClean="0"/>
          </a:p>
          <a:p>
            <a:r>
              <a:rPr lang="en-US" b="0" dirty="0" smtClean="0"/>
              <a:t>2: delete is also expensive: when you delete, one element, many elements need to move in order to make the index correct.</a:t>
            </a:r>
            <a:endParaRPr lang="en-US" dirty="0"/>
          </a:p>
        </p:txBody>
      </p:sp>
      <p:sp>
        <p:nvSpPr>
          <p:cNvPr id="3" name="Slide Number Placeholder 2"/>
          <p:cNvSpPr>
            <a:spLocks noGrp="1"/>
          </p:cNvSpPr>
          <p:nvPr>
            <p:ph type="sldNum" sz="quarter" idx="4"/>
          </p:nvPr>
        </p:nvSpPr>
        <p:spPr/>
        <p:txBody>
          <a:bodyPr/>
          <a:lstStyle/>
          <a:p>
            <a:fld id="{69233210-FD1D-4643-A408-4B2BDEE02D8B}" type="slidenum">
              <a:rPr lang="en-US" smtClean="0"/>
              <a:t>12</a:t>
            </a:fld>
            <a:endParaRPr lang="en-US"/>
          </a:p>
        </p:txBody>
      </p: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531181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7" name="Content Placeholder 6"/>
          <p:cNvSpPr>
            <a:spLocks noGrp="1"/>
          </p:cNvSpPr>
          <p:nvPr>
            <p:ph idx="1"/>
          </p:nvPr>
        </p:nvSpPr>
        <p:spPr/>
        <p:txBody>
          <a:bodyPr/>
          <a:lstStyle/>
          <a:p>
            <a:r>
              <a:rPr lang="en-US" dirty="0"/>
              <a:t>1)</a:t>
            </a:r>
            <a:r>
              <a:rPr lang="en-US" b="0" dirty="0"/>
              <a:t> Random access is not allowed. We have to access elements sequentially starting from the first node. So we cannot do binary search with linked lists.</a:t>
            </a:r>
            <a:r>
              <a:rPr lang="en-US" dirty="0"/>
              <a:t/>
            </a:r>
            <a:br>
              <a:rPr lang="en-US" dirty="0"/>
            </a:br>
            <a:r>
              <a:rPr lang="en-US" dirty="0"/>
              <a:t>2)</a:t>
            </a:r>
            <a:r>
              <a:rPr lang="en-US" b="0" dirty="0"/>
              <a:t> Extra memory space for a pointer is required with each element of the list.</a:t>
            </a:r>
            <a:r>
              <a:rPr lang="en-US" dirty="0"/>
              <a:t/>
            </a:r>
            <a:br>
              <a:rPr lang="en-US" dirty="0"/>
            </a:br>
            <a:r>
              <a:rPr lang="en-US" dirty="0"/>
              <a:t>3)</a:t>
            </a:r>
            <a:r>
              <a:rPr lang="en-US" b="0" dirty="0"/>
              <a:t> Not cache friendly. Since array elements are contiguous locations, there is locality of reference which is not there in case of linked lists.</a:t>
            </a:r>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13</a:t>
            </a:fld>
            <a:endParaRPr lang="en-US"/>
          </a:p>
        </p:txBody>
      </p:sp>
    </p:spTree>
    <p:extLst>
      <p:ext uri="{BB962C8B-B14F-4D97-AF65-F5344CB8AC3E}">
        <p14:creationId xmlns:p14="http://schemas.microsoft.com/office/powerpoint/2010/main" val="106709892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idx="1"/>
          </p:nvPr>
        </p:nvSpPr>
        <p:spPr/>
        <p:txBody>
          <a:bodyPr/>
          <a:lstStyle/>
          <a:p>
            <a:r>
              <a:rPr lang="en-US" b="0" dirty="0"/>
              <a:t>There are two types of linked list; singly-linked list, and doubly-linked list. </a:t>
            </a:r>
            <a:r>
              <a:rPr lang="en-US" b="0" dirty="0">
                <a:solidFill>
                  <a:schemeClr val="accent3"/>
                </a:solidFill>
              </a:rPr>
              <a:t>In a singly-linked list</a:t>
            </a:r>
            <a:r>
              <a:rPr lang="en-US" b="0" dirty="0"/>
              <a:t>, every element contains some </a:t>
            </a:r>
            <a:r>
              <a:rPr lang="en-US" b="0" dirty="0">
                <a:solidFill>
                  <a:schemeClr val="accent3"/>
                </a:solidFill>
              </a:rPr>
              <a:t>data</a:t>
            </a:r>
            <a:r>
              <a:rPr lang="en-US" b="0" dirty="0"/>
              <a:t> and </a:t>
            </a:r>
            <a:r>
              <a:rPr lang="en-US" b="0" dirty="0">
                <a:solidFill>
                  <a:schemeClr val="accent3"/>
                </a:solidFill>
              </a:rPr>
              <a:t>a link to the next element. </a:t>
            </a:r>
            <a:endParaRPr lang="en-US" b="0" dirty="0" smtClean="0">
              <a:solidFill>
                <a:schemeClr val="accent3"/>
              </a:solidFill>
            </a:endParaRPr>
          </a:p>
          <a:p>
            <a:endParaRPr lang="en-US" b="0" dirty="0" smtClean="0"/>
          </a:p>
          <a:p>
            <a:r>
              <a:rPr lang="en-US" b="0" dirty="0" smtClean="0"/>
              <a:t>On </a:t>
            </a:r>
            <a:r>
              <a:rPr lang="en-US" b="0" dirty="0"/>
              <a:t>the other hand, every </a:t>
            </a:r>
            <a:r>
              <a:rPr lang="en-US" b="0" dirty="0" smtClean="0"/>
              <a:t>element </a:t>
            </a:r>
            <a:r>
              <a:rPr lang="en-US" b="0" dirty="0"/>
              <a:t>in a </a:t>
            </a:r>
            <a:r>
              <a:rPr lang="en-US" b="0" dirty="0">
                <a:solidFill>
                  <a:schemeClr val="accent6"/>
                </a:solidFill>
              </a:rPr>
              <a:t>doubly-linked list </a:t>
            </a:r>
            <a:r>
              <a:rPr lang="en-US" b="0" dirty="0"/>
              <a:t>contains some </a:t>
            </a:r>
            <a:r>
              <a:rPr lang="en-US" b="0" dirty="0">
                <a:solidFill>
                  <a:schemeClr val="accent6"/>
                </a:solidFill>
              </a:rPr>
              <a:t>data, a link to the next </a:t>
            </a:r>
            <a:r>
              <a:rPr lang="en-US" b="0" dirty="0" smtClean="0">
                <a:solidFill>
                  <a:schemeClr val="accent6"/>
                </a:solidFill>
              </a:rPr>
              <a:t>element</a:t>
            </a:r>
            <a:r>
              <a:rPr lang="en-US" b="0" dirty="0" smtClean="0"/>
              <a:t> </a:t>
            </a:r>
            <a:r>
              <a:rPr lang="en-US" b="0" dirty="0"/>
              <a:t>and </a:t>
            </a:r>
            <a:r>
              <a:rPr lang="en-US" b="0" dirty="0">
                <a:solidFill>
                  <a:schemeClr val="accent6"/>
                </a:solidFill>
              </a:rPr>
              <a:t>a link to the previous </a:t>
            </a:r>
            <a:r>
              <a:rPr lang="en-US" b="0" dirty="0" smtClean="0">
                <a:solidFill>
                  <a:schemeClr val="accent6"/>
                </a:solidFill>
              </a:rPr>
              <a:t>element.</a:t>
            </a:r>
          </a:p>
          <a:p>
            <a:endParaRPr lang="en-US" b="0" dirty="0" smtClean="0">
              <a:solidFill>
                <a:schemeClr val="accent6"/>
              </a:solidFill>
            </a:endParaRPr>
          </a:p>
          <a:p>
            <a:r>
              <a:rPr lang="en-US" b="0" dirty="0" smtClean="0">
                <a:solidFill>
                  <a:srgbClr val="000000"/>
                </a:solidFill>
                <a:latin typeface="Arial" panose="020B0604020202020204" pitchFamily="34" charset="0"/>
              </a:rPr>
              <a:t>Multiply </a:t>
            </a:r>
            <a:r>
              <a:rPr lang="en-US" b="0" dirty="0">
                <a:solidFill>
                  <a:srgbClr val="000000"/>
                </a:solidFill>
                <a:latin typeface="Arial" panose="020B0604020202020204" pitchFamily="34" charset="0"/>
              </a:rPr>
              <a:t>linked </a:t>
            </a:r>
            <a:r>
              <a:rPr lang="en-US" b="0" dirty="0" smtClean="0">
                <a:solidFill>
                  <a:srgbClr val="000000"/>
                </a:solidFill>
                <a:latin typeface="Arial" panose="020B0604020202020204" pitchFamily="34" charset="0"/>
              </a:rPr>
              <a:t>list is just a special form of singly-linked list</a:t>
            </a:r>
          </a:p>
          <a:p>
            <a:endParaRPr lang="en-US" b="0" dirty="0">
              <a:solidFill>
                <a:srgbClr val="000000"/>
              </a:solidFill>
              <a:latin typeface="Arial" panose="020B0604020202020204" pitchFamily="34" charset="0"/>
            </a:endParaRPr>
          </a:p>
          <a:p>
            <a:endParaRPr lang="en-US" dirty="0">
              <a:solidFill>
                <a:schemeClr val="accent6"/>
              </a:solidFill>
            </a:endParaRPr>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14</a:t>
            </a:fld>
            <a:endParaRPr lang="en-US"/>
          </a:p>
        </p:txBody>
      </p:sp>
      <p:pic>
        <p:nvPicPr>
          <p:cNvPr id="10" name="Picture 9"/>
          <p:cNvPicPr>
            <a:picLocks noChangeAspect="1"/>
          </p:cNvPicPr>
          <p:nvPr/>
        </p:nvPicPr>
        <p:blipFill>
          <a:blip r:embed="rId2"/>
          <a:stretch>
            <a:fillRect/>
          </a:stretch>
        </p:blipFill>
        <p:spPr>
          <a:xfrm>
            <a:off x="3153714" y="5695280"/>
            <a:ext cx="3334801" cy="56697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487" y="4257046"/>
            <a:ext cx="5810250" cy="39052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3714" y="2521455"/>
            <a:ext cx="5131572" cy="390525"/>
          </a:xfrm>
          <a:prstGeom prst="rect">
            <a:avLst/>
          </a:prstGeom>
        </p:spPr>
      </p:pic>
    </p:spTree>
    <p:extLst>
      <p:ext uri="{BB962C8B-B14F-4D97-AF65-F5344CB8AC3E}">
        <p14:creationId xmlns:p14="http://schemas.microsoft.com/office/powerpoint/2010/main" val="39400836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endParaRPr lang="en-US" dirty="0"/>
          </a:p>
        </p:txBody>
      </p:sp>
      <p:sp>
        <p:nvSpPr>
          <p:cNvPr id="7" name="Content Placeholder 6"/>
          <p:cNvSpPr>
            <a:spLocks noGrp="1"/>
          </p:cNvSpPr>
          <p:nvPr>
            <p:ph idx="1"/>
          </p:nvPr>
        </p:nvSpPr>
        <p:spPr/>
        <p:txBody>
          <a:bodyPr/>
          <a:lstStyle/>
          <a:p>
            <a:r>
              <a:rPr lang="en-US" b="0" dirty="0"/>
              <a:t>The elements of a linked list are called the </a:t>
            </a:r>
            <a:r>
              <a:rPr lang="en-US" dirty="0"/>
              <a:t>nodes</a:t>
            </a:r>
            <a:r>
              <a:rPr lang="en-US" b="0" dirty="0"/>
              <a:t>. A node has two fields i.e. </a:t>
            </a:r>
            <a:r>
              <a:rPr lang="en-US" dirty="0"/>
              <a:t>data</a:t>
            </a:r>
            <a:r>
              <a:rPr lang="en-US" b="0" dirty="0"/>
              <a:t> and </a:t>
            </a:r>
            <a:r>
              <a:rPr lang="en-US" dirty="0"/>
              <a:t>next</a:t>
            </a:r>
            <a:r>
              <a:rPr lang="en-US" b="0" dirty="0"/>
              <a:t>. </a:t>
            </a:r>
            <a:endParaRPr lang="en-US" b="0" dirty="0" smtClean="0"/>
          </a:p>
          <a:p>
            <a:r>
              <a:rPr lang="en-US" b="0" dirty="0" smtClean="0"/>
              <a:t>The </a:t>
            </a:r>
            <a:r>
              <a:rPr lang="en-US" b="0" dirty="0"/>
              <a:t>data field contains the data being stored in that specific node. </a:t>
            </a:r>
            <a:r>
              <a:rPr lang="en-US" b="0" dirty="0" smtClean="0"/>
              <a:t>It’s not necessarily just </a:t>
            </a:r>
            <a:r>
              <a:rPr lang="en-US" b="0" dirty="0"/>
              <a:t>a single variable. There may be </a:t>
            </a:r>
            <a:r>
              <a:rPr lang="en-US" b="0" dirty="0">
                <a:solidFill>
                  <a:schemeClr val="accent6"/>
                </a:solidFill>
              </a:rPr>
              <a:t>many variables </a:t>
            </a:r>
            <a:r>
              <a:rPr lang="en-US" b="0" dirty="0"/>
              <a:t>presenting the </a:t>
            </a:r>
            <a:r>
              <a:rPr lang="en-US" dirty="0"/>
              <a:t>data</a:t>
            </a:r>
            <a:r>
              <a:rPr lang="en-US" b="0" dirty="0"/>
              <a:t> section of a node. </a:t>
            </a:r>
            <a:endParaRPr lang="en-US" b="0" dirty="0" smtClean="0"/>
          </a:p>
          <a:p>
            <a:r>
              <a:rPr lang="en-US" b="0" dirty="0" smtClean="0"/>
              <a:t>The</a:t>
            </a:r>
            <a:r>
              <a:rPr lang="en-US" b="0" dirty="0"/>
              <a:t> </a:t>
            </a:r>
            <a:r>
              <a:rPr lang="en-US" dirty="0"/>
              <a:t>next</a:t>
            </a:r>
            <a:r>
              <a:rPr lang="en-US" b="0" dirty="0"/>
              <a:t> field contains the address of the next node. So this is the place where the link between nodes is established.</a:t>
            </a:r>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15</a:t>
            </a:fld>
            <a:endParaRPr lang="en-US"/>
          </a:p>
        </p:txBody>
      </p:sp>
    </p:spTree>
    <p:extLst>
      <p:ext uri="{BB962C8B-B14F-4D97-AF65-F5344CB8AC3E}">
        <p14:creationId xmlns:p14="http://schemas.microsoft.com/office/powerpoint/2010/main" val="274399381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Some example of node in a singly-linked list:</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16</a:t>
            </a:fld>
            <a:endParaRPr lang="en-US"/>
          </a:p>
        </p:txBody>
      </p:sp>
      <p:sp>
        <p:nvSpPr>
          <p:cNvPr id="8" name="Content Placeholder 7"/>
          <p:cNvSpPr>
            <a:spLocks noGrp="1"/>
          </p:cNvSpPr>
          <p:nvPr>
            <p:ph idx="1"/>
          </p:nvPr>
        </p:nvSpPr>
        <p:spPr/>
        <p:txBody>
          <a:bodyPr/>
          <a:lstStyle/>
          <a:p>
            <a:pPr marL="267335" indent="0">
              <a:buNone/>
            </a:pPr>
            <a:r>
              <a:rPr lang="en-US" dirty="0" err="1" smtClean="0"/>
              <a:t>struct</a:t>
            </a:r>
            <a:r>
              <a:rPr lang="en-US" dirty="0" smtClean="0"/>
              <a:t> node1//most simple one </a:t>
            </a:r>
          </a:p>
          <a:p>
            <a:pPr marL="267335" indent="0">
              <a:buNone/>
            </a:pPr>
            <a:r>
              <a:rPr lang="en-US" dirty="0" smtClean="0"/>
              <a:t>{</a:t>
            </a:r>
          </a:p>
          <a:p>
            <a:pPr marL="267335" indent="0">
              <a:buNone/>
            </a:pPr>
            <a:r>
              <a:rPr lang="en-US" dirty="0"/>
              <a:t> </a:t>
            </a:r>
            <a:r>
              <a:rPr lang="en-US" dirty="0" smtClean="0"/>
              <a:t>     </a:t>
            </a:r>
            <a:r>
              <a:rPr lang="en-US" dirty="0" err="1" smtClean="0"/>
              <a:t>int</a:t>
            </a:r>
            <a:r>
              <a:rPr lang="en-US" dirty="0" smtClean="0"/>
              <a:t> data;</a:t>
            </a:r>
          </a:p>
          <a:p>
            <a:pPr marL="267335" indent="0">
              <a:buNone/>
            </a:pPr>
            <a:r>
              <a:rPr lang="en-US" dirty="0"/>
              <a:t> </a:t>
            </a:r>
            <a:r>
              <a:rPr lang="en-US" dirty="0" smtClean="0"/>
              <a:t>     node1* next;</a:t>
            </a:r>
          </a:p>
          <a:p>
            <a:pPr marL="267335" indent="0">
              <a:buNone/>
            </a:pPr>
            <a:r>
              <a:rPr lang="en-US" dirty="0" smtClean="0"/>
              <a:t>};</a:t>
            </a:r>
            <a:endParaRPr lang="en-US" dirty="0"/>
          </a:p>
        </p:txBody>
      </p:sp>
      <p:sp>
        <p:nvSpPr>
          <p:cNvPr id="13" name="Content Placeholder 12"/>
          <p:cNvSpPr>
            <a:spLocks noGrp="1"/>
          </p:cNvSpPr>
          <p:nvPr>
            <p:ph idx="12"/>
          </p:nvPr>
        </p:nvSpPr>
        <p:spPr>
          <a:xfrm>
            <a:off x="5662246" y="1133191"/>
            <a:ext cx="6285914" cy="5227692"/>
          </a:xfrm>
        </p:spPr>
        <p:txBody>
          <a:bodyPr/>
          <a:lstStyle/>
          <a:p>
            <a:pPr marL="267335" indent="0">
              <a:buNone/>
            </a:pPr>
            <a:r>
              <a:rPr lang="en-US" dirty="0" err="1" smtClean="0"/>
              <a:t>struct</a:t>
            </a:r>
            <a:r>
              <a:rPr lang="en-US" dirty="0" smtClean="0"/>
              <a:t> node2// complicated one</a:t>
            </a:r>
          </a:p>
          <a:p>
            <a:pPr marL="267335" indent="0">
              <a:buNone/>
            </a:pPr>
            <a:r>
              <a:rPr lang="en-US" dirty="0" smtClean="0"/>
              <a:t>{</a:t>
            </a:r>
          </a:p>
          <a:p>
            <a:pPr marL="267335" indent="0">
              <a:buNone/>
            </a:pPr>
            <a:r>
              <a:rPr lang="en-US" dirty="0"/>
              <a:t> </a:t>
            </a:r>
            <a:r>
              <a:rPr lang="en-US" dirty="0" smtClean="0"/>
              <a:t>       </a:t>
            </a:r>
            <a:r>
              <a:rPr lang="en-US" dirty="0" err="1" smtClean="0"/>
              <a:t>int</a:t>
            </a:r>
            <a:r>
              <a:rPr lang="en-US" dirty="0" smtClean="0"/>
              <a:t> data1;// data can be any </a:t>
            </a:r>
          </a:p>
          <a:p>
            <a:pPr marL="267335" indent="0">
              <a:buNone/>
            </a:pPr>
            <a:r>
              <a:rPr lang="en-US" dirty="0"/>
              <a:t> </a:t>
            </a:r>
            <a:r>
              <a:rPr lang="en-US" dirty="0" smtClean="0"/>
              <a:t>       float data2;// type</a:t>
            </a:r>
          </a:p>
          <a:p>
            <a:pPr marL="267335" indent="0">
              <a:buNone/>
            </a:pPr>
            <a:r>
              <a:rPr lang="en-US" dirty="0"/>
              <a:t> </a:t>
            </a:r>
            <a:r>
              <a:rPr lang="en-US" dirty="0" smtClean="0"/>
              <a:t>       string data3;</a:t>
            </a:r>
          </a:p>
          <a:p>
            <a:pPr marL="267335" indent="0">
              <a:buNone/>
            </a:pPr>
            <a:r>
              <a:rPr lang="en-US" dirty="0"/>
              <a:t> </a:t>
            </a:r>
            <a:r>
              <a:rPr lang="en-US" dirty="0" smtClean="0"/>
              <a:t>       node1 data4;</a:t>
            </a:r>
          </a:p>
          <a:p>
            <a:pPr marL="267335" indent="0">
              <a:buNone/>
            </a:pPr>
            <a:r>
              <a:rPr lang="en-US" dirty="0"/>
              <a:t> </a:t>
            </a:r>
            <a:r>
              <a:rPr lang="en-US" dirty="0" smtClean="0"/>
              <a:t>       node2* next;</a:t>
            </a:r>
          </a:p>
          <a:p>
            <a:pPr marL="267335" indent="0">
              <a:buNone/>
            </a:pPr>
            <a:r>
              <a:rPr lang="en-US" dirty="0" smtClean="0"/>
              <a:t>};</a:t>
            </a:r>
          </a:p>
          <a:p>
            <a:endParaRPr lang="en-US" dirty="0"/>
          </a:p>
        </p:txBody>
      </p:sp>
      <p:sp>
        <p:nvSpPr>
          <p:cNvPr id="14" name="Text Placeholder 1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3457639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important part in a linked-list?:</a:t>
            </a:r>
            <a:endParaRPr lang="en-US" dirty="0"/>
          </a:p>
        </p:txBody>
      </p:sp>
      <p:sp>
        <p:nvSpPr>
          <p:cNvPr id="7" name="Content Placeholder 6"/>
          <p:cNvSpPr>
            <a:spLocks noGrp="1"/>
          </p:cNvSpPr>
          <p:nvPr>
            <p:ph idx="1"/>
          </p:nvPr>
        </p:nvSpPr>
        <p:spPr/>
        <p:txBody>
          <a:bodyPr/>
          <a:lstStyle/>
          <a:p>
            <a:r>
              <a:rPr lang="en-US" dirty="0" smtClean="0"/>
              <a:t>First of all:</a:t>
            </a:r>
          </a:p>
          <a:p>
            <a:r>
              <a:rPr lang="en-US" dirty="0" smtClean="0"/>
              <a:t>As I mentioned before, boundary condition is the first thing you need to care about when writing code.</a:t>
            </a:r>
          </a:p>
          <a:p>
            <a:r>
              <a:rPr lang="en-US" dirty="0" smtClean="0"/>
              <a:t>Compare to the array and vector:</a:t>
            </a:r>
          </a:p>
          <a:p>
            <a:r>
              <a:rPr lang="en-US" dirty="0" smtClean="0"/>
              <a:t>when we ‘re using first thing we need to figure out is the first element and last element because in many cases they’re the start and the end of some process like loop.</a:t>
            </a:r>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17</a:t>
            </a:fld>
            <a:endParaRPr lang="en-US"/>
          </a:p>
        </p:txBody>
      </p:sp>
    </p:spTree>
    <p:extLst>
      <p:ext uri="{BB962C8B-B14F-4D97-AF65-F5344CB8AC3E}">
        <p14:creationId xmlns:p14="http://schemas.microsoft.com/office/powerpoint/2010/main" val="195903429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r>
              <a:rPr lang="en-US" sz="2600" b="0" dirty="0"/>
              <a:t>For a linked-list, we can do an analogy, because </a:t>
            </a:r>
            <a:r>
              <a:rPr lang="en-US" sz="2600" b="0" dirty="0" smtClean="0"/>
              <a:t>this is </a:t>
            </a:r>
            <a:r>
              <a:rPr lang="en-US" sz="2600" b="0" dirty="0"/>
              <a:t>also a data </a:t>
            </a:r>
            <a:r>
              <a:rPr lang="en-US" sz="2600" b="0" dirty="0" smtClean="0"/>
              <a:t>sequence: </a:t>
            </a:r>
            <a:r>
              <a:rPr lang="en-US" sz="2600" b="0" dirty="0" smtClean="0">
                <a:solidFill>
                  <a:schemeClr val="accent3"/>
                </a:solidFill>
              </a:rPr>
              <a:t>how to start and how to end matters a lot:</a:t>
            </a:r>
          </a:p>
          <a:p>
            <a:r>
              <a:rPr lang="en-US" sz="2600" b="0" dirty="0"/>
              <a:t>No matter how many nodes are present in the linked list, the very first node is called </a:t>
            </a:r>
            <a:r>
              <a:rPr lang="en-US" sz="2600" dirty="0"/>
              <a:t>head</a:t>
            </a:r>
            <a:r>
              <a:rPr lang="en-US" sz="2600" b="0" dirty="0"/>
              <a:t> and the last node is called the </a:t>
            </a:r>
            <a:r>
              <a:rPr lang="en-US" sz="2600" dirty="0"/>
              <a:t>tail</a:t>
            </a:r>
            <a:r>
              <a:rPr lang="en-US" sz="2600" b="0" dirty="0"/>
              <a:t>. If there is just one node created then it is called both head and tail</a:t>
            </a:r>
            <a:r>
              <a:rPr lang="en-US" sz="2600" b="0" dirty="0" smtClean="0"/>
              <a:t>.</a:t>
            </a:r>
          </a:p>
          <a:p>
            <a:r>
              <a:rPr lang="en-US" sz="2600" b="0" dirty="0" smtClean="0"/>
              <a:t>If a program doesn’t get the head, then it can not access this list.</a:t>
            </a:r>
          </a:p>
          <a:p>
            <a:r>
              <a:rPr lang="en-US" sz="2600" b="0" dirty="0" smtClean="0"/>
              <a:t>If there’s no tail, many bugs happen (dead loop, wild pointer, etc.)</a:t>
            </a:r>
            <a:endParaRPr lang="en-US" sz="2600" dirty="0"/>
          </a:p>
          <a:p>
            <a:endParaRPr lang="en-US" dirty="0"/>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18</a:t>
            </a:fld>
            <a:endParaRPr lang="en-US"/>
          </a:p>
        </p:txBody>
      </p:sp>
      <p:pic>
        <p:nvPicPr>
          <p:cNvPr id="1026" name="Picture 2" descr="singly link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37" y="4333874"/>
            <a:ext cx="10086975"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85574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Next thing we need to care about is creating the list</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19</a:t>
            </a:fld>
            <a:endParaRPr lang="en-US"/>
          </a:p>
        </p:txBody>
      </p:sp>
      <p:sp>
        <p:nvSpPr>
          <p:cNvPr id="13" name="Content Placeholder 12"/>
          <p:cNvSpPr>
            <a:spLocks noGrp="1"/>
          </p:cNvSpPr>
          <p:nvPr>
            <p:ph idx="1"/>
          </p:nvPr>
        </p:nvSpPr>
        <p:spPr/>
        <p:txBody>
          <a:bodyPr/>
          <a:lstStyle/>
          <a:p>
            <a:pPr marL="267335" indent="0">
              <a:buNone/>
            </a:pPr>
            <a:r>
              <a:rPr lang="en-US" dirty="0" err="1"/>
              <a:t>struct</a:t>
            </a:r>
            <a:r>
              <a:rPr lang="en-US" dirty="0"/>
              <a:t> </a:t>
            </a:r>
            <a:r>
              <a:rPr lang="en-US" dirty="0" smtClean="0"/>
              <a:t>node</a:t>
            </a:r>
            <a:endParaRPr lang="en-US" dirty="0"/>
          </a:p>
          <a:p>
            <a:pPr marL="267335" indent="0">
              <a:buNone/>
            </a:pPr>
            <a:r>
              <a:rPr lang="en-US" dirty="0"/>
              <a:t>{</a:t>
            </a:r>
          </a:p>
          <a:p>
            <a:pPr marL="267335" indent="0">
              <a:buNone/>
            </a:pPr>
            <a:r>
              <a:rPr lang="en-US" dirty="0"/>
              <a:t>      </a:t>
            </a:r>
            <a:r>
              <a:rPr lang="en-US" dirty="0" err="1"/>
              <a:t>int</a:t>
            </a:r>
            <a:r>
              <a:rPr lang="en-US" dirty="0"/>
              <a:t> data;</a:t>
            </a:r>
          </a:p>
          <a:p>
            <a:pPr marL="267335" indent="0">
              <a:buNone/>
            </a:pPr>
            <a:r>
              <a:rPr lang="en-US" dirty="0"/>
              <a:t>      </a:t>
            </a:r>
            <a:r>
              <a:rPr lang="en-US" dirty="0" smtClean="0"/>
              <a:t>node* </a:t>
            </a:r>
            <a:r>
              <a:rPr lang="en-US" dirty="0"/>
              <a:t>next;</a:t>
            </a:r>
          </a:p>
          <a:p>
            <a:pPr marL="267335" indent="0">
              <a:buNone/>
            </a:pPr>
            <a:r>
              <a:rPr lang="en-US" dirty="0"/>
              <a:t>};</a:t>
            </a:r>
          </a:p>
          <a:p>
            <a:endParaRPr lang="en-US" dirty="0"/>
          </a:p>
        </p:txBody>
      </p:sp>
      <p:sp>
        <p:nvSpPr>
          <p:cNvPr id="15" name="Content Placeholder 14"/>
          <p:cNvSpPr>
            <a:spLocks noGrp="1"/>
          </p:cNvSpPr>
          <p:nvPr>
            <p:ph idx="12"/>
          </p:nvPr>
        </p:nvSpPr>
        <p:spPr/>
        <p:txBody>
          <a:bodyPr/>
          <a:lstStyle/>
          <a:p>
            <a:r>
              <a:rPr lang="en-US" dirty="0" smtClean="0"/>
              <a:t>1, declare the head and tail pointer, because now we don’t have a node yet, so we initialize it with null:</a:t>
            </a:r>
          </a:p>
          <a:p>
            <a:pPr marL="267335" indent="0">
              <a:buNone/>
            </a:pPr>
            <a:r>
              <a:rPr lang="en-US" dirty="0" smtClean="0"/>
              <a:t>node1 *head=NULL;</a:t>
            </a:r>
          </a:p>
          <a:p>
            <a:pPr marL="267335" indent="0">
              <a:buNone/>
            </a:pPr>
            <a:r>
              <a:rPr lang="en-US" dirty="0" smtClean="0"/>
              <a:t>node2 *tail=NULL;</a:t>
            </a:r>
            <a:endParaRPr lang="en-US" dirty="0"/>
          </a:p>
        </p:txBody>
      </p:sp>
      <p:sp>
        <p:nvSpPr>
          <p:cNvPr id="16" name="Text Placeholder 1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221109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497" y="1674517"/>
            <a:ext cx="6635317" cy="470370"/>
          </a:xfrm>
        </p:spPr>
        <p:txBody>
          <a:bodyPr anchor="ctr"/>
          <a:lstStyle/>
          <a:p>
            <a:r>
              <a:rPr lang="en-US" sz="2400" dirty="0" smtClean="0"/>
              <a:t>CIT Summer Course</a:t>
            </a:r>
            <a:endParaRPr lang="en-US" sz="2400" dirty="0">
              <a:latin typeface="Impact" panose="020B0806030902050204"/>
              <a:cs typeface="Impact" panose="020B0806030902050204"/>
            </a:endParaRPr>
          </a:p>
        </p:txBody>
      </p:sp>
      <p:sp>
        <p:nvSpPr>
          <p:cNvPr id="3" name="Subtitle 2"/>
          <p:cNvSpPr>
            <a:spLocks noGrp="1"/>
          </p:cNvSpPr>
          <p:nvPr>
            <p:ph type="subTitle" idx="1"/>
          </p:nvPr>
        </p:nvSpPr>
        <p:spPr>
          <a:xfrm>
            <a:off x="1174750" y="2145030"/>
            <a:ext cx="7591425" cy="1316990"/>
          </a:xfrm>
        </p:spPr>
        <p:txBody>
          <a:bodyPr anchor="ctr"/>
          <a:lstStyle/>
          <a:p>
            <a:r>
              <a:rPr lang="en-US" sz="3840" dirty="0" smtClean="0"/>
              <a:t>Midterm and Linked List</a:t>
            </a:r>
            <a:endParaRPr lang="en-US" sz="3840" dirty="0"/>
          </a:p>
        </p:txBody>
      </p:sp>
      <p:sp>
        <p:nvSpPr>
          <p:cNvPr id="9" name="Text Placeholder 8"/>
          <p:cNvSpPr>
            <a:spLocks noGrp="1"/>
          </p:cNvSpPr>
          <p:nvPr>
            <p:ph type="body" sz="quarter" idx="13"/>
          </p:nvPr>
        </p:nvSpPr>
        <p:spPr>
          <a:xfrm>
            <a:off x="2141620" y="3769458"/>
            <a:ext cx="9006840" cy="954143"/>
          </a:xfrm>
        </p:spPr>
        <p:txBody>
          <a:bodyPr anchor="ctr"/>
          <a:lstStyle/>
          <a:p>
            <a:pPr marL="3175" indent="0">
              <a:spcAft>
                <a:spcPts val="0"/>
              </a:spcAft>
              <a:buNone/>
            </a:pPr>
            <a:r>
              <a:rPr lang="en-US" sz="2400" dirty="0"/>
              <a:t>Huyunting Huang</a:t>
            </a:r>
          </a:p>
        </p:txBody>
      </p:sp>
      <p:sp>
        <p:nvSpPr>
          <p:cNvPr id="11" name="Text Placeholder 10"/>
          <p:cNvSpPr>
            <a:spLocks noGrp="1"/>
          </p:cNvSpPr>
          <p:nvPr>
            <p:ph type="body" sz="quarter" idx="4294967295"/>
          </p:nvPr>
        </p:nvSpPr>
        <p:spPr>
          <a:xfrm>
            <a:off x="2131031" y="4419065"/>
            <a:ext cx="9017429" cy="592666"/>
          </a:xfrm>
        </p:spPr>
        <p:txBody>
          <a:bodyPr anchor="ctr"/>
          <a:lstStyle/>
          <a:p>
            <a:pPr marL="3175" indent="0">
              <a:spcBef>
                <a:spcPts val="0"/>
              </a:spcBef>
              <a:spcAft>
                <a:spcPts val="0"/>
              </a:spcAft>
              <a:buNone/>
            </a:pPr>
            <a:r>
              <a:rPr lang="en-US" sz="1920" cap="all" dirty="0">
                <a:solidFill>
                  <a:schemeClr val="tx1">
                    <a:lumMod val="50000"/>
                    <a:lumOff val="50000"/>
                  </a:schemeClr>
                </a:solidFill>
                <a:latin typeface="Impact" panose="020B0806030902050204"/>
                <a:cs typeface="Impact" panose="020B0806030902050204"/>
              </a:rPr>
              <a:t>Master Student of CIT</a:t>
            </a:r>
          </a:p>
        </p:txBody>
      </p:sp>
      <p:sp>
        <p:nvSpPr>
          <p:cNvPr id="7" name="Rectangle 37"/>
          <p:cNvSpPr>
            <a:spLocks noChangeArrowheads="1"/>
          </p:cNvSpPr>
          <p:nvPr/>
        </p:nvSpPr>
        <p:spPr bwMode="auto">
          <a:xfrm>
            <a:off x="609600" y="5680576"/>
            <a:ext cx="10972800" cy="1182650"/>
          </a:xfrm>
          <a:prstGeom prst="rect">
            <a:avLst/>
          </a:prstGeom>
          <a:gradFill flip="none" rotWithShape="1">
            <a:gsLst>
              <a:gs pos="0">
                <a:srgbClr val="CA9D3B"/>
              </a:gs>
              <a:gs pos="100000">
                <a:srgbClr val="FFFFFF"/>
              </a:gs>
            </a:gsLst>
            <a:lin ang="10800000" scaled="0"/>
            <a:tileRect/>
          </a:gradFill>
          <a:ln>
            <a:no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1"/>
          <p:cNvSpPr/>
          <p:nvPr/>
        </p:nvSpPr>
        <p:spPr bwMode="auto">
          <a:xfrm>
            <a:off x="609600" y="1"/>
            <a:ext cx="10972800" cy="1065425"/>
          </a:xfrm>
          <a:prstGeom prst="rect">
            <a:avLst/>
          </a:prstGeom>
          <a:gradFill flip="none" rotWithShape="1">
            <a:gsLst>
              <a:gs pos="0">
                <a:srgbClr val="CA9D3B"/>
              </a:gs>
              <a:gs pos="100000">
                <a:srgbClr val="FFFFFF"/>
              </a:gs>
            </a:gsLst>
            <a:lin ang="0" scaled="1"/>
            <a:tileRect/>
          </a:gradFill>
          <a:ln>
            <a:no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 Placeholder 10"/>
          <p:cNvSpPr>
            <a:spLocks noGrp="1"/>
          </p:cNvSpPr>
          <p:nvPr>
            <p:ph type="body" sz="quarter" idx="4294967295"/>
          </p:nvPr>
        </p:nvSpPr>
        <p:spPr>
          <a:xfrm>
            <a:off x="6147037" y="5886628"/>
            <a:ext cx="5334823" cy="829499"/>
          </a:xfrm>
        </p:spPr>
        <p:txBody>
          <a:bodyPr anchor="ctr"/>
          <a:lstStyle/>
          <a:p>
            <a:pPr marL="228600" indent="-225425" algn="r">
              <a:spcBef>
                <a:spcPts val="0"/>
              </a:spcBef>
              <a:spcAft>
                <a:spcPts val="0"/>
              </a:spcAft>
              <a:buNone/>
            </a:pPr>
            <a:r>
              <a:rPr lang="en-US" sz="1440" b="0" dirty="0" smtClean="0">
                <a:solidFill>
                  <a:schemeClr val="tx1"/>
                </a:solidFill>
              </a:rPr>
              <a:t>© </a:t>
            </a:r>
            <a:fld id="{2075CE73-6FB7-9249-A07D-544891904E38}" type="datetime4">
              <a:rPr lang="en-US" sz="1440" b="0" dirty="0" smtClean="0">
                <a:solidFill>
                  <a:schemeClr val="tx1"/>
                </a:solidFill>
              </a:rPr>
              <a:t>July 23, 2018</a:t>
            </a:fld>
            <a:r>
              <a:rPr lang="en-US" sz="1440" b="0" dirty="0" smtClean="0">
                <a:solidFill>
                  <a:schemeClr val="tx1"/>
                </a:solidFill>
              </a:rPr>
              <a:t> by INSTRUCTOR FULL NAME. All rights reserved.  </a:t>
            </a:r>
            <a:br>
              <a:rPr lang="en-US" sz="1440" b="0" dirty="0" smtClean="0">
                <a:solidFill>
                  <a:schemeClr val="tx1"/>
                </a:solidFill>
              </a:rPr>
            </a:br>
            <a:r>
              <a:rPr lang="en-US" sz="1440" b="0" dirty="0" smtClean="0">
                <a:solidFill>
                  <a:schemeClr val="tx1"/>
                </a:solidFill>
              </a:rPr>
              <a:t>This presentation may not be duplicated or transmitted, in part or in whole, without the express written permission of the author.</a:t>
            </a:r>
            <a:endParaRPr lang="en-US" sz="1440" b="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5736" y="1108159"/>
            <a:ext cx="2819400" cy="4249150"/>
          </a:xfrm>
          <a:prstGeom prst="rect">
            <a:avLst/>
          </a:prstGeom>
        </p:spPr>
      </p:pic>
      <p:grpSp>
        <p:nvGrpSpPr>
          <p:cNvPr id="6" name="Group 5"/>
          <p:cNvGrpSpPr/>
          <p:nvPr/>
        </p:nvGrpSpPr>
        <p:grpSpPr>
          <a:xfrm>
            <a:off x="914714" y="5836013"/>
            <a:ext cx="1642262" cy="873601"/>
            <a:chOff x="254262" y="4863344"/>
            <a:chExt cx="1368552" cy="728001"/>
          </a:xfrm>
        </p:grpSpPr>
        <p:pic>
          <p:nvPicPr>
            <p:cNvPr id="16" name="Picture 15" descr="Official Purdue-CoT-CIT PNG.png"/>
            <p:cNvPicPr>
              <a:picLocks noChangeAspect="1"/>
            </p:cNvPicPr>
            <p:nvPr/>
          </p:nvPicPr>
          <p:blipFill rotWithShape="1">
            <a:blip r:embed="rId4" cstate="email">
              <a:extLst>
                <a:ext uri="{28A0092B-C50C-407E-A947-70E740481C1C}">
                  <a14:useLocalDpi xmlns:a14="http://schemas.microsoft.com/office/drawing/2010/main" val="0"/>
                </a:ext>
              </a:extLst>
            </a:blip>
            <a:srcRect t="64544"/>
            <a:stretch>
              <a:fillRect/>
            </a:stretch>
          </p:blipFill>
          <p:spPr>
            <a:xfrm>
              <a:off x="268958" y="5348177"/>
              <a:ext cx="1339160" cy="243168"/>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4262" y="4863344"/>
              <a:ext cx="1368552" cy="426720"/>
            </a:xfrm>
            <a:prstGeom prst="rect">
              <a:avLst/>
            </a:prstGeom>
          </p:spPr>
        </p:pic>
      </p:grpSp>
    </p:spTree>
    <p:extLst>
      <p:ext uri="{BB962C8B-B14F-4D97-AF65-F5344CB8AC3E}">
        <p14:creationId xmlns:p14="http://schemas.microsoft.com/office/powerpoint/2010/main" val="19730357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node</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20</a:t>
            </a:fld>
            <a:endParaRPr lang="en-US"/>
          </a:p>
        </p:txBody>
      </p:sp>
      <p:sp>
        <p:nvSpPr>
          <p:cNvPr id="8" name="Content Placeholder 7"/>
          <p:cNvSpPr>
            <a:spLocks noGrp="1"/>
          </p:cNvSpPr>
          <p:nvPr>
            <p:ph idx="1"/>
          </p:nvPr>
        </p:nvSpPr>
        <p:spPr>
          <a:xfrm>
            <a:off x="238127" y="809378"/>
            <a:ext cx="5571744" cy="6048622"/>
          </a:xfrm>
        </p:spPr>
        <p:txBody>
          <a:bodyPr>
            <a:normAutofit fontScale="77500" lnSpcReduction="20000"/>
          </a:bodyPr>
          <a:lstStyle/>
          <a:p>
            <a:pPr marL="267335" indent="0">
              <a:spcAft>
                <a:spcPts val="300"/>
              </a:spcAft>
              <a:buNone/>
            </a:pPr>
            <a:r>
              <a:rPr lang="en-US" dirty="0"/>
              <a:t>void</a:t>
            </a:r>
            <a:r>
              <a:rPr lang="en-US" b="0" dirty="0"/>
              <a:t> </a:t>
            </a:r>
            <a:r>
              <a:rPr lang="en-US" dirty="0" err="1"/>
              <a:t>createnode</a:t>
            </a:r>
            <a:r>
              <a:rPr lang="en-US" b="0" dirty="0"/>
              <a:t>(</a:t>
            </a:r>
            <a:r>
              <a:rPr lang="en-US" dirty="0" err="1"/>
              <a:t>int</a:t>
            </a:r>
            <a:r>
              <a:rPr lang="en-US" b="0" dirty="0"/>
              <a:t> </a:t>
            </a:r>
            <a:r>
              <a:rPr lang="en-US" b="0" dirty="0" smtClean="0"/>
              <a:t>value, node* head, node* tail)</a:t>
            </a:r>
          </a:p>
          <a:p>
            <a:pPr marL="267335" indent="0">
              <a:spcAft>
                <a:spcPts val="300"/>
              </a:spcAft>
              <a:buNone/>
            </a:pPr>
            <a:r>
              <a:rPr lang="en-US" b="0" dirty="0" smtClean="0"/>
              <a:t> </a:t>
            </a:r>
            <a:r>
              <a:rPr lang="en-US" b="0" dirty="0"/>
              <a:t>{ </a:t>
            </a:r>
            <a:endParaRPr lang="en-US" b="0" dirty="0" smtClean="0"/>
          </a:p>
          <a:p>
            <a:pPr marL="267335" indent="0">
              <a:spcAft>
                <a:spcPts val="300"/>
              </a:spcAft>
              <a:buNone/>
            </a:pPr>
            <a:r>
              <a:rPr lang="en-US" b="0" dirty="0"/>
              <a:t> </a:t>
            </a:r>
            <a:r>
              <a:rPr lang="en-US" b="0" dirty="0" smtClean="0"/>
              <a:t>   node </a:t>
            </a:r>
            <a:r>
              <a:rPr lang="en-US" b="0" dirty="0"/>
              <a:t>*temp=</a:t>
            </a:r>
            <a:r>
              <a:rPr lang="en-US" dirty="0"/>
              <a:t>new</a:t>
            </a:r>
            <a:r>
              <a:rPr lang="en-US" b="0" dirty="0"/>
              <a:t> node; </a:t>
            </a:r>
            <a:r>
              <a:rPr lang="en-US" b="0" dirty="0" smtClean="0"/>
              <a:t>// allocate </a:t>
            </a:r>
          </a:p>
          <a:p>
            <a:pPr marL="267335" indent="0">
              <a:spcAft>
                <a:spcPts val="300"/>
              </a:spcAft>
              <a:buNone/>
            </a:pPr>
            <a:r>
              <a:rPr lang="en-US" b="0" dirty="0"/>
              <a:t> </a:t>
            </a:r>
            <a:r>
              <a:rPr lang="en-US" b="0" dirty="0" smtClean="0"/>
              <a:t>                                            memory for a node</a:t>
            </a:r>
          </a:p>
          <a:p>
            <a:pPr marL="267335" indent="0">
              <a:spcAft>
                <a:spcPts val="300"/>
              </a:spcAft>
              <a:buNone/>
            </a:pPr>
            <a:r>
              <a:rPr lang="en-US" b="0" dirty="0" smtClean="0"/>
              <a:t>           temp-</a:t>
            </a:r>
            <a:r>
              <a:rPr lang="en-US" b="0" dirty="0"/>
              <a:t>&gt;data=value</a:t>
            </a:r>
            <a:r>
              <a:rPr lang="en-US" b="0" dirty="0" smtClean="0"/>
              <a:t>;// assign the value</a:t>
            </a:r>
          </a:p>
          <a:p>
            <a:pPr marL="267335" indent="0">
              <a:spcAft>
                <a:spcPts val="300"/>
              </a:spcAft>
              <a:buNone/>
            </a:pPr>
            <a:r>
              <a:rPr lang="en-US" b="0" dirty="0" smtClean="0"/>
              <a:t>           temp-</a:t>
            </a:r>
            <a:r>
              <a:rPr lang="en-US" b="0" dirty="0"/>
              <a:t>&gt;next=NULL; </a:t>
            </a:r>
            <a:r>
              <a:rPr lang="en-US" b="0" dirty="0" smtClean="0"/>
              <a:t>//</a:t>
            </a:r>
            <a:r>
              <a:rPr lang="en-US" b="0" dirty="0" smtClean="0">
                <a:solidFill>
                  <a:schemeClr val="accent6"/>
                </a:solidFill>
              </a:rPr>
              <a:t>always initialize </a:t>
            </a:r>
            <a:r>
              <a:rPr lang="en-US" dirty="0" smtClean="0"/>
              <a:t>if</a:t>
            </a:r>
            <a:r>
              <a:rPr lang="en-US" b="0" dirty="0" smtClean="0"/>
              <a:t>(head</a:t>
            </a:r>
            <a:r>
              <a:rPr lang="en-US" b="0" dirty="0"/>
              <a:t>==NULL</a:t>
            </a:r>
            <a:r>
              <a:rPr lang="en-US" b="0" dirty="0" smtClean="0"/>
              <a:t>)//</a:t>
            </a:r>
            <a:r>
              <a:rPr lang="en-US" b="0" dirty="0">
                <a:solidFill>
                  <a:schemeClr val="accent6"/>
                </a:solidFill>
              </a:rPr>
              <a:t>pointer </a:t>
            </a:r>
            <a:r>
              <a:rPr lang="en-US" b="0" dirty="0" smtClean="0">
                <a:solidFill>
                  <a:schemeClr val="accent6"/>
                </a:solidFill>
              </a:rPr>
              <a:t>, </a:t>
            </a:r>
            <a:r>
              <a:rPr lang="en-US" b="0" dirty="0">
                <a:solidFill>
                  <a:schemeClr val="accent6"/>
                </a:solidFill>
              </a:rPr>
              <a:t>if not using </a:t>
            </a:r>
            <a:r>
              <a:rPr lang="en-US" b="0" dirty="0" smtClean="0">
                <a:solidFill>
                  <a:schemeClr val="accent6"/>
                </a:solidFill>
              </a:rPr>
              <a:t>it,</a:t>
            </a:r>
          </a:p>
          <a:p>
            <a:pPr marL="267335" indent="0">
              <a:spcAft>
                <a:spcPts val="300"/>
              </a:spcAft>
              <a:buNone/>
            </a:pPr>
            <a:r>
              <a:rPr lang="en-US" b="0" dirty="0" smtClean="0"/>
              <a:t>    {                      // </a:t>
            </a:r>
            <a:r>
              <a:rPr lang="en-US" b="0" dirty="0" smtClean="0">
                <a:solidFill>
                  <a:schemeClr val="accent6"/>
                </a:solidFill>
              </a:rPr>
              <a:t>assign </a:t>
            </a:r>
            <a:r>
              <a:rPr lang="en-US" b="0" dirty="0">
                <a:solidFill>
                  <a:schemeClr val="accent6"/>
                </a:solidFill>
              </a:rPr>
              <a:t>it with </a:t>
            </a:r>
            <a:r>
              <a:rPr lang="en-US" b="0" dirty="0" smtClean="0">
                <a:solidFill>
                  <a:schemeClr val="accent6"/>
                </a:solidFill>
              </a:rPr>
              <a:t>NULL</a:t>
            </a:r>
          </a:p>
          <a:p>
            <a:pPr marL="267335" indent="0">
              <a:spcAft>
                <a:spcPts val="300"/>
              </a:spcAft>
              <a:buNone/>
            </a:pPr>
            <a:r>
              <a:rPr lang="en-US" b="0" dirty="0" smtClean="0"/>
              <a:t>         head=temp</a:t>
            </a:r>
            <a:r>
              <a:rPr lang="en-US" b="0" dirty="0"/>
              <a:t>; </a:t>
            </a:r>
            <a:endParaRPr lang="en-US" b="0" dirty="0" smtClean="0"/>
          </a:p>
          <a:p>
            <a:pPr marL="267335" indent="0">
              <a:spcAft>
                <a:spcPts val="300"/>
              </a:spcAft>
              <a:buNone/>
            </a:pPr>
            <a:r>
              <a:rPr lang="en-US" b="0" dirty="0" smtClean="0"/>
              <a:t>         tail=temp</a:t>
            </a:r>
            <a:r>
              <a:rPr lang="en-US" b="0" dirty="0"/>
              <a:t>; </a:t>
            </a:r>
            <a:endParaRPr lang="en-US" b="0" dirty="0" smtClean="0"/>
          </a:p>
          <a:p>
            <a:pPr marL="267335" indent="0">
              <a:spcAft>
                <a:spcPts val="300"/>
              </a:spcAft>
              <a:buNone/>
            </a:pPr>
            <a:r>
              <a:rPr lang="en-US" b="0" dirty="0" smtClean="0"/>
              <a:t>         temp=NULL</a:t>
            </a:r>
            <a:r>
              <a:rPr lang="en-US" b="0" dirty="0"/>
              <a:t>; </a:t>
            </a:r>
            <a:endParaRPr lang="en-US" b="0" dirty="0" smtClean="0"/>
          </a:p>
          <a:p>
            <a:pPr marL="267335" indent="0">
              <a:spcAft>
                <a:spcPts val="300"/>
              </a:spcAft>
              <a:buNone/>
            </a:pPr>
            <a:r>
              <a:rPr lang="en-US" b="0" dirty="0" smtClean="0"/>
              <a:t>    } </a:t>
            </a:r>
          </a:p>
          <a:p>
            <a:pPr marL="267335" indent="0">
              <a:spcAft>
                <a:spcPts val="300"/>
              </a:spcAft>
              <a:buNone/>
            </a:pPr>
            <a:r>
              <a:rPr lang="en-US" dirty="0" smtClean="0"/>
              <a:t>else</a:t>
            </a:r>
            <a:r>
              <a:rPr lang="en-US" b="0" dirty="0" smtClean="0"/>
              <a:t> </a:t>
            </a:r>
          </a:p>
          <a:p>
            <a:pPr marL="267335" indent="0">
              <a:spcAft>
                <a:spcPts val="300"/>
              </a:spcAft>
              <a:buNone/>
            </a:pPr>
            <a:r>
              <a:rPr lang="en-US" b="0" dirty="0"/>
              <a:t> </a:t>
            </a:r>
            <a:r>
              <a:rPr lang="en-US" b="0" dirty="0" smtClean="0"/>
              <a:t>  { </a:t>
            </a:r>
          </a:p>
          <a:p>
            <a:pPr marL="267335" indent="0">
              <a:spcAft>
                <a:spcPts val="300"/>
              </a:spcAft>
              <a:buNone/>
            </a:pPr>
            <a:r>
              <a:rPr lang="en-US" b="0" dirty="0" smtClean="0"/>
              <a:t>         tail-</a:t>
            </a:r>
            <a:r>
              <a:rPr lang="en-US" b="0" dirty="0"/>
              <a:t>&gt;next=temp; </a:t>
            </a:r>
            <a:r>
              <a:rPr lang="en-US" b="0" dirty="0" smtClean="0"/>
              <a:t>// </a:t>
            </a:r>
            <a:r>
              <a:rPr lang="en-US" b="0" dirty="0" smtClean="0">
                <a:solidFill>
                  <a:schemeClr val="accent6"/>
                </a:solidFill>
              </a:rPr>
              <a:t>insert element at the </a:t>
            </a:r>
          </a:p>
          <a:p>
            <a:pPr marL="267335" indent="0">
              <a:spcAft>
                <a:spcPts val="300"/>
              </a:spcAft>
              <a:buNone/>
            </a:pPr>
            <a:r>
              <a:rPr lang="en-US" b="0" dirty="0">
                <a:solidFill>
                  <a:schemeClr val="accent6"/>
                </a:solidFill>
              </a:rPr>
              <a:t> </a:t>
            </a:r>
            <a:r>
              <a:rPr lang="en-US" b="0" dirty="0" smtClean="0">
                <a:solidFill>
                  <a:schemeClr val="accent6"/>
                </a:solidFill>
              </a:rPr>
              <a:t>                                            end of list</a:t>
            </a:r>
          </a:p>
          <a:p>
            <a:pPr marL="267335" indent="0">
              <a:spcAft>
                <a:spcPts val="300"/>
              </a:spcAft>
              <a:buNone/>
            </a:pPr>
            <a:r>
              <a:rPr lang="en-US" b="0" dirty="0" smtClean="0"/>
              <a:t>         tail=temp</a:t>
            </a:r>
            <a:r>
              <a:rPr lang="en-US" b="0" dirty="0"/>
              <a:t>; </a:t>
            </a:r>
            <a:endParaRPr lang="en-US" b="0" dirty="0" smtClean="0"/>
          </a:p>
          <a:p>
            <a:pPr marL="267335" indent="0">
              <a:spcAft>
                <a:spcPts val="300"/>
              </a:spcAft>
              <a:buNone/>
            </a:pPr>
            <a:r>
              <a:rPr lang="en-US" b="0" dirty="0" smtClean="0"/>
              <a:t>    } </a:t>
            </a:r>
          </a:p>
          <a:p>
            <a:pPr marL="267335" indent="0">
              <a:spcAft>
                <a:spcPts val="300"/>
              </a:spcAft>
              <a:buNone/>
            </a:pPr>
            <a:r>
              <a:rPr lang="en-US" b="0" dirty="0" smtClean="0"/>
              <a:t>}</a:t>
            </a:r>
            <a:endParaRPr lang="en-US" dirty="0"/>
          </a:p>
        </p:txBody>
      </p:sp>
      <p:sp>
        <p:nvSpPr>
          <p:cNvPr id="10" name="Content Placeholder 9"/>
          <p:cNvSpPr>
            <a:spLocks noGrp="1"/>
          </p:cNvSpPr>
          <p:nvPr>
            <p:ph idx="12"/>
          </p:nvPr>
        </p:nvSpPr>
        <p:spPr/>
        <p:txBody>
          <a:bodyPr/>
          <a:lstStyle/>
          <a:p>
            <a:r>
              <a:rPr lang="en-US" dirty="0" smtClean="0"/>
              <a:t>This is also the code of inserting </a:t>
            </a:r>
            <a:r>
              <a:rPr lang="en-US" dirty="0"/>
              <a:t>the element at the end of the list</a:t>
            </a:r>
          </a:p>
        </p:txBody>
      </p:sp>
    </p:spTree>
    <p:extLst>
      <p:ext uri="{BB962C8B-B14F-4D97-AF65-F5344CB8AC3E}">
        <p14:creationId xmlns:p14="http://schemas.microsoft.com/office/powerpoint/2010/main" val="381059263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 new node 1: at the end&amp; at the start.</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21</a:t>
            </a:fld>
            <a:endParaRPr lang="en-US"/>
          </a:p>
        </p:txBody>
      </p:sp>
      <p:sp>
        <p:nvSpPr>
          <p:cNvPr id="7" name="Content Placeholder 6"/>
          <p:cNvSpPr>
            <a:spLocks noGrp="1"/>
          </p:cNvSpPr>
          <p:nvPr>
            <p:ph idx="1"/>
          </p:nvPr>
        </p:nvSpPr>
        <p:spPr/>
        <p:txBody>
          <a:bodyPr/>
          <a:lstStyle/>
          <a:p>
            <a:r>
              <a:rPr lang="en-US" dirty="0" smtClean="0"/>
              <a:t>insert at the end is very similar to creation and simple</a:t>
            </a:r>
          </a:p>
          <a:p>
            <a:pPr marL="267335" indent="0">
              <a:spcAft>
                <a:spcPts val="300"/>
              </a:spcAft>
              <a:buNone/>
            </a:pPr>
            <a:r>
              <a:rPr lang="en-US" b="0" dirty="0"/>
              <a:t>node *temp=</a:t>
            </a:r>
            <a:r>
              <a:rPr lang="en-US" dirty="0"/>
              <a:t>new</a:t>
            </a:r>
            <a:r>
              <a:rPr lang="en-US" b="0" dirty="0"/>
              <a:t> node; </a:t>
            </a:r>
            <a:endParaRPr lang="en-US" b="0" dirty="0" smtClean="0"/>
          </a:p>
          <a:p>
            <a:pPr marL="267335" indent="0">
              <a:spcAft>
                <a:spcPts val="300"/>
              </a:spcAft>
              <a:buNone/>
            </a:pPr>
            <a:r>
              <a:rPr lang="en-US" b="0" dirty="0" smtClean="0"/>
              <a:t>temp-</a:t>
            </a:r>
            <a:r>
              <a:rPr lang="en-US" b="0" dirty="0"/>
              <a:t>&gt;</a:t>
            </a:r>
            <a:r>
              <a:rPr lang="en-US" b="0" dirty="0" smtClean="0"/>
              <a:t>data=value;</a:t>
            </a:r>
          </a:p>
          <a:p>
            <a:pPr marL="267335" indent="0">
              <a:spcAft>
                <a:spcPts val="300"/>
              </a:spcAft>
              <a:buNone/>
            </a:pPr>
            <a:r>
              <a:rPr lang="en-US" b="0" dirty="0" smtClean="0"/>
              <a:t>temp-</a:t>
            </a:r>
            <a:r>
              <a:rPr lang="en-US" b="0" dirty="0"/>
              <a:t>&gt;next=NULL; </a:t>
            </a:r>
            <a:endParaRPr lang="en-US" b="0" dirty="0" smtClean="0"/>
          </a:p>
          <a:p>
            <a:pPr marL="267335" indent="0">
              <a:spcAft>
                <a:spcPts val="300"/>
              </a:spcAft>
              <a:buNone/>
            </a:pPr>
            <a:r>
              <a:rPr lang="en-US" b="0" dirty="0"/>
              <a:t> tail-&gt;next=temp; </a:t>
            </a:r>
            <a:endParaRPr lang="en-US" b="0" dirty="0" smtClean="0"/>
          </a:p>
          <a:p>
            <a:pPr marL="267335" indent="0">
              <a:spcAft>
                <a:spcPts val="300"/>
              </a:spcAft>
              <a:buNone/>
            </a:pPr>
            <a:r>
              <a:rPr lang="en-US" b="0" dirty="0"/>
              <a:t>tail=temp; </a:t>
            </a:r>
          </a:p>
          <a:p>
            <a:pPr marL="267335" indent="0">
              <a:spcAft>
                <a:spcPts val="300"/>
              </a:spcAft>
              <a:buNone/>
            </a:pPr>
            <a:endParaRPr lang="en-US" dirty="0"/>
          </a:p>
        </p:txBody>
      </p:sp>
      <p:sp>
        <p:nvSpPr>
          <p:cNvPr id="9" name="Content Placeholder 8"/>
          <p:cNvSpPr>
            <a:spLocks noGrp="1"/>
          </p:cNvSpPr>
          <p:nvPr>
            <p:ph idx="12"/>
          </p:nvPr>
        </p:nvSpPr>
        <p:spPr>
          <a:xfrm>
            <a:off x="6084277" y="1133191"/>
            <a:ext cx="5863883" cy="5227692"/>
          </a:xfrm>
        </p:spPr>
        <p:txBody>
          <a:bodyPr/>
          <a:lstStyle/>
          <a:p>
            <a:r>
              <a:rPr lang="en-US" dirty="0" smtClean="0"/>
              <a:t>insert at the start, similar to end:</a:t>
            </a:r>
          </a:p>
          <a:p>
            <a:pPr marL="267335" indent="0">
              <a:buNone/>
            </a:pPr>
            <a:r>
              <a:rPr lang="en-US" b="0" dirty="0" smtClean="0"/>
              <a:t>node </a:t>
            </a:r>
            <a:r>
              <a:rPr lang="en-US" b="0" dirty="0"/>
              <a:t>*temp=</a:t>
            </a:r>
            <a:r>
              <a:rPr lang="en-US" dirty="0"/>
              <a:t>new</a:t>
            </a:r>
            <a:r>
              <a:rPr lang="en-US" b="0" dirty="0"/>
              <a:t> node</a:t>
            </a:r>
            <a:r>
              <a:rPr lang="en-US" b="0" dirty="0" smtClean="0"/>
              <a:t>;</a:t>
            </a:r>
          </a:p>
          <a:p>
            <a:pPr marL="267335" indent="0">
              <a:buNone/>
            </a:pPr>
            <a:r>
              <a:rPr lang="en-US" b="0" dirty="0" smtClean="0"/>
              <a:t> </a:t>
            </a:r>
            <a:r>
              <a:rPr lang="en-US" b="0" dirty="0"/>
              <a:t>temp-&gt;data=value</a:t>
            </a:r>
            <a:r>
              <a:rPr lang="en-US" b="0" dirty="0" smtClean="0"/>
              <a:t>;</a:t>
            </a:r>
          </a:p>
          <a:p>
            <a:pPr marL="267335" indent="0">
              <a:buNone/>
            </a:pPr>
            <a:r>
              <a:rPr lang="en-US" b="0" dirty="0" smtClean="0"/>
              <a:t> </a:t>
            </a:r>
            <a:r>
              <a:rPr lang="en-US" b="0" dirty="0"/>
              <a:t>temp-&gt;next=head; </a:t>
            </a:r>
            <a:endParaRPr lang="en-US" b="0" dirty="0" smtClean="0"/>
          </a:p>
          <a:p>
            <a:pPr marL="267335" indent="0">
              <a:buNone/>
            </a:pPr>
            <a:r>
              <a:rPr lang="en-US" b="0" dirty="0" smtClean="0"/>
              <a:t>head=temp</a:t>
            </a:r>
            <a:r>
              <a:rPr lang="en-US" b="0" dirty="0"/>
              <a:t>; </a:t>
            </a:r>
            <a:endParaRPr lang="en-US" dirty="0"/>
          </a:p>
        </p:txBody>
      </p:sp>
      <p:sp>
        <p:nvSpPr>
          <p:cNvPr id="10" name="Text Placeholder 9"/>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6092078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 node 2: at specific position:</a:t>
            </a:r>
            <a:endParaRPr lang="en-US" dirty="0"/>
          </a:p>
        </p:txBody>
      </p:sp>
      <p:sp>
        <p:nvSpPr>
          <p:cNvPr id="7" name="Content Placeholder 6"/>
          <p:cNvSpPr>
            <a:spLocks noGrp="1"/>
          </p:cNvSpPr>
          <p:nvPr>
            <p:ph idx="1"/>
          </p:nvPr>
        </p:nvSpPr>
        <p:spPr/>
        <p:txBody>
          <a:bodyPr/>
          <a:lstStyle/>
          <a:p>
            <a:pPr marL="267335" indent="0">
              <a:buNone/>
            </a:pPr>
            <a:r>
              <a:rPr lang="en-US" b="0" dirty="0"/>
              <a:t> In this case, we don’t disturb the head and tail nodes</a:t>
            </a:r>
            <a:r>
              <a:rPr lang="en-US" b="0" dirty="0" smtClean="0"/>
              <a:t>.</a:t>
            </a:r>
          </a:p>
          <a:p>
            <a:pPr marL="267335" indent="0">
              <a:buNone/>
            </a:pPr>
            <a:r>
              <a:rPr lang="en-US" b="0" dirty="0" smtClean="0"/>
              <a:t> </a:t>
            </a:r>
            <a:r>
              <a:rPr lang="en-US" b="0" dirty="0"/>
              <a:t>Rather, a new node is inserted between two consecutive nodes</a:t>
            </a:r>
            <a:r>
              <a:rPr lang="en-US" b="0" dirty="0" smtClean="0"/>
              <a:t>.</a:t>
            </a:r>
          </a:p>
          <a:p>
            <a:pPr marL="267335" indent="0">
              <a:buNone/>
            </a:pPr>
            <a:r>
              <a:rPr lang="en-US" b="0" dirty="0" smtClean="0"/>
              <a:t> </a:t>
            </a:r>
            <a:r>
              <a:rPr lang="en-US" b="0" dirty="0">
                <a:solidFill>
                  <a:schemeClr val="accent3"/>
                </a:solidFill>
              </a:rPr>
              <a:t>So, these two nodes should be accessible by our code</a:t>
            </a:r>
            <a:r>
              <a:rPr lang="en-US" b="0" dirty="0" smtClean="0">
                <a:solidFill>
                  <a:schemeClr val="accent3"/>
                </a:solidFill>
              </a:rPr>
              <a:t>.</a:t>
            </a:r>
          </a:p>
          <a:p>
            <a:pPr marL="267335" indent="0">
              <a:buNone/>
            </a:pPr>
            <a:r>
              <a:rPr lang="en-US" b="0" dirty="0" smtClean="0"/>
              <a:t>We </a:t>
            </a:r>
            <a:r>
              <a:rPr lang="en-US" b="0" dirty="0"/>
              <a:t>call one node as </a:t>
            </a:r>
            <a:r>
              <a:rPr lang="en-US" b="0" dirty="0">
                <a:solidFill>
                  <a:schemeClr val="accent6"/>
                </a:solidFill>
              </a:rPr>
              <a:t>current</a:t>
            </a:r>
            <a:r>
              <a:rPr lang="en-US" b="0" dirty="0"/>
              <a:t> and the other as </a:t>
            </a:r>
            <a:r>
              <a:rPr lang="en-US" b="0" dirty="0">
                <a:solidFill>
                  <a:schemeClr val="accent6"/>
                </a:solidFill>
              </a:rPr>
              <a:t>previous</a:t>
            </a:r>
            <a:r>
              <a:rPr lang="en-US" b="0" dirty="0"/>
              <a:t>, and the new node is placed between them. </a:t>
            </a:r>
            <a:endParaRPr lang="en-US" b="0" dirty="0" smtClean="0"/>
          </a:p>
          <a:p>
            <a:pPr marL="267335" indent="0">
              <a:buNone/>
            </a:pPr>
            <a:r>
              <a:rPr lang="en-US" b="0" dirty="0"/>
              <a:t>Pass the address of the new node in the next field of the previous node.</a:t>
            </a:r>
          </a:p>
          <a:p>
            <a:pPr marL="267335" indent="0">
              <a:buNone/>
            </a:pPr>
            <a:r>
              <a:rPr lang="en-US" b="0" dirty="0"/>
              <a:t>Pass the address of the current node in the next field of the new node</a:t>
            </a:r>
            <a:r>
              <a:rPr lang="en-US" b="0" dirty="0" smtClean="0"/>
              <a:t>.</a:t>
            </a:r>
          </a:p>
          <a:p>
            <a:pPr marL="267335" indent="0">
              <a:buNone/>
            </a:pPr>
            <a:r>
              <a:rPr lang="en-US" b="0" dirty="0" smtClean="0"/>
              <a:t>Key point is to keep track of the node in the position you want to insert.</a:t>
            </a:r>
            <a:endParaRPr lang="en-US" b="0" dirty="0"/>
          </a:p>
          <a:p>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22</a:t>
            </a:fld>
            <a:endParaRPr lang="en-US"/>
          </a:p>
        </p:txBody>
      </p:sp>
    </p:spTree>
    <p:extLst>
      <p:ext uri="{BB962C8B-B14F-4D97-AF65-F5344CB8AC3E}">
        <p14:creationId xmlns:p14="http://schemas.microsoft.com/office/powerpoint/2010/main" val="309836603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code</a:t>
            </a:r>
            <a:endParaRPr lang="en-US" dirty="0"/>
          </a:p>
        </p:txBody>
      </p:sp>
      <p:sp>
        <p:nvSpPr>
          <p:cNvPr id="8" name="Content Placeholder 7"/>
          <p:cNvSpPr>
            <a:spLocks noGrp="1"/>
          </p:cNvSpPr>
          <p:nvPr>
            <p:ph idx="1"/>
          </p:nvPr>
        </p:nvSpPr>
        <p:spPr>
          <a:xfrm>
            <a:off x="238128" y="870438"/>
            <a:ext cx="11429081" cy="5987562"/>
          </a:xfrm>
        </p:spPr>
        <p:txBody>
          <a:bodyPr>
            <a:normAutofit fontScale="70000" lnSpcReduction="20000"/>
          </a:bodyPr>
          <a:lstStyle/>
          <a:p>
            <a:pPr marL="267335" indent="0">
              <a:buNone/>
            </a:pPr>
            <a:r>
              <a:rPr lang="en-US" dirty="0"/>
              <a:t>void</a:t>
            </a:r>
            <a:r>
              <a:rPr lang="en-US" b="0" dirty="0"/>
              <a:t> </a:t>
            </a:r>
            <a:r>
              <a:rPr lang="en-US" dirty="0" err="1"/>
              <a:t>insert_position</a:t>
            </a:r>
            <a:r>
              <a:rPr lang="en-US" b="0" dirty="0"/>
              <a:t>(</a:t>
            </a:r>
            <a:r>
              <a:rPr lang="en-US" dirty="0" err="1"/>
              <a:t>int</a:t>
            </a:r>
            <a:r>
              <a:rPr lang="en-US" b="0" dirty="0"/>
              <a:t> </a:t>
            </a:r>
            <a:r>
              <a:rPr lang="en-US" b="0" dirty="0" err="1"/>
              <a:t>pos</a:t>
            </a:r>
            <a:r>
              <a:rPr lang="en-US" b="0" dirty="0"/>
              <a:t>, </a:t>
            </a:r>
            <a:r>
              <a:rPr lang="en-US" dirty="0" err="1"/>
              <a:t>int</a:t>
            </a:r>
            <a:r>
              <a:rPr lang="en-US" b="0" dirty="0"/>
              <a:t> </a:t>
            </a:r>
            <a:r>
              <a:rPr lang="en-US" b="0" dirty="0" smtClean="0"/>
              <a:t>value, node*head) </a:t>
            </a:r>
          </a:p>
          <a:p>
            <a:pPr marL="267335" indent="0">
              <a:buNone/>
            </a:pPr>
            <a:r>
              <a:rPr lang="en-US" b="0" dirty="0" smtClean="0"/>
              <a:t>{ </a:t>
            </a:r>
          </a:p>
          <a:p>
            <a:pPr marL="267335" indent="0">
              <a:buNone/>
            </a:pPr>
            <a:r>
              <a:rPr lang="en-US" b="0" dirty="0" smtClean="0"/>
              <a:t>node *pre=</a:t>
            </a:r>
            <a:r>
              <a:rPr lang="en-US" dirty="0" smtClean="0"/>
              <a:t>NULL</a:t>
            </a:r>
            <a:r>
              <a:rPr lang="en-US" b="0" dirty="0" smtClean="0"/>
              <a:t>;</a:t>
            </a:r>
          </a:p>
          <a:p>
            <a:pPr marL="267335" indent="0">
              <a:buNone/>
            </a:pPr>
            <a:r>
              <a:rPr lang="en-US" b="0" dirty="0" smtClean="0"/>
              <a:t> </a:t>
            </a:r>
            <a:r>
              <a:rPr lang="en-US" b="0" dirty="0"/>
              <a:t>node *</a:t>
            </a:r>
            <a:r>
              <a:rPr lang="en-US" b="0" dirty="0" smtClean="0"/>
              <a:t>cur=</a:t>
            </a:r>
            <a:r>
              <a:rPr lang="en-US" dirty="0" smtClean="0"/>
              <a:t>head</a:t>
            </a:r>
            <a:r>
              <a:rPr lang="en-US" b="0" dirty="0" smtClean="0"/>
              <a:t>; </a:t>
            </a:r>
          </a:p>
          <a:p>
            <a:pPr marL="267335" indent="0">
              <a:buNone/>
            </a:pPr>
            <a:r>
              <a:rPr lang="en-US" b="0" dirty="0" smtClean="0"/>
              <a:t>node </a:t>
            </a:r>
            <a:r>
              <a:rPr lang="en-US" b="0" dirty="0"/>
              <a:t>*temp=</a:t>
            </a:r>
            <a:r>
              <a:rPr lang="en-US" dirty="0"/>
              <a:t>new</a:t>
            </a:r>
            <a:r>
              <a:rPr lang="en-US" b="0" dirty="0"/>
              <a:t> node; </a:t>
            </a:r>
            <a:endParaRPr lang="en-US" b="0" dirty="0" smtClean="0"/>
          </a:p>
          <a:p>
            <a:pPr marL="267335" indent="0">
              <a:buNone/>
            </a:pPr>
            <a:r>
              <a:rPr lang="en-US" b="0" dirty="0" smtClean="0"/>
              <a:t>cur=head;</a:t>
            </a:r>
          </a:p>
          <a:p>
            <a:pPr marL="267335" indent="0">
              <a:buNone/>
            </a:pPr>
            <a:r>
              <a:rPr lang="en-US" b="0" dirty="0" smtClean="0"/>
              <a:t> </a:t>
            </a:r>
            <a:r>
              <a:rPr lang="en-US" dirty="0"/>
              <a:t>for</a:t>
            </a:r>
            <a:r>
              <a:rPr lang="en-US" b="0" dirty="0"/>
              <a:t>(</a:t>
            </a:r>
            <a:r>
              <a:rPr lang="en-US" dirty="0" err="1"/>
              <a:t>int</a:t>
            </a:r>
            <a:r>
              <a:rPr lang="en-US" b="0" dirty="0"/>
              <a:t> </a:t>
            </a:r>
            <a:r>
              <a:rPr lang="en-US" b="0" dirty="0" err="1"/>
              <a:t>i</a:t>
            </a:r>
            <a:r>
              <a:rPr lang="en-US" b="0" dirty="0"/>
              <a:t>=1;i&lt;</a:t>
            </a:r>
            <a:r>
              <a:rPr lang="en-US" b="0" dirty="0" err="1"/>
              <a:t>pos;i</a:t>
            </a:r>
            <a:r>
              <a:rPr lang="en-US" b="0" dirty="0" smtClean="0"/>
              <a:t>++)</a:t>
            </a:r>
          </a:p>
          <a:p>
            <a:pPr marL="267335" indent="0">
              <a:buNone/>
            </a:pPr>
            <a:r>
              <a:rPr lang="en-US" b="0" dirty="0" smtClean="0"/>
              <a:t> </a:t>
            </a:r>
            <a:r>
              <a:rPr lang="en-US" b="0" dirty="0"/>
              <a:t>{ </a:t>
            </a:r>
            <a:endParaRPr lang="en-US" b="0" dirty="0" smtClean="0"/>
          </a:p>
          <a:p>
            <a:pPr marL="267335" indent="0">
              <a:buNone/>
            </a:pPr>
            <a:r>
              <a:rPr lang="en-US" b="0" dirty="0" smtClean="0"/>
              <a:t>      pre=cur</a:t>
            </a:r>
            <a:r>
              <a:rPr lang="en-US" b="0" dirty="0"/>
              <a:t>; </a:t>
            </a:r>
            <a:endParaRPr lang="en-US" b="0" dirty="0" smtClean="0"/>
          </a:p>
          <a:p>
            <a:pPr marL="267335" indent="0">
              <a:buNone/>
            </a:pPr>
            <a:r>
              <a:rPr lang="en-US" b="0" dirty="0" smtClean="0"/>
              <a:t>      cur=cur-</a:t>
            </a:r>
            <a:r>
              <a:rPr lang="en-US" b="0" dirty="0"/>
              <a:t>&gt;next</a:t>
            </a:r>
            <a:r>
              <a:rPr lang="en-US" b="0" dirty="0" smtClean="0"/>
              <a:t>;</a:t>
            </a:r>
          </a:p>
          <a:p>
            <a:pPr marL="267335" indent="0">
              <a:buNone/>
            </a:pPr>
            <a:r>
              <a:rPr lang="en-US" b="0" dirty="0" smtClean="0"/>
              <a:t> }</a:t>
            </a:r>
          </a:p>
          <a:p>
            <a:pPr marL="267335" indent="0">
              <a:buNone/>
            </a:pPr>
            <a:r>
              <a:rPr lang="en-US" b="0" dirty="0" smtClean="0"/>
              <a:t> </a:t>
            </a:r>
            <a:r>
              <a:rPr lang="en-US" b="0" dirty="0"/>
              <a:t>temp-&gt;data=value</a:t>
            </a:r>
            <a:r>
              <a:rPr lang="en-US" b="0" dirty="0" smtClean="0"/>
              <a:t>;</a:t>
            </a:r>
          </a:p>
          <a:p>
            <a:pPr marL="267335" indent="0">
              <a:buNone/>
            </a:pPr>
            <a:r>
              <a:rPr lang="en-US" b="0" dirty="0" smtClean="0"/>
              <a:t> </a:t>
            </a:r>
            <a:r>
              <a:rPr lang="en-US" b="0" dirty="0"/>
              <a:t>pre-&gt;next=temp</a:t>
            </a:r>
            <a:r>
              <a:rPr lang="en-US" b="0" dirty="0" smtClean="0"/>
              <a:t>;</a:t>
            </a:r>
          </a:p>
          <a:p>
            <a:pPr marL="267335" indent="0">
              <a:buNone/>
            </a:pPr>
            <a:r>
              <a:rPr lang="en-US" b="0" dirty="0" smtClean="0"/>
              <a:t> </a:t>
            </a:r>
            <a:r>
              <a:rPr lang="en-US" b="0" dirty="0"/>
              <a:t>temp-&gt;next=cur; </a:t>
            </a:r>
            <a:endParaRPr lang="en-US" b="0" dirty="0" smtClean="0"/>
          </a:p>
          <a:p>
            <a:pPr marL="267335" indent="0">
              <a:buNone/>
            </a:pPr>
            <a:r>
              <a:rPr lang="en-US" b="0" dirty="0" smtClean="0"/>
              <a:t>}</a:t>
            </a:r>
            <a:endParaRPr lang="en-US" dirty="0"/>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23</a:t>
            </a:fld>
            <a:endParaRPr lang="en-US"/>
          </a:p>
        </p:txBody>
      </p:sp>
    </p:spTree>
    <p:extLst>
      <p:ext uri="{BB962C8B-B14F-4D97-AF65-F5344CB8AC3E}">
        <p14:creationId xmlns:p14="http://schemas.microsoft.com/office/powerpoint/2010/main" val="26739771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24</a:t>
            </a:fld>
            <a:endParaRPr lang="en-US"/>
          </a:p>
        </p:txBody>
      </p:sp>
      <p:sp>
        <p:nvSpPr>
          <p:cNvPr id="4" name="Content Placeholder 3"/>
          <p:cNvSpPr>
            <a:spLocks noGrp="1"/>
          </p:cNvSpPr>
          <p:nvPr>
            <p:ph idx="1"/>
          </p:nvPr>
        </p:nvSpPr>
        <p:spPr/>
        <p:txBody>
          <a:bodyPr/>
          <a:lstStyle/>
          <a:p>
            <a:endParaRPr lang="en-US"/>
          </a:p>
        </p:txBody>
      </p:sp>
      <p:sp>
        <p:nvSpPr>
          <p:cNvPr id="5" name="Content Placeholder 4"/>
          <p:cNvSpPr>
            <a:spLocks noGrp="1"/>
          </p:cNvSpPr>
          <p:nvPr>
            <p:ph idx="12"/>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866926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5" y="58732"/>
            <a:ext cx="10544176" cy="625078"/>
          </a:xfrm>
        </p:spPr>
        <p:txBody>
          <a:bodyPr/>
          <a:lstStyle/>
          <a:p>
            <a:r>
              <a:rPr lang="en-US" sz="3840" dirty="0" smtClean="0"/>
              <a:t>Today' topic</a:t>
            </a:r>
            <a:endParaRPr lang="en-US" sz="3840" dirty="0"/>
          </a:p>
        </p:txBody>
      </p:sp>
      <p:sp>
        <p:nvSpPr>
          <p:cNvPr id="4" name="Content Placeholder 3"/>
          <p:cNvSpPr>
            <a:spLocks noGrp="1"/>
          </p:cNvSpPr>
          <p:nvPr>
            <p:ph idx="1"/>
          </p:nvPr>
        </p:nvSpPr>
        <p:spPr>
          <a:xfrm>
            <a:off x="1182565" y="1133860"/>
            <a:ext cx="9896377" cy="5262212"/>
          </a:xfrm>
        </p:spPr>
        <p:txBody>
          <a:bodyPr/>
          <a:lstStyle/>
          <a:p>
            <a:pPr marL="222250" indent="0">
              <a:buNone/>
            </a:pPr>
            <a:r>
              <a:rPr lang="en-US" dirty="0" smtClean="0"/>
              <a:t>1, </a:t>
            </a:r>
            <a:r>
              <a:rPr lang="en-US" dirty="0" smtClean="0"/>
              <a:t>Midterm review</a:t>
            </a:r>
          </a:p>
          <a:p>
            <a:pPr marL="222250" indent="0">
              <a:buNone/>
            </a:pPr>
            <a:r>
              <a:rPr lang="en-US" dirty="0" smtClean="0"/>
              <a:t>2, A short introduction of void pointer</a:t>
            </a:r>
            <a:endParaRPr lang="en-US" dirty="0" smtClean="0"/>
          </a:p>
          <a:p>
            <a:pPr marL="222250" indent="0">
              <a:buNone/>
            </a:pPr>
            <a:r>
              <a:rPr lang="en-US" dirty="0"/>
              <a:t>3</a:t>
            </a:r>
            <a:r>
              <a:rPr lang="en-US" dirty="0" smtClean="0"/>
              <a:t>, </a:t>
            </a:r>
            <a:r>
              <a:rPr lang="en-US" dirty="0" smtClean="0"/>
              <a:t>Linked List</a:t>
            </a:r>
            <a:endParaRPr lang="en-US" dirty="0"/>
          </a:p>
          <a:p>
            <a:pPr marL="222250" indent="0">
              <a:buNone/>
            </a:pPr>
            <a:r>
              <a:rPr lang="en-US" dirty="0"/>
              <a:t>4</a:t>
            </a:r>
            <a:r>
              <a:rPr lang="en-US" dirty="0" smtClean="0"/>
              <a:t>, </a:t>
            </a:r>
            <a:r>
              <a:rPr lang="en-US" dirty="0" smtClean="0"/>
              <a:t>Lab time </a:t>
            </a:r>
          </a:p>
        </p:txBody>
      </p:sp>
      <p:sp>
        <p:nvSpPr>
          <p:cNvPr id="3" name="Slide Number Placeholder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9233210-FD1D-4643-A408-4B2BDEE02D8B}" type="slidenum">
              <a:rPr kumimoji="0" lang="en-US" sz="1585" b="0" i="0" u="none" strike="noStrike" kern="1200" cap="none" spc="0" normalizeH="0" baseline="0" noProof="0" smtClean="0">
                <a:ln>
                  <a:noFill/>
                </a:ln>
                <a:solidFill>
                  <a:srgbClr val="4D4D4D"/>
                </a:solidFill>
                <a:effectLst/>
                <a:uLnTx/>
                <a:uFillTx/>
                <a:latin typeface="Helvetica Neue Bold Condensed"/>
                <a:ea typeface="MS PGothic" panose="020B0600070205080204" charset="-128"/>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585" b="0" i="0" u="none" strike="noStrike" kern="1200" cap="none" spc="0" normalizeH="0" baseline="0" noProof="0">
              <a:ln>
                <a:noFill/>
              </a:ln>
              <a:solidFill>
                <a:srgbClr val="4D4D4D"/>
              </a:solidFill>
              <a:effectLst/>
              <a:uLnTx/>
              <a:uFillTx/>
              <a:latin typeface="Helvetica Neue Bold Condensed"/>
              <a:ea typeface="MS PGothic" panose="020B0600070205080204" charset="-128"/>
            </a:endParaRPr>
          </a:p>
        </p:txBody>
      </p:sp>
    </p:spTree>
    <p:extLst>
      <p:ext uri="{BB962C8B-B14F-4D97-AF65-F5344CB8AC3E}">
        <p14:creationId xmlns:p14="http://schemas.microsoft.com/office/powerpoint/2010/main" val="356739275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review-overview</a:t>
            </a:r>
            <a:endParaRPr lang="en-US" dirty="0"/>
          </a:p>
        </p:txBody>
      </p:sp>
      <p:sp>
        <p:nvSpPr>
          <p:cNvPr id="7" name="Content Placeholder 6"/>
          <p:cNvSpPr>
            <a:spLocks noGrp="1"/>
          </p:cNvSpPr>
          <p:nvPr>
            <p:ph idx="1"/>
          </p:nvPr>
        </p:nvSpPr>
        <p:spPr/>
        <p:txBody>
          <a:bodyPr/>
          <a:lstStyle/>
          <a:p>
            <a:r>
              <a:rPr lang="en-US" dirty="0" smtClean="0"/>
              <a:t>5 problems, 60 minutes, each count 20% of the exam. </a:t>
            </a:r>
          </a:p>
          <a:p>
            <a:r>
              <a:rPr lang="en-US" dirty="0" smtClean="0"/>
              <a:t>Problem 1, based on problem 1 of assignment 1.</a:t>
            </a:r>
          </a:p>
          <a:p>
            <a:r>
              <a:rPr lang="en-US" dirty="0" smtClean="0"/>
              <a:t>Problem 2, based on problem 2 of assignment 1.</a:t>
            </a:r>
          </a:p>
          <a:p>
            <a:r>
              <a:rPr lang="en-US" dirty="0" smtClean="0"/>
              <a:t>Problem 3, based on problem 1 of lab 1.</a:t>
            </a:r>
          </a:p>
          <a:p>
            <a:r>
              <a:rPr lang="en-US" dirty="0" smtClean="0"/>
              <a:t>Problem 4&amp;5, program design, based on the programming lab/assignment you’ve done so far.</a:t>
            </a:r>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4</a:t>
            </a:fld>
            <a:endParaRPr lang="en-US"/>
          </a:p>
        </p:txBody>
      </p:sp>
    </p:spTree>
    <p:extLst>
      <p:ext uri="{BB962C8B-B14F-4D97-AF65-F5344CB8AC3E}">
        <p14:creationId xmlns:p14="http://schemas.microsoft.com/office/powerpoint/2010/main" val="138362940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Differences: (blue is the answer’s format)</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5</a:t>
            </a:fld>
            <a:endParaRPr lang="en-US"/>
          </a:p>
        </p:txBody>
      </p:sp>
      <p:sp>
        <p:nvSpPr>
          <p:cNvPr id="7" name="Content Placeholder 6"/>
          <p:cNvSpPr>
            <a:spLocks noGrp="1"/>
          </p:cNvSpPr>
          <p:nvPr>
            <p:ph idx="1"/>
          </p:nvPr>
        </p:nvSpPr>
        <p:spPr>
          <a:xfrm>
            <a:off x="238126" y="896815"/>
            <a:ext cx="5696681" cy="5464068"/>
          </a:xfrm>
        </p:spPr>
        <p:txBody>
          <a:bodyPr>
            <a:normAutofit fontScale="25000" lnSpcReduction="20000"/>
          </a:bodyPr>
          <a:lstStyle/>
          <a:p>
            <a:r>
              <a:rPr lang="en-US" sz="4800" dirty="0" smtClean="0"/>
              <a:t>For problem 1: </a:t>
            </a:r>
          </a:p>
          <a:p>
            <a:r>
              <a:rPr lang="en-US" sz="4800" dirty="0" smtClean="0"/>
              <a:t>(1), you now only need to tell me what’s the output of the </a:t>
            </a:r>
            <a:r>
              <a:rPr lang="en-US" sz="4800" dirty="0" err="1" smtClean="0"/>
              <a:t>cout</a:t>
            </a:r>
            <a:endParaRPr lang="en-US" sz="4800" dirty="0" smtClean="0"/>
          </a:p>
          <a:p>
            <a:r>
              <a:rPr lang="en-US" sz="4800" dirty="0" smtClean="0"/>
              <a:t>(2), there’ll be some programming/data structures  (if, switch, for, while) in problem 1.</a:t>
            </a:r>
          </a:p>
          <a:p>
            <a:r>
              <a:rPr lang="en-US" sz="4800" dirty="0" err="1" smtClean="0"/>
              <a:t>eg</a:t>
            </a:r>
            <a:r>
              <a:rPr lang="en-US" sz="4800" dirty="0" smtClean="0"/>
              <a:t>: </a:t>
            </a:r>
          </a:p>
          <a:p>
            <a:pPr marL="267335" indent="0">
              <a:buNone/>
            </a:pPr>
            <a:r>
              <a:rPr lang="en-US" sz="4800" dirty="0" smtClean="0"/>
              <a:t>a[5]={1,2,3,4,5};</a:t>
            </a:r>
          </a:p>
          <a:p>
            <a:pPr marL="267335" indent="0">
              <a:buNone/>
            </a:pPr>
            <a:r>
              <a:rPr lang="en-US" sz="4800" dirty="0" err="1" smtClean="0"/>
              <a:t>int</a:t>
            </a:r>
            <a:r>
              <a:rPr lang="en-US" sz="4800" dirty="0" smtClean="0"/>
              <a:t> </a:t>
            </a:r>
            <a:r>
              <a:rPr lang="en-US" sz="4800" dirty="0" err="1" smtClean="0"/>
              <a:t>i</a:t>
            </a:r>
            <a:r>
              <a:rPr lang="en-US" sz="4800" dirty="0" smtClean="0"/>
              <a:t>=0;</a:t>
            </a:r>
          </a:p>
          <a:p>
            <a:pPr marL="267335" indent="0">
              <a:buNone/>
            </a:pPr>
            <a:r>
              <a:rPr lang="en-US" sz="4800" dirty="0" smtClean="0"/>
              <a:t>for (</a:t>
            </a:r>
            <a:r>
              <a:rPr lang="en-US" sz="4800" dirty="0" err="1" smtClean="0"/>
              <a:t>i</a:t>
            </a:r>
            <a:r>
              <a:rPr lang="en-US" sz="4800" dirty="0" smtClean="0"/>
              <a:t>=0;i&lt;5;i++)</a:t>
            </a:r>
          </a:p>
          <a:p>
            <a:pPr marL="267335" indent="0">
              <a:buNone/>
            </a:pPr>
            <a:r>
              <a:rPr lang="en-US" sz="4800" dirty="0" err="1" smtClean="0"/>
              <a:t>cout</a:t>
            </a:r>
            <a:r>
              <a:rPr lang="en-US" sz="4800" dirty="0" smtClean="0"/>
              <a:t>&lt;&lt;a[</a:t>
            </a:r>
            <a:r>
              <a:rPr lang="en-US" sz="4800" dirty="0" err="1" smtClean="0"/>
              <a:t>i</a:t>
            </a:r>
            <a:r>
              <a:rPr lang="en-US" sz="4800" dirty="0" smtClean="0"/>
              <a:t>]+1;</a:t>
            </a:r>
          </a:p>
          <a:p>
            <a:pPr marL="267335" indent="0">
              <a:buNone/>
            </a:pPr>
            <a:r>
              <a:rPr lang="en-US" sz="4800" dirty="0" smtClean="0">
                <a:solidFill>
                  <a:schemeClr val="accent6"/>
                </a:solidFill>
              </a:rPr>
              <a:t>answer: 23456</a:t>
            </a:r>
          </a:p>
          <a:p>
            <a:pPr marL="267335" indent="0">
              <a:buNone/>
            </a:pPr>
            <a:r>
              <a:rPr lang="en-US" sz="4800" dirty="0" smtClean="0">
                <a:solidFill>
                  <a:schemeClr val="accent3"/>
                </a:solidFill>
              </a:rPr>
              <a:t>PS: notice that there’s no </a:t>
            </a:r>
            <a:r>
              <a:rPr lang="en-US" sz="4800" dirty="0" err="1" smtClean="0">
                <a:solidFill>
                  <a:schemeClr val="accent3"/>
                </a:solidFill>
              </a:rPr>
              <a:t>endl</a:t>
            </a:r>
            <a:r>
              <a:rPr lang="en-US" sz="4800" dirty="0" smtClean="0">
                <a:solidFill>
                  <a:schemeClr val="accent3"/>
                </a:solidFill>
              </a:rPr>
              <a:t> in </a:t>
            </a:r>
            <a:r>
              <a:rPr lang="en-US" sz="4800" dirty="0" err="1" smtClean="0">
                <a:solidFill>
                  <a:schemeClr val="accent3"/>
                </a:solidFill>
              </a:rPr>
              <a:t>cout</a:t>
            </a:r>
            <a:r>
              <a:rPr lang="en-US" sz="4800" dirty="0" smtClean="0">
                <a:solidFill>
                  <a:schemeClr val="accent3"/>
                </a:solidFill>
              </a:rPr>
              <a:t>.</a:t>
            </a:r>
          </a:p>
          <a:p>
            <a:pPr marL="267335" indent="0">
              <a:buNone/>
            </a:pPr>
            <a:r>
              <a:rPr lang="en-US" sz="4800" dirty="0" smtClean="0"/>
              <a:t>for(</a:t>
            </a:r>
            <a:r>
              <a:rPr lang="en-US" sz="4800" dirty="0" err="1" smtClean="0"/>
              <a:t>i</a:t>
            </a:r>
            <a:r>
              <a:rPr lang="en-US" sz="4800" dirty="0" smtClean="0"/>
              <a:t>=0;i&lt;5;i++)</a:t>
            </a:r>
          </a:p>
          <a:p>
            <a:pPr marL="267335" indent="0">
              <a:buNone/>
            </a:pPr>
            <a:r>
              <a:rPr lang="en-US" sz="4800" dirty="0" err="1" smtClean="0"/>
              <a:t>cout</a:t>
            </a:r>
            <a:r>
              <a:rPr lang="en-US" sz="4800" dirty="0" smtClean="0"/>
              <a:t>&lt;&lt;a[</a:t>
            </a:r>
            <a:r>
              <a:rPr lang="en-US" sz="4800" dirty="0" err="1" smtClean="0"/>
              <a:t>i</a:t>
            </a:r>
            <a:r>
              <a:rPr lang="en-US" sz="4800" dirty="0" smtClean="0"/>
              <a:t>]+1&lt;&lt;</a:t>
            </a:r>
            <a:r>
              <a:rPr lang="en-US" sz="4800" dirty="0" err="1" smtClean="0"/>
              <a:t>endl</a:t>
            </a:r>
            <a:r>
              <a:rPr lang="en-US" sz="4800" dirty="0" smtClean="0"/>
              <a:t>;</a:t>
            </a:r>
          </a:p>
          <a:p>
            <a:pPr marL="267335" indent="0">
              <a:buNone/>
            </a:pPr>
            <a:r>
              <a:rPr lang="en-US" sz="4800" dirty="0" smtClean="0">
                <a:solidFill>
                  <a:schemeClr val="accent6"/>
                </a:solidFill>
              </a:rPr>
              <a:t>answer:</a:t>
            </a:r>
          </a:p>
          <a:p>
            <a:pPr marL="267335" indent="0">
              <a:buNone/>
            </a:pPr>
            <a:r>
              <a:rPr lang="en-US" sz="4800" dirty="0" smtClean="0">
                <a:solidFill>
                  <a:schemeClr val="accent6"/>
                </a:solidFill>
              </a:rPr>
              <a:t>3</a:t>
            </a:r>
          </a:p>
          <a:p>
            <a:pPr marL="267335" indent="0">
              <a:buNone/>
            </a:pPr>
            <a:r>
              <a:rPr lang="en-US" sz="4800" dirty="0" smtClean="0">
                <a:solidFill>
                  <a:schemeClr val="accent6"/>
                </a:solidFill>
              </a:rPr>
              <a:t>4</a:t>
            </a:r>
          </a:p>
          <a:p>
            <a:pPr marL="267335" indent="0">
              <a:buNone/>
            </a:pPr>
            <a:r>
              <a:rPr lang="en-US" sz="4800" dirty="0" smtClean="0">
                <a:solidFill>
                  <a:schemeClr val="accent6"/>
                </a:solidFill>
              </a:rPr>
              <a:t>5</a:t>
            </a:r>
          </a:p>
          <a:p>
            <a:pPr marL="267335" indent="0">
              <a:buNone/>
            </a:pPr>
            <a:r>
              <a:rPr lang="en-US" sz="4800" dirty="0" smtClean="0">
                <a:solidFill>
                  <a:schemeClr val="accent6"/>
                </a:solidFill>
              </a:rPr>
              <a:t>6</a:t>
            </a:r>
          </a:p>
          <a:p>
            <a:pPr marL="267335" indent="0">
              <a:buNone/>
            </a:pPr>
            <a:r>
              <a:rPr lang="en-US" sz="4800" dirty="0" smtClean="0">
                <a:solidFill>
                  <a:schemeClr val="accent6"/>
                </a:solidFill>
              </a:rPr>
              <a:t>7</a:t>
            </a:r>
          </a:p>
          <a:p>
            <a:endParaRPr lang="en-US" dirty="0" smtClean="0"/>
          </a:p>
          <a:p>
            <a:endParaRPr lang="en-US" dirty="0"/>
          </a:p>
        </p:txBody>
      </p:sp>
      <p:sp>
        <p:nvSpPr>
          <p:cNvPr id="9" name="Content Placeholder 8"/>
          <p:cNvSpPr>
            <a:spLocks noGrp="1"/>
          </p:cNvSpPr>
          <p:nvPr>
            <p:ph idx="12"/>
          </p:nvPr>
        </p:nvSpPr>
        <p:spPr/>
        <p:txBody>
          <a:bodyPr/>
          <a:lstStyle/>
          <a:p>
            <a:r>
              <a:rPr lang="en-US" dirty="0" smtClean="0"/>
              <a:t>(3), There’ll be some very tricky things based on some bugs you’ve created in lab:</a:t>
            </a:r>
          </a:p>
          <a:p>
            <a:pPr marL="267335" indent="0">
              <a:buNone/>
            </a:pPr>
            <a:r>
              <a:rPr lang="en-US" dirty="0" err="1" smtClean="0"/>
              <a:t>eg</a:t>
            </a:r>
            <a:r>
              <a:rPr lang="en-US" dirty="0" smtClean="0"/>
              <a:t>:</a:t>
            </a:r>
          </a:p>
          <a:p>
            <a:pPr marL="267335" indent="0">
              <a:buNone/>
            </a:pPr>
            <a:r>
              <a:rPr lang="en-US" dirty="0" smtClean="0"/>
              <a:t>a[5</a:t>
            </a:r>
            <a:r>
              <a:rPr lang="en-US" dirty="0"/>
              <a:t>]={1,2,3,4,5};</a:t>
            </a:r>
          </a:p>
          <a:p>
            <a:pPr marL="267335" indent="0">
              <a:buNone/>
            </a:pPr>
            <a:r>
              <a:rPr lang="en-US" dirty="0" err="1"/>
              <a:t>int</a:t>
            </a:r>
            <a:r>
              <a:rPr lang="en-US" dirty="0"/>
              <a:t> </a:t>
            </a:r>
            <a:r>
              <a:rPr lang="en-US" dirty="0" err="1"/>
              <a:t>i</a:t>
            </a:r>
            <a:r>
              <a:rPr lang="en-US" dirty="0"/>
              <a:t>=0;</a:t>
            </a:r>
          </a:p>
          <a:p>
            <a:pPr marL="267335" indent="0">
              <a:buNone/>
            </a:pPr>
            <a:r>
              <a:rPr lang="en-US" dirty="0"/>
              <a:t>for (</a:t>
            </a:r>
            <a:r>
              <a:rPr lang="en-US" dirty="0" err="1"/>
              <a:t>i</a:t>
            </a:r>
            <a:r>
              <a:rPr lang="en-US" dirty="0"/>
              <a:t>=0;i&lt;5;i</a:t>
            </a:r>
            <a:r>
              <a:rPr lang="en-US" dirty="0" smtClean="0"/>
              <a:t>++)</a:t>
            </a:r>
            <a:r>
              <a:rPr lang="en-US" dirty="0" smtClean="0">
                <a:solidFill>
                  <a:srgbClr val="FF0000"/>
                </a:solidFill>
              </a:rPr>
              <a:t>;</a:t>
            </a:r>
            <a:endParaRPr lang="en-US" dirty="0">
              <a:solidFill>
                <a:srgbClr val="FF0000"/>
              </a:solidFill>
            </a:endParaRPr>
          </a:p>
          <a:p>
            <a:pPr marL="267335" indent="0">
              <a:buNone/>
            </a:pPr>
            <a:r>
              <a:rPr lang="en-US" dirty="0" err="1"/>
              <a:t>cout</a:t>
            </a:r>
            <a:r>
              <a:rPr lang="en-US" dirty="0"/>
              <a:t>&lt;&lt;a[</a:t>
            </a:r>
            <a:r>
              <a:rPr lang="en-US" dirty="0" err="1"/>
              <a:t>i</a:t>
            </a:r>
            <a:r>
              <a:rPr lang="en-US" dirty="0"/>
              <a:t>]+1</a:t>
            </a:r>
            <a:r>
              <a:rPr lang="en-US" dirty="0" smtClean="0"/>
              <a:t>;</a:t>
            </a:r>
          </a:p>
          <a:p>
            <a:pPr marL="267335" indent="0">
              <a:buNone/>
            </a:pPr>
            <a:r>
              <a:rPr lang="en-US" dirty="0" smtClean="0">
                <a:solidFill>
                  <a:schemeClr val="accent6"/>
                </a:solidFill>
              </a:rPr>
              <a:t>answer:2</a:t>
            </a:r>
            <a:endParaRPr lang="en-US" dirty="0">
              <a:solidFill>
                <a:schemeClr val="accent6"/>
              </a:solidFill>
            </a:endParaRPr>
          </a:p>
        </p:txBody>
      </p:sp>
      <p:sp>
        <p:nvSpPr>
          <p:cNvPr id="10" name="Text Placeholder 9"/>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8404536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Differences: (blue is the answer’s format)</a:t>
            </a:r>
          </a:p>
        </p:txBody>
      </p:sp>
      <p:sp>
        <p:nvSpPr>
          <p:cNvPr id="3" name="Slide Number Placeholder 2"/>
          <p:cNvSpPr>
            <a:spLocks noGrp="1"/>
          </p:cNvSpPr>
          <p:nvPr>
            <p:ph type="sldNum" sz="quarter" idx="10"/>
          </p:nvPr>
        </p:nvSpPr>
        <p:spPr/>
        <p:txBody>
          <a:bodyPr/>
          <a:lstStyle/>
          <a:p>
            <a:fld id="{69233210-FD1D-4643-A408-4B2BDEE02D8B}" type="slidenum">
              <a:rPr lang="en-US" smtClean="0"/>
              <a:t>6</a:t>
            </a:fld>
            <a:endParaRPr lang="en-US"/>
          </a:p>
        </p:txBody>
      </p:sp>
      <p:sp>
        <p:nvSpPr>
          <p:cNvPr id="4" name="Content Placeholder 3"/>
          <p:cNvSpPr>
            <a:spLocks noGrp="1"/>
          </p:cNvSpPr>
          <p:nvPr>
            <p:ph idx="1"/>
          </p:nvPr>
        </p:nvSpPr>
        <p:spPr>
          <a:xfrm>
            <a:off x="238127" y="1133191"/>
            <a:ext cx="5837358" cy="5227692"/>
          </a:xfrm>
        </p:spPr>
        <p:txBody>
          <a:bodyPr/>
          <a:lstStyle/>
          <a:p>
            <a:r>
              <a:rPr lang="en-US" dirty="0" smtClean="0"/>
              <a:t>For Problem 2: </a:t>
            </a:r>
            <a:r>
              <a:rPr lang="en-US" dirty="0" smtClean="0">
                <a:solidFill>
                  <a:schemeClr val="accent3"/>
                </a:solidFill>
              </a:rPr>
              <a:t>The formula like de-</a:t>
            </a:r>
            <a:r>
              <a:rPr lang="en-US" dirty="0" err="1" smtClean="0">
                <a:solidFill>
                  <a:schemeClr val="accent3"/>
                </a:solidFill>
              </a:rPr>
              <a:t>morgan</a:t>
            </a:r>
            <a:r>
              <a:rPr lang="en-US" dirty="0" smtClean="0">
                <a:solidFill>
                  <a:schemeClr val="accent3"/>
                </a:solidFill>
              </a:rPr>
              <a:t> law will be given</a:t>
            </a:r>
            <a:r>
              <a:rPr lang="en-US" dirty="0" smtClean="0"/>
              <a:t>, but you still need to remember how to do the conversion between binary and decimal number.</a:t>
            </a:r>
          </a:p>
          <a:p>
            <a:r>
              <a:rPr lang="en-US" dirty="0" smtClean="0"/>
              <a:t>PS: You must prove those equation just like what I showed in lecture  8.</a:t>
            </a:r>
          </a:p>
        </p:txBody>
      </p:sp>
      <p:sp>
        <p:nvSpPr>
          <p:cNvPr id="5" name="Content Placeholder 4"/>
          <p:cNvSpPr>
            <a:spLocks noGrp="1"/>
          </p:cNvSpPr>
          <p:nvPr>
            <p:ph idx="12"/>
          </p:nvPr>
        </p:nvSpPr>
        <p:spPr/>
        <p:txBody>
          <a:bodyPr>
            <a:normAutofit lnSpcReduction="10000"/>
          </a:bodyPr>
          <a:lstStyle/>
          <a:p>
            <a:r>
              <a:rPr lang="en-US" dirty="0" smtClean="0"/>
              <a:t>For Problem 3: Besides the grammar errors shown in </a:t>
            </a:r>
            <a:r>
              <a:rPr lang="en-US" dirty="0"/>
              <a:t>problem 1 of lab 1</a:t>
            </a:r>
            <a:r>
              <a:rPr lang="en-US" dirty="0" smtClean="0"/>
              <a:t>. Other errors </a:t>
            </a:r>
            <a:r>
              <a:rPr lang="en-US" dirty="0" smtClean="0">
                <a:solidFill>
                  <a:schemeClr val="accent3"/>
                </a:solidFill>
              </a:rPr>
              <a:t>like calling function without declaring</a:t>
            </a:r>
            <a:r>
              <a:rPr lang="en-US" dirty="0" smtClean="0">
                <a:solidFill>
                  <a:schemeClr val="accent5"/>
                </a:solidFill>
              </a:rPr>
              <a:t>, no return statement inside function body </a:t>
            </a:r>
            <a:r>
              <a:rPr lang="en-US" dirty="0" smtClean="0"/>
              <a:t>(if it’s not void),  </a:t>
            </a:r>
            <a:r>
              <a:rPr lang="en-US" dirty="0" smtClean="0">
                <a:solidFill>
                  <a:schemeClr val="accent6"/>
                </a:solidFill>
              </a:rPr>
              <a:t>wrong format in declaring a variable and programming structure</a:t>
            </a:r>
            <a:r>
              <a:rPr lang="en-US" dirty="0" smtClean="0"/>
              <a:t>, etc. will also be shown.</a:t>
            </a:r>
          </a:p>
          <a:p>
            <a:r>
              <a:rPr lang="en-US" dirty="0" smtClean="0"/>
              <a:t>PS: there’ll be more errors in exam than I’ve mentioned here</a:t>
            </a:r>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13205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Problem 3 Blue is the format:</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7</a:t>
            </a:fld>
            <a:endParaRPr lang="en-US"/>
          </a:p>
        </p:txBody>
      </p:sp>
      <p:sp>
        <p:nvSpPr>
          <p:cNvPr id="4" name="Content Placeholder 3"/>
          <p:cNvSpPr>
            <a:spLocks noGrp="1"/>
          </p:cNvSpPr>
          <p:nvPr>
            <p:ph idx="1"/>
          </p:nvPr>
        </p:nvSpPr>
        <p:spPr/>
        <p:txBody>
          <a:bodyPr>
            <a:normAutofit/>
          </a:bodyPr>
          <a:lstStyle/>
          <a:p>
            <a:r>
              <a:rPr lang="en-US" b="0" dirty="0" smtClean="0"/>
              <a:t>This is an problem example:</a:t>
            </a:r>
            <a:endParaRPr lang="en-US" b="0" dirty="0"/>
          </a:p>
          <a:p>
            <a:pPr marL="267335" indent="0">
              <a:buNone/>
            </a:pPr>
            <a:r>
              <a:rPr lang="en-US" b="0" dirty="0"/>
              <a:t> include&lt;</a:t>
            </a:r>
            <a:r>
              <a:rPr lang="en-US" b="0" dirty="0" err="1"/>
              <a:t>iostrean</a:t>
            </a:r>
            <a:r>
              <a:rPr lang="en-US" b="0" dirty="0"/>
              <a:t>&gt; </a:t>
            </a:r>
          </a:p>
          <a:p>
            <a:pPr marL="267335" indent="0">
              <a:buNone/>
            </a:pPr>
            <a:r>
              <a:rPr lang="en-US" b="0" dirty="0"/>
              <a:t>Void keep(){char </a:t>
            </a:r>
            <a:r>
              <a:rPr lang="en-US" b="0" dirty="0" err="1"/>
              <a:t>ch</a:t>
            </a:r>
            <a:r>
              <a:rPr lang="en-US" b="0" dirty="0"/>
              <a:t>; </a:t>
            </a:r>
            <a:r>
              <a:rPr lang="en-US" b="0" dirty="0" err="1"/>
              <a:t>cin</a:t>
            </a:r>
            <a:r>
              <a:rPr lang="en-US" b="0" dirty="0"/>
              <a:t>&lt;&lt; </a:t>
            </a:r>
            <a:r>
              <a:rPr lang="en-US" b="0" dirty="0" err="1"/>
              <a:t>ch</a:t>
            </a:r>
            <a:r>
              <a:rPr lang="en-US" b="0" dirty="0"/>
              <a:t>;} </a:t>
            </a:r>
          </a:p>
          <a:p>
            <a:pPr marL="267335" indent="0">
              <a:buNone/>
            </a:pPr>
            <a:r>
              <a:rPr lang="en-US" b="0" dirty="0" err="1"/>
              <a:t>int</a:t>
            </a:r>
            <a:r>
              <a:rPr lang="en-US" b="0" dirty="0"/>
              <a:t> main </a:t>
            </a:r>
          </a:p>
          <a:p>
            <a:pPr marL="267335" indent="0">
              <a:buNone/>
            </a:pPr>
            <a:r>
              <a:rPr lang="en-US" b="0" dirty="0"/>
              <a:t>[ </a:t>
            </a:r>
          </a:p>
          <a:p>
            <a:pPr marL="267335" indent="0">
              <a:buNone/>
            </a:pPr>
            <a:r>
              <a:rPr lang="en-US" b="0" dirty="0" err="1"/>
              <a:t>Cout</a:t>
            </a:r>
            <a:r>
              <a:rPr lang="en-US" b="0" dirty="0"/>
              <a:t>&lt;&lt; ‘today’s lab\n’ </a:t>
            </a:r>
          </a:p>
          <a:p>
            <a:pPr marL="267335" indent="0">
              <a:buNone/>
            </a:pPr>
            <a:r>
              <a:rPr lang="en-US" b="0" dirty="0" err="1"/>
              <a:t>Cout</a:t>
            </a:r>
            <a:r>
              <a:rPr lang="en-US" b="0" dirty="0"/>
              <a:t>&gt;&gt; ‘number begin to count ’ </a:t>
            </a:r>
          </a:p>
          <a:p>
            <a:pPr marL="267335" indent="0">
              <a:buNone/>
            </a:pPr>
            <a:r>
              <a:rPr lang="en-US" b="0" dirty="0"/>
              <a:t>Keep() </a:t>
            </a:r>
          </a:p>
          <a:p>
            <a:pPr marL="267335" indent="0">
              <a:buNone/>
            </a:pPr>
            <a:r>
              <a:rPr lang="en-US" b="0" dirty="0"/>
              <a:t>] </a:t>
            </a:r>
            <a:endParaRPr lang="en-US" dirty="0"/>
          </a:p>
        </p:txBody>
      </p:sp>
      <p:sp>
        <p:nvSpPr>
          <p:cNvPr id="5" name="Content Placeholder 4"/>
          <p:cNvSpPr>
            <a:spLocks noGrp="1"/>
          </p:cNvSpPr>
          <p:nvPr>
            <p:ph idx="12"/>
          </p:nvPr>
        </p:nvSpPr>
        <p:spPr/>
        <p:txBody>
          <a:bodyPr>
            <a:normAutofit fontScale="92500" lnSpcReduction="20000"/>
          </a:bodyPr>
          <a:lstStyle/>
          <a:p>
            <a:r>
              <a:rPr lang="en-US" b="0" dirty="0" smtClean="0"/>
              <a:t>You should write the correct code </a:t>
            </a:r>
            <a:r>
              <a:rPr lang="en-US" dirty="0" smtClean="0">
                <a:solidFill>
                  <a:schemeClr val="accent3"/>
                </a:solidFill>
              </a:rPr>
              <a:t>completely</a:t>
            </a:r>
            <a:r>
              <a:rPr lang="en-US" b="0" dirty="0" smtClean="0"/>
              <a:t> in blank part of the paper:</a:t>
            </a:r>
          </a:p>
          <a:p>
            <a:pPr marL="267335" indent="0">
              <a:buNone/>
            </a:pPr>
            <a:r>
              <a:rPr lang="en-US" b="0" dirty="0" smtClean="0">
                <a:solidFill>
                  <a:schemeClr val="accent6"/>
                </a:solidFill>
              </a:rPr>
              <a:t>include&lt;</a:t>
            </a:r>
            <a:r>
              <a:rPr lang="en-US" b="0" dirty="0" err="1" smtClean="0">
                <a:solidFill>
                  <a:schemeClr val="accent6"/>
                </a:solidFill>
              </a:rPr>
              <a:t>iostream</a:t>
            </a:r>
            <a:r>
              <a:rPr lang="en-US" b="0" dirty="0" smtClean="0">
                <a:solidFill>
                  <a:schemeClr val="accent6"/>
                </a:solidFill>
              </a:rPr>
              <a:t>&gt; </a:t>
            </a:r>
            <a:endParaRPr lang="en-US" b="0" dirty="0">
              <a:solidFill>
                <a:schemeClr val="accent6"/>
              </a:solidFill>
            </a:endParaRPr>
          </a:p>
          <a:p>
            <a:pPr marL="267335" indent="0">
              <a:buNone/>
            </a:pPr>
            <a:r>
              <a:rPr lang="en-US" b="0" dirty="0" smtClean="0">
                <a:solidFill>
                  <a:schemeClr val="accent6"/>
                </a:solidFill>
              </a:rPr>
              <a:t>void </a:t>
            </a:r>
            <a:r>
              <a:rPr lang="en-US" b="0" dirty="0">
                <a:solidFill>
                  <a:schemeClr val="accent6"/>
                </a:solidFill>
              </a:rPr>
              <a:t>keep(){char </a:t>
            </a:r>
            <a:r>
              <a:rPr lang="en-US" b="0" dirty="0" err="1">
                <a:solidFill>
                  <a:schemeClr val="accent6"/>
                </a:solidFill>
              </a:rPr>
              <a:t>ch</a:t>
            </a:r>
            <a:r>
              <a:rPr lang="en-US" b="0" dirty="0">
                <a:solidFill>
                  <a:schemeClr val="accent6"/>
                </a:solidFill>
              </a:rPr>
              <a:t>; </a:t>
            </a:r>
            <a:r>
              <a:rPr lang="en-US" b="0" dirty="0" err="1" smtClean="0">
                <a:solidFill>
                  <a:schemeClr val="accent6"/>
                </a:solidFill>
              </a:rPr>
              <a:t>cin</a:t>
            </a:r>
            <a:r>
              <a:rPr lang="en-US" b="0" dirty="0" smtClean="0">
                <a:solidFill>
                  <a:schemeClr val="accent6"/>
                </a:solidFill>
              </a:rPr>
              <a:t>&gt;&gt; </a:t>
            </a:r>
            <a:r>
              <a:rPr lang="en-US" b="0" dirty="0" err="1">
                <a:solidFill>
                  <a:schemeClr val="accent6"/>
                </a:solidFill>
              </a:rPr>
              <a:t>ch</a:t>
            </a:r>
            <a:r>
              <a:rPr lang="en-US" b="0" dirty="0">
                <a:solidFill>
                  <a:schemeClr val="accent6"/>
                </a:solidFill>
              </a:rPr>
              <a:t>;} </a:t>
            </a:r>
          </a:p>
          <a:p>
            <a:pPr marL="267335" indent="0">
              <a:buNone/>
            </a:pPr>
            <a:r>
              <a:rPr lang="en-US" b="0" dirty="0" err="1">
                <a:solidFill>
                  <a:schemeClr val="accent6"/>
                </a:solidFill>
              </a:rPr>
              <a:t>int</a:t>
            </a:r>
            <a:r>
              <a:rPr lang="en-US" b="0" dirty="0">
                <a:solidFill>
                  <a:schemeClr val="accent6"/>
                </a:solidFill>
              </a:rPr>
              <a:t> main </a:t>
            </a:r>
            <a:r>
              <a:rPr lang="en-US" b="0" dirty="0" smtClean="0">
                <a:solidFill>
                  <a:schemeClr val="accent6"/>
                </a:solidFill>
              </a:rPr>
              <a:t>()</a:t>
            </a:r>
            <a:endParaRPr lang="en-US" b="0" dirty="0">
              <a:solidFill>
                <a:schemeClr val="accent6"/>
              </a:solidFill>
            </a:endParaRPr>
          </a:p>
          <a:p>
            <a:pPr marL="267335" indent="0">
              <a:buNone/>
            </a:pPr>
            <a:r>
              <a:rPr lang="en-US" b="0" dirty="0" smtClean="0">
                <a:solidFill>
                  <a:schemeClr val="accent6"/>
                </a:solidFill>
              </a:rPr>
              <a:t>{</a:t>
            </a:r>
            <a:endParaRPr lang="en-US" b="0" dirty="0">
              <a:solidFill>
                <a:schemeClr val="accent6"/>
              </a:solidFill>
            </a:endParaRPr>
          </a:p>
          <a:p>
            <a:pPr marL="267335" indent="0">
              <a:buNone/>
            </a:pPr>
            <a:r>
              <a:rPr lang="en-US" b="0" dirty="0" err="1" smtClean="0">
                <a:solidFill>
                  <a:schemeClr val="accent6"/>
                </a:solidFill>
              </a:rPr>
              <a:t>cout</a:t>
            </a:r>
            <a:r>
              <a:rPr lang="en-US" b="0" dirty="0">
                <a:solidFill>
                  <a:schemeClr val="accent6"/>
                </a:solidFill>
              </a:rPr>
              <a:t>&lt;&lt; </a:t>
            </a:r>
            <a:r>
              <a:rPr lang="en-US" b="0" dirty="0" smtClean="0">
                <a:solidFill>
                  <a:schemeClr val="accent6"/>
                </a:solidFill>
              </a:rPr>
              <a:t>“today’s lab\n” ;</a:t>
            </a:r>
            <a:endParaRPr lang="en-US" b="0" dirty="0">
              <a:solidFill>
                <a:schemeClr val="accent6"/>
              </a:solidFill>
            </a:endParaRPr>
          </a:p>
          <a:p>
            <a:pPr marL="267335" indent="0">
              <a:buNone/>
            </a:pPr>
            <a:r>
              <a:rPr lang="en-US" b="0" dirty="0" err="1" smtClean="0">
                <a:solidFill>
                  <a:schemeClr val="accent6"/>
                </a:solidFill>
              </a:rPr>
              <a:t>cout</a:t>
            </a:r>
            <a:r>
              <a:rPr lang="en-US" b="0" dirty="0" smtClean="0">
                <a:solidFill>
                  <a:schemeClr val="accent6"/>
                </a:solidFill>
              </a:rPr>
              <a:t>&lt;&lt; “number </a:t>
            </a:r>
            <a:r>
              <a:rPr lang="en-US" b="0" dirty="0">
                <a:solidFill>
                  <a:schemeClr val="accent6"/>
                </a:solidFill>
              </a:rPr>
              <a:t>begin to </a:t>
            </a:r>
            <a:r>
              <a:rPr lang="en-US" b="0" dirty="0" smtClean="0">
                <a:solidFill>
                  <a:schemeClr val="accent6"/>
                </a:solidFill>
              </a:rPr>
              <a:t>count”; </a:t>
            </a:r>
            <a:endParaRPr lang="en-US" b="0" dirty="0">
              <a:solidFill>
                <a:schemeClr val="accent6"/>
              </a:solidFill>
            </a:endParaRPr>
          </a:p>
          <a:p>
            <a:pPr marL="267335" indent="0">
              <a:buNone/>
            </a:pPr>
            <a:r>
              <a:rPr lang="en-US" b="0" dirty="0" smtClean="0">
                <a:solidFill>
                  <a:schemeClr val="accent6"/>
                </a:solidFill>
              </a:rPr>
              <a:t>keep</a:t>
            </a:r>
            <a:r>
              <a:rPr lang="en-US" b="0" dirty="0">
                <a:solidFill>
                  <a:schemeClr val="accent6"/>
                </a:solidFill>
              </a:rPr>
              <a:t>() </a:t>
            </a:r>
            <a:r>
              <a:rPr lang="en-US" b="0" dirty="0" smtClean="0">
                <a:solidFill>
                  <a:schemeClr val="accent6"/>
                </a:solidFill>
              </a:rPr>
              <a:t>;</a:t>
            </a:r>
            <a:endParaRPr lang="en-US" b="0" dirty="0">
              <a:solidFill>
                <a:schemeClr val="accent6"/>
              </a:solidFill>
            </a:endParaRPr>
          </a:p>
          <a:p>
            <a:pPr marL="267335" indent="0">
              <a:buNone/>
            </a:pPr>
            <a:r>
              <a:rPr lang="en-US" b="0" dirty="0" smtClean="0">
                <a:solidFill>
                  <a:schemeClr val="accent6"/>
                </a:solidFill>
              </a:rPr>
              <a:t>} </a:t>
            </a:r>
            <a:endParaRPr lang="en-US" dirty="0">
              <a:solidFill>
                <a:schemeClr val="accent6"/>
              </a:solidFill>
            </a:endParaRPr>
          </a:p>
          <a:p>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1820627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For Problem 4&amp;5:</a:t>
            </a:r>
          </a:p>
          <a:p>
            <a:r>
              <a:rPr lang="en-US" dirty="0" smtClean="0"/>
              <a:t>You just need to implement one function or two to do some specific tasks, the main function will be given.</a:t>
            </a:r>
          </a:p>
          <a:p>
            <a:r>
              <a:rPr lang="en-US" dirty="0" smtClean="0"/>
              <a:t>For each problem, grammar error will result in at most 25% off of this problem(which is also equal to at most 5% off to the exam).</a:t>
            </a:r>
          </a:p>
          <a:p>
            <a:r>
              <a:rPr lang="en-US" dirty="0" smtClean="0">
                <a:solidFill>
                  <a:schemeClr val="accent4"/>
                </a:solidFill>
              </a:rPr>
              <a:t>Your idea matters most.</a:t>
            </a:r>
          </a:p>
          <a:p>
            <a:r>
              <a:rPr lang="en-US" dirty="0" smtClean="0">
                <a:solidFill>
                  <a:schemeClr val="accent4"/>
                </a:solidFill>
              </a:rPr>
              <a:t>The problem will be based on the lab/assignment you’ve done so far.</a:t>
            </a:r>
            <a:endParaRPr lang="en-US" dirty="0">
              <a:solidFill>
                <a:schemeClr val="accent4"/>
              </a:solidFill>
            </a:endParaRPr>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8</a:t>
            </a:fld>
            <a:endParaRPr lang="en-US"/>
          </a:p>
        </p:txBody>
      </p:sp>
    </p:spTree>
    <p:extLst>
      <p:ext uri="{BB962C8B-B14F-4D97-AF65-F5344CB8AC3E}">
        <p14:creationId xmlns:p14="http://schemas.microsoft.com/office/powerpoint/2010/main" val="15437302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oid pointer</a:t>
            </a:r>
            <a:endParaRPr lang="en-US" dirty="0"/>
          </a:p>
        </p:txBody>
      </p:sp>
      <p:sp>
        <p:nvSpPr>
          <p:cNvPr id="7" name="Content Placeholder 6"/>
          <p:cNvSpPr>
            <a:spLocks noGrp="1"/>
          </p:cNvSpPr>
          <p:nvPr>
            <p:ph idx="1"/>
          </p:nvPr>
        </p:nvSpPr>
        <p:spPr/>
        <p:txBody>
          <a:bodyPr/>
          <a:lstStyle/>
          <a:p>
            <a:r>
              <a:rPr lang="en-US" dirty="0" smtClean="0"/>
              <a:t>Declared as void *name, it can store the address of variable of </a:t>
            </a:r>
            <a:r>
              <a:rPr lang="en-US" dirty="0" smtClean="0">
                <a:solidFill>
                  <a:schemeClr val="accent4"/>
                </a:solidFill>
              </a:rPr>
              <a:t>any type   </a:t>
            </a:r>
          </a:p>
          <a:p>
            <a:r>
              <a:rPr lang="en-US" dirty="0" err="1" smtClean="0"/>
              <a:t>eg</a:t>
            </a:r>
            <a:r>
              <a:rPr lang="en-US" dirty="0" smtClean="0"/>
              <a:t>: </a:t>
            </a:r>
          </a:p>
          <a:p>
            <a:r>
              <a:rPr lang="en-US" dirty="0" err="1" smtClean="0"/>
              <a:t>int</a:t>
            </a:r>
            <a:r>
              <a:rPr lang="en-US" dirty="0" smtClean="0"/>
              <a:t> a =10;</a:t>
            </a:r>
            <a:endParaRPr lang="en-US" dirty="0"/>
          </a:p>
          <a:p>
            <a:r>
              <a:rPr lang="en-US" dirty="0" smtClean="0"/>
              <a:t>void *p=&amp;a;</a:t>
            </a:r>
          </a:p>
          <a:p>
            <a:r>
              <a:rPr lang="en-US" dirty="0" smtClean="0"/>
              <a:t>float b =2.4;</a:t>
            </a:r>
          </a:p>
          <a:p>
            <a:r>
              <a:rPr lang="en-US" dirty="0" smtClean="0"/>
              <a:t>void *p2=&amp;b;</a:t>
            </a:r>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9</a:t>
            </a:fld>
            <a:endParaRPr lang="en-US"/>
          </a:p>
        </p:txBody>
      </p:sp>
    </p:spTree>
    <p:extLst>
      <p:ext uri="{BB962C8B-B14F-4D97-AF65-F5344CB8AC3E}">
        <p14:creationId xmlns:p14="http://schemas.microsoft.com/office/powerpoint/2010/main" val="3494308908"/>
      </p:ext>
    </p:extLst>
  </p:cSld>
  <p:clrMapOvr>
    <a:masterClrMapping/>
  </p:clrMapOvr>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T Course 7.0.3 v2">
  <a:themeElements>
    <a:clrScheme name="Custom 1">
      <a:dk1>
        <a:srgbClr val="FFFFFF"/>
      </a:dk1>
      <a:lt1>
        <a:srgbClr val="000000"/>
      </a:lt1>
      <a:dk2>
        <a:srgbClr val="FFFFFF"/>
      </a:dk2>
      <a:lt2>
        <a:srgbClr val="000000"/>
      </a:lt2>
      <a:accent1>
        <a:srgbClr val="4D4D4D"/>
      </a:accent1>
      <a:accent2>
        <a:srgbClr val="DA8E00"/>
      </a:accent2>
      <a:accent3>
        <a:srgbClr val="D93700"/>
      </a:accent3>
      <a:accent4>
        <a:srgbClr val="B2040A"/>
      </a:accent4>
      <a:accent5>
        <a:srgbClr val="22AC56"/>
      </a:accent5>
      <a:accent6>
        <a:srgbClr val="1277B5"/>
      </a:accent6>
      <a:hlink>
        <a:srgbClr val="1277B5"/>
      </a:hlink>
      <a:folHlink>
        <a:srgbClr val="A22F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4D4D4D"/>
        </a:soli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spDef>
    <a:lnDef>
      <a:spPr bwMode="auto">
        <a:xfrm>
          <a:off x="0" y="0"/>
          <a:ext cx="1" cy="1"/>
        </a:xfrm>
        <a:custGeom>
          <a:avLst/>
          <a:gdLst/>
          <a:ahLst/>
          <a:cxnLst/>
          <a:rect l="0" t="0" r="0" b="0"/>
          <a:pathLst/>
        </a:custGeom>
        <a:solidFill>
          <a:srgbClr val="4D4D4D"/>
        </a:soli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1262</Words>
  <Application>Microsoft Office PowerPoint</Application>
  <PresentationFormat>Widescreen</PresentationFormat>
  <Paragraphs>214</Paragraphs>
  <Slides>24</Slides>
  <Notes>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24</vt:i4>
      </vt:variant>
    </vt:vector>
  </HeadingPairs>
  <TitlesOfParts>
    <vt:vector size="39" baseType="lpstr">
      <vt:lpstr>MS PGothic</vt:lpstr>
      <vt:lpstr>Arial</vt:lpstr>
      <vt:lpstr>Baskerville</vt:lpstr>
      <vt:lpstr>Calibri</vt:lpstr>
      <vt:lpstr>Calibri Light</vt:lpstr>
      <vt:lpstr>Helvetica Neue</vt:lpstr>
      <vt:lpstr>Helvetica Neue Bold Condensed</vt:lpstr>
      <vt:lpstr>Helvetica Neue Light</vt:lpstr>
      <vt:lpstr>Impact</vt:lpstr>
      <vt:lpstr>Lucida Grande</vt:lpstr>
      <vt:lpstr>Wingdings</vt:lpstr>
      <vt:lpstr>ヒラギノ明朝 ProN W3</vt:lpstr>
      <vt:lpstr>ヒラギノ角ゴ ProN W6</vt:lpstr>
      <vt:lpstr>1_Office Theme</vt:lpstr>
      <vt:lpstr>CIT Course 7.0.3 v2</vt:lpstr>
      <vt:lpstr>PowerPoint Presentation</vt:lpstr>
      <vt:lpstr>CIT Summer Course</vt:lpstr>
      <vt:lpstr>Today' topic</vt:lpstr>
      <vt:lpstr>Midterm review-overview</vt:lpstr>
      <vt:lpstr>Some Differences: (blue is the answer’s format)</vt:lpstr>
      <vt:lpstr>Some Differences: (blue is the answer’s format)</vt:lpstr>
      <vt:lpstr>Format of Problem 3 Blue is the format:</vt:lpstr>
      <vt:lpstr>PowerPoint Presentation</vt:lpstr>
      <vt:lpstr>void pointer</vt:lpstr>
      <vt:lpstr>Linked List</vt:lpstr>
      <vt:lpstr>What is a Linked List?</vt:lpstr>
      <vt:lpstr>The advantage of using linked-list comparing to the array:</vt:lpstr>
      <vt:lpstr>Drawbacks</vt:lpstr>
      <vt:lpstr>PowerPoint Presentation</vt:lpstr>
      <vt:lpstr>Node</vt:lpstr>
      <vt:lpstr>Some example of node in a singly-linked list:</vt:lpstr>
      <vt:lpstr>What are the important part in a linked-list?:</vt:lpstr>
      <vt:lpstr>PowerPoint Presentation</vt:lpstr>
      <vt:lpstr>Next thing we need to care about is creating the list</vt:lpstr>
      <vt:lpstr>Creating node</vt:lpstr>
      <vt:lpstr>Insert a new node 1: at the end&amp; at the start.</vt:lpstr>
      <vt:lpstr>insert a node 2: at specific position:</vt:lpstr>
      <vt:lpstr>code</vt:lpstr>
      <vt:lpstr>Lab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Huyunting</dc:creator>
  <cp:lastModifiedBy>Huang, Huyunting</cp:lastModifiedBy>
  <cp:revision>16</cp:revision>
  <dcterms:created xsi:type="dcterms:W3CDTF">2018-07-23T14:54:56Z</dcterms:created>
  <dcterms:modified xsi:type="dcterms:W3CDTF">2018-07-23T17:40:39Z</dcterms:modified>
</cp:coreProperties>
</file>