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131D3-07DF-4513-8D4D-551CE55DA35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C0B9C-648C-43D9-9F7C-37EE982E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3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16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0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334009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991772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950727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21797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63644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467295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17640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6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738332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13131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443318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47DD-AA6B-4837-BE66-72D41637A6B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0068-47BA-466B-879A-7A778765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329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vector and string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17,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260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Quite similar to vector.</a:t>
            </a:r>
          </a:p>
          <a:p>
            <a:r>
              <a:rPr lang="en-US" dirty="0" smtClean="0"/>
              <a:t>but initialize is simple.</a:t>
            </a:r>
          </a:p>
          <a:p>
            <a:pPr marL="267335" indent="0">
              <a:buNone/>
            </a:pPr>
            <a:r>
              <a:rPr lang="en-US" dirty="0" smtClean="0"/>
              <a:t>string a;//</a:t>
            </a:r>
            <a:r>
              <a:rPr lang="en-US" dirty="0" smtClean="0">
                <a:solidFill>
                  <a:schemeClr val="accent3"/>
                </a:solidFill>
              </a:rPr>
              <a:t>declare</a:t>
            </a:r>
          </a:p>
          <a:p>
            <a:pPr marL="267335" indent="0">
              <a:buNone/>
            </a:pPr>
            <a:r>
              <a:rPr lang="en-US" dirty="0" smtClean="0"/>
              <a:t>string b=“</a:t>
            </a:r>
            <a:r>
              <a:rPr lang="en-US" dirty="0" err="1" smtClean="0"/>
              <a:t>arthur</a:t>
            </a:r>
            <a:r>
              <a:rPr lang="en-US" dirty="0" smtClean="0"/>
              <a:t>”//</a:t>
            </a:r>
            <a:r>
              <a:rPr lang="en-US" dirty="0" smtClean="0">
                <a:solidFill>
                  <a:schemeClr val="accent3"/>
                </a:solidFill>
              </a:rPr>
              <a:t>declare and initialize</a:t>
            </a:r>
          </a:p>
          <a:p>
            <a:pPr marL="267335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=0;i&lt;100;i++)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a+=‘a’;// you can add element by addition operator.</a:t>
            </a:r>
          </a:p>
          <a:p>
            <a:pPr marL="267335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&lt;&lt;a[</a:t>
            </a:r>
            <a:r>
              <a:rPr lang="en-US" dirty="0" smtClean="0"/>
              <a:t>i</a:t>
            </a:r>
            <a:r>
              <a:rPr lang="en-US" dirty="0" smtClean="0"/>
              <a:t>]&lt;&lt;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r>
              <a:rPr lang="en-US" dirty="0"/>
              <a:t>// the element of string is just character/char</a:t>
            </a:r>
            <a:endParaRPr lang="en-US" dirty="0" smtClean="0"/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pPr marL="267335" indent="0">
              <a:buNone/>
            </a:pPr>
            <a:r>
              <a:rPr lang="en-US" dirty="0" smtClean="0"/>
              <a:t>a=</a:t>
            </a:r>
            <a:r>
              <a:rPr lang="en-US" dirty="0" err="1" smtClean="0"/>
              <a:t>a+b</a:t>
            </a:r>
            <a:r>
              <a:rPr lang="en-US" dirty="0" smtClean="0"/>
              <a:t>// two string can be added to form a new string, the order matters here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n=</a:t>
            </a:r>
            <a:r>
              <a:rPr lang="en-US" dirty="0" err="1" smtClean="0"/>
              <a:t>a.size</a:t>
            </a:r>
            <a:r>
              <a:rPr lang="en-US" dirty="0" smtClean="0"/>
              <a:t>();// get the number of element</a:t>
            </a:r>
          </a:p>
          <a:p>
            <a:pPr marL="267335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29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array /vector as parameter of function.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type name(type array[],</a:t>
            </a:r>
            <a:r>
              <a:rPr lang="en-US" dirty="0" err="1" smtClean="0"/>
              <a:t>int</a:t>
            </a:r>
            <a:r>
              <a:rPr lang="en-US" dirty="0" smtClean="0"/>
              <a:t> size)// this is the 1</a:t>
            </a:r>
            <a:r>
              <a:rPr lang="en-US" baseline="30000" dirty="0" smtClean="0"/>
              <a:t>st</a:t>
            </a:r>
            <a:r>
              <a:rPr lang="en-US" dirty="0" smtClean="0"/>
              <a:t> version of using array as 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parameter</a:t>
            </a:r>
          </a:p>
          <a:p>
            <a:pPr marL="267335" indent="0">
              <a:buNone/>
            </a:pPr>
            <a:r>
              <a:rPr lang="en-US" dirty="0" smtClean="0"/>
              <a:t>type name(vector&lt;type&gt; name)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267335" indent="0">
              <a:buNone/>
            </a:pPr>
            <a:r>
              <a:rPr lang="en-US" dirty="0" smtClean="0"/>
              <a:t>void sort (float number[],</a:t>
            </a:r>
            <a:r>
              <a:rPr lang="en-US" dirty="0" err="1" smtClean="0"/>
              <a:t>int</a:t>
            </a:r>
            <a:r>
              <a:rPr lang="en-US" dirty="0" smtClean="0"/>
              <a:t> size)</a:t>
            </a:r>
          </a:p>
          <a:p>
            <a:pPr marL="267335" indent="0">
              <a:buNone/>
            </a:pPr>
            <a:r>
              <a:rPr lang="en-US" dirty="0" smtClean="0"/>
              <a:t> void sort(vector&lt;float&gt; number)//</a:t>
            </a:r>
            <a:r>
              <a:rPr lang="en-US" dirty="0" smtClean="0">
                <a:solidFill>
                  <a:schemeClr val="accent3"/>
                </a:solidFill>
              </a:rPr>
              <a:t>inside the function body you 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                                                                need to access .size() to get its size;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67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remember presently: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vector&lt;type&gt;name //declare</a:t>
            </a:r>
          </a:p>
          <a:p>
            <a:r>
              <a:rPr lang="en-US" dirty="0" err="1" smtClean="0"/>
              <a:t>name.push_back</a:t>
            </a:r>
            <a:r>
              <a:rPr lang="en-US" dirty="0" smtClean="0"/>
              <a:t>(expression)//add element</a:t>
            </a:r>
          </a:p>
          <a:p>
            <a:r>
              <a:rPr lang="en-US" dirty="0" err="1" smtClean="0"/>
              <a:t>name.size</a:t>
            </a:r>
            <a:r>
              <a:rPr lang="en-US" dirty="0" smtClean="0"/>
              <a:t>()//get the number of element</a:t>
            </a:r>
          </a:p>
          <a:p>
            <a:r>
              <a:rPr lang="en-US" dirty="0" smtClean="0"/>
              <a:t>name[</a:t>
            </a:r>
            <a:r>
              <a:rPr lang="en-US" dirty="0" err="1" smtClean="0"/>
              <a:t>i</a:t>
            </a:r>
            <a:r>
              <a:rPr lang="en-US" dirty="0" smtClean="0"/>
              <a:t>];//access </a:t>
            </a:r>
            <a:r>
              <a:rPr lang="en-US" dirty="0" err="1" smtClean="0"/>
              <a:t>ith</a:t>
            </a:r>
            <a:r>
              <a:rPr lang="en-US" dirty="0" smtClean="0"/>
              <a:t> element of a vector</a:t>
            </a:r>
          </a:p>
          <a:p>
            <a:endParaRPr lang="en-US" dirty="0"/>
          </a:p>
          <a:p>
            <a:r>
              <a:rPr lang="en-US" dirty="0" smtClean="0"/>
              <a:t>string a;</a:t>
            </a:r>
          </a:p>
          <a:p>
            <a:r>
              <a:rPr lang="en-US" dirty="0" smtClean="0"/>
              <a:t>a=</a:t>
            </a:r>
            <a:r>
              <a:rPr lang="en-US" dirty="0" err="1" smtClean="0"/>
              <a:t>a+’b</a:t>
            </a:r>
            <a:r>
              <a:rPr lang="en-US" dirty="0" smtClean="0"/>
              <a:t>’;// add an element</a:t>
            </a:r>
          </a:p>
          <a:p>
            <a:r>
              <a:rPr lang="en-US" dirty="0" smtClean="0"/>
              <a:t>a=a+”</a:t>
            </a:r>
            <a:r>
              <a:rPr lang="en-US" dirty="0" err="1" smtClean="0"/>
              <a:t>arthur</a:t>
            </a:r>
            <a:r>
              <a:rPr lang="en-US" dirty="0" smtClean="0"/>
              <a:t>”// combine two strings</a:t>
            </a:r>
          </a:p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]//</a:t>
            </a:r>
            <a:r>
              <a:rPr lang="en-US" dirty="0"/>
              <a:t>access </a:t>
            </a:r>
            <a:r>
              <a:rPr lang="en-US" dirty="0" err="1"/>
              <a:t>ith</a:t>
            </a:r>
            <a:r>
              <a:rPr lang="en-US" dirty="0"/>
              <a:t> element of a vector</a:t>
            </a:r>
          </a:p>
          <a:p>
            <a:r>
              <a:rPr lang="en-US" dirty="0" err="1" smtClean="0"/>
              <a:t>a.size</a:t>
            </a:r>
            <a:r>
              <a:rPr lang="en-US" dirty="0" smtClean="0"/>
              <a:t>()// get the size of a string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92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time!!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840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</a:t>
            </a:r>
            <a:r>
              <a:rPr lang="en-US" dirty="0" smtClean="0"/>
              <a:t>Review</a:t>
            </a:r>
            <a:endParaRPr lang="en-US" dirty="0" smtClean="0"/>
          </a:p>
          <a:p>
            <a:pPr marL="222250" indent="0">
              <a:buNone/>
            </a:pPr>
            <a:r>
              <a:rPr lang="en-US" dirty="0" smtClean="0"/>
              <a:t>2, </a:t>
            </a:r>
            <a:r>
              <a:rPr lang="en-US" dirty="0" smtClean="0"/>
              <a:t>vector part I (declare, </a:t>
            </a:r>
            <a:r>
              <a:rPr lang="en-US" dirty="0" err="1" smtClean="0"/>
              <a:t>push_back</a:t>
            </a:r>
            <a:r>
              <a:rPr lang="en-US" dirty="0" smtClean="0"/>
              <a:t>, access)</a:t>
            </a:r>
          </a:p>
          <a:p>
            <a:pPr marL="222250" indent="0">
              <a:buNone/>
            </a:pPr>
            <a:r>
              <a:rPr lang="en-US" dirty="0" smtClean="0"/>
              <a:t>3, string part I ()</a:t>
            </a:r>
            <a:endParaRPr lang="en-US" dirty="0" smtClean="0"/>
          </a:p>
          <a:p>
            <a:pPr marL="222250" indent="0">
              <a:buNone/>
            </a:pPr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 smtClean="0"/>
              <a:t>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585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58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1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Function’s structure: </a:t>
            </a:r>
            <a:r>
              <a:rPr lang="en-US" dirty="0" err="1" smtClean="0"/>
              <a:t>Ddc</a:t>
            </a:r>
            <a:r>
              <a:rPr lang="en-US" dirty="0" smtClean="0"/>
              <a:t>/</a:t>
            </a:r>
            <a:r>
              <a:rPr lang="en-US" dirty="0" err="1" smtClean="0"/>
              <a:t>Dcd</a:t>
            </a:r>
            <a:r>
              <a:rPr lang="en-US" dirty="0" smtClean="0"/>
              <a:t> (Declare-define-call/Declare-call-define), and the </a:t>
            </a:r>
            <a:r>
              <a:rPr lang="en-US" dirty="0" err="1" smtClean="0"/>
              <a:t>D&amp;d</a:t>
            </a:r>
            <a:r>
              <a:rPr lang="en-US" dirty="0" smtClean="0"/>
              <a:t> should be out of other function.</a:t>
            </a:r>
          </a:p>
          <a:p>
            <a:r>
              <a:rPr lang="en-US" dirty="0" smtClean="0"/>
              <a:t>Switch and if are similar things.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41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Vectors are sequence containers representing arrays that can </a:t>
            </a:r>
            <a:r>
              <a:rPr lang="en-US" b="0" dirty="0">
                <a:solidFill>
                  <a:srgbClr val="FF0000"/>
                </a:solidFill>
              </a:rPr>
              <a:t>change in size</a:t>
            </a:r>
            <a:r>
              <a:rPr lang="en-US" b="0" dirty="0" smtClean="0">
                <a:solidFill>
                  <a:srgbClr val="FF0000"/>
                </a:solidFill>
              </a:rPr>
              <a:t>.</a:t>
            </a:r>
          </a:p>
          <a:p>
            <a:pPr marL="267335" indent="0">
              <a:buNone/>
            </a:pPr>
            <a:r>
              <a:rPr lang="en-US" b="0" dirty="0"/>
              <a:t>M</a:t>
            </a:r>
            <a:r>
              <a:rPr lang="en-US" b="0" dirty="0" smtClean="0"/>
              <a:t>eans</a:t>
            </a:r>
            <a:r>
              <a:rPr lang="en-US" b="0" dirty="0"/>
              <a:t> their size can change dynamically, with their storage being handled automatically by the container.</a:t>
            </a:r>
            <a:endParaRPr lang="en-US" b="0" dirty="0" smtClean="0">
              <a:solidFill>
                <a:srgbClr val="FF0000"/>
              </a:solidFill>
            </a:endParaRPr>
          </a:p>
          <a:p>
            <a:r>
              <a:rPr lang="en-US" b="0" dirty="0" smtClean="0"/>
              <a:t>advantage: flexibility</a:t>
            </a:r>
          </a:p>
          <a:p>
            <a:r>
              <a:rPr lang="en-US" b="0" dirty="0"/>
              <a:t>D</a:t>
            </a:r>
            <a:r>
              <a:rPr lang="en-US" b="0" dirty="0" smtClean="0"/>
              <a:t>isadvantage</a:t>
            </a:r>
            <a:r>
              <a:rPr lang="en-US" b="0" dirty="0"/>
              <a:t>:  </a:t>
            </a:r>
            <a:r>
              <a:rPr lang="en-US" b="0" dirty="0" smtClean="0"/>
              <a:t>may need to allocate </a:t>
            </a:r>
            <a:r>
              <a:rPr lang="en-US" b="0" dirty="0"/>
              <a:t>some </a:t>
            </a:r>
            <a:r>
              <a:rPr lang="en-US" b="0" dirty="0">
                <a:solidFill>
                  <a:schemeClr val="accent3"/>
                </a:solidFill>
              </a:rPr>
              <a:t>extra storage</a:t>
            </a:r>
            <a:r>
              <a:rPr lang="en-US" b="0" dirty="0"/>
              <a:t> to accommodate for possible growth, and thus the container may have an actual capacity greater than the storage strictly needed to contain its elements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678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&lt;vector&gt;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::vector &lt;type&gt; name;// you don’t need to define size here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vector &lt;</a:t>
            </a:r>
            <a:r>
              <a:rPr lang="en-US" dirty="0" err="1" smtClean="0"/>
              <a:t>int</a:t>
            </a:r>
            <a:r>
              <a:rPr lang="en-US" dirty="0" smtClean="0"/>
              <a:t>&gt; number;</a:t>
            </a:r>
          </a:p>
          <a:p>
            <a:r>
              <a:rPr lang="en-US" dirty="0" smtClean="0"/>
              <a:t>vector &lt;string&gt; </a:t>
            </a:r>
            <a:r>
              <a:rPr lang="en-US" dirty="0" err="1" smtClean="0"/>
              <a:t>namelist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vector&lt;vector&lt;</a:t>
            </a:r>
            <a:r>
              <a:rPr lang="en-US" dirty="0" err="1" smtClean="0"/>
              <a:t>int</a:t>
            </a:r>
            <a:r>
              <a:rPr lang="en-US" dirty="0" smtClean="0"/>
              <a:t>&gt;&gt; matrix;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41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add element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1,Add </a:t>
            </a:r>
            <a:r>
              <a:rPr lang="en-US" dirty="0"/>
              <a:t>element at the </a:t>
            </a:r>
            <a:r>
              <a:rPr lang="en-US" dirty="0" smtClean="0"/>
              <a:t>end :</a:t>
            </a:r>
            <a:r>
              <a:rPr lang="en-US" dirty="0" err="1" smtClean="0"/>
              <a:t>push_back</a:t>
            </a:r>
            <a:r>
              <a:rPr lang="en-US" dirty="0" smtClean="0"/>
              <a:t>()</a:t>
            </a:r>
          </a:p>
          <a:p>
            <a:r>
              <a:rPr lang="en-US" dirty="0"/>
              <a:t>vector 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smtClean="0"/>
              <a:t>number</a:t>
            </a:r>
          </a:p>
          <a:p>
            <a:r>
              <a:rPr lang="en-US" dirty="0" err="1" smtClean="0"/>
              <a:t>number</a:t>
            </a:r>
            <a:r>
              <a:rPr lang="en-US" dirty="0" err="1" smtClean="0">
                <a:solidFill>
                  <a:schemeClr val="accent6"/>
                </a:solidFill>
              </a:rPr>
              <a:t>.</a:t>
            </a:r>
            <a:r>
              <a:rPr lang="en-US" dirty="0" err="1" smtClean="0"/>
              <a:t>push</a:t>
            </a:r>
            <a:r>
              <a:rPr lang="en-US" dirty="0" err="1" smtClean="0">
                <a:solidFill>
                  <a:schemeClr val="accent5"/>
                </a:solidFill>
              </a:rPr>
              <a:t>_</a:t>
            </a:r>
            <a:r>
              <a:rPr lang="en-US" dirty="0" err="1" smtClean="0"/>
              <a:t>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/>
                </a:solidFill>
              </a:rPr>
              <a:t>expression</a:t>
            </a:r>
            <a:r>
              <a:rPr lang="en-US" dirty="0" smtClean="0"/>
              <a:t>);</a:t>
            </a:r>
          </a:p>
          <a:p>
            <a:pPr marL="267335" indent="0">
              <a:buNone/>
            </a:pPr>
            <a:r>
              <a:rPr lang="en-US" dirty="0" smtClean="0"/>
              <a:t>example:</a:t>
            </a:r>
          </a:p>
          <a:p>
            <a:pPr marL="267335" indent="0">
              <a:buNone/>
            </a:pPr>
            <a:r>
              <a:rPr lang="en-US" dirty="0" smtClean="0"/>
              <a:t>       for (</a:t>
            </a:r>
            <a:r>
              <a:rPr lang="en-US" dirty="0" err="1" smtClean="0"/>
              <a:t>i</a:t>
            </a:r>
            <a:r>
              <a:rPr lang="en-US" dirty="0" smtClean="0"/>
              <a:t>=0;i&lt;100;i++)</a:t>
            </a:r>
          </a:p>
          <a:p>
            <a:pPr marL="267335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number.push_back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267335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88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similar to array, we can access the element by index;</a:t>
            </a:r>
          </a:p>
          <a:p>
            <a:r>
              <a:rPr lang="en-US" dirty="0"/>
              <a:t>vector 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smtClean="0"/>
              <a:t>number</a:t>
            </a:r>
          </a:p>
          <a:p>
            <a:pPr marL="267335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=0;i&lt;100;i++)</a:t>
            </a:r>
          </a:p>
          <a:p>
            <a:pPr marL="267335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number.push_back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&lt;&lt;number[0]// the first element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 number[99]// the 100</a:t>
            </a:r>
            <a:r>
              <a:rPr lang="en-US" baseline="30000" dirty="0" smtClean="0"/>
              <a:t>th</a:t>
            </a:r>
            <a:r>
              <a:rPr lang="en-US" dirty="0" smtClean="0"/>
              <a:t> element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21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 size in vector is unknown, we need some function to get its size.</a:t>
            </a:r>
          </a:p>
          <a:p>
            <a:r>
              <a:rPr lang="en-US" dirty="0"/>
              <a:t>vector &lt;</a:t>
            </a:r>
            <a:r>
              <a:rPr lang="en-US" dirty="0" err="1"/>
              <a:t>int</a:t>
            </a:r>
            <a:r>
              <a:rPr lang="en-US" dirty="0"/>
              <a:t>&gt; number</a:t>
            </a:r>
          </a:p>
          <a:p>
            <a:pPr marL="267335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=0;i&lt;100;i++)</a:t>
            </a:r>
          </a:p>
          <a:p>
            <a:pPr marL="267335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number.push_back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n=</a:t>
            </a:r>
            <a:r>
              <a:rPr lang="en-US" dirty="0" err="1" smtClean="0"/>
              <a:t>number.size</a:t>
            </a:r>
            <a:r>
              <a:rPr lang="en-US" dirty="0" smtClean="0">
                <a:solidFill>
                  <a:schemeClr val="accent3"/>
                </a:solidFill>
              </a:rPr>
              <a:t>()</a:t>
            </a:r>
            <a:r>
              <a:rPr lang="en-US" dirty="0" smtClean="0"/>
              <a:t>;// the bracket is important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36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related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maxsize:Returns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/>
                </a:solidFill>
              </a:rPr>
              <a:t>the maximum number of elements </a:t>
            </a:r>
            <a:r>
              <a:rPr lang="en-US" dirty="0"/>
              <a:t>that the vector can hold.</a:t>
            </a:r>
            <a:endParaRPr lang="en-US" dirty="0" smtClean="0"/>
          </a:p>
          <a:p>
            <a:r>
              <a:rPr lang="en-US" dirty="0" err="1"/>
              <a:t>capacity:Returns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the size of the storage space</a:t>
            </a:r>
            <a:r>
              <a:rPr lang="en-US" dirty="0"/>
              <a:t> currently allocated for the vector, expressed in terms of elements.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79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500</Words>
  <Application>Microsoft Office PowerPoint</Application>
  <PresentationFormat>Widescreen</PresentationFormat>
  <Paragraphs>95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Theme</vt:lpstr>
      <vt:lpstr>CIT Course 7.0.3 v2</vt:lpstr>
      <vt:lpstr>CIT Summer Course</vt:lpstr>
      <vt:lpstr>Today' topic</vt:lpstr>
      <vt:lpstr>review</vt:lpstr>
      <vt:lpstr>Vector</vt:lpstr>
      <vt:lpstr>Declare</vt:lpstr>
      <vt:lpstr>initialize and add element</vt:lpstr>
      <vt:lpstr>Access</vt:lpstr>
      <vt:lpstr>Size</vt:lpstr>
      <vt:lpstr>other related function</vt:lpstr>
      <vt:lpstr>string</vt:lpstr>
      <vt:lpstr>use array /vector as parameter of function.</vt:lpstr>
      <vt:lpstr>What you need to remember presently:</vt:lpstr>
      <vt:lpstr>Lab time!!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9</cp:revision>
  <dcterms:created xsi:type="dcterms:W3CDTF">2018-07-17T15:13:41Z</dcterms:created>
  <dcterms:modified xsi:type="dcterms:W3CDTF">2018-07-17T17:07:14Z</dcterms:modified>
</cp:coreProperties>
</file>