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57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72" r:id="rId12"/>
    <p:sldId id="270" r:id="rId13"/>
    <p:sldId id="271" r:id="rId14"/>
    <p:sldId id="267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1091-CB1A-4969-9399-67B835D38376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5D864-12B8-493B-B0C6-1470ED31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4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03451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18813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85904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11256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827453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880693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813990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8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956108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186600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730154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1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0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47DD-AA6B-4837-BE66-72D41637A6B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572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smtClean="0"/>
              <a:t>function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16,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15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mistakes: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endParaRPr lang="en-US" dirty="0" smtClean="0"/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result =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How to correct :</a:t>
            </a:r>
          </a:p>
          <a:p>
            <a:pPr marL="267335" indent="0">
              <a:buNone/>
            </a:pP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y)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result =</a:t>
            </a:r>
            <a:r>
              <a:rPr lang="en-US" dirty="0" err="1"/>
              <a:t>x+y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return result;</a:t>
            </a:r>
            <a:endParaRPr lang="en-US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7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mistakes:  </a:t>
            </a:r>
            <a:r>
              <a:rPr lang="en-US" dirty="0"/>
              <a:t>call a function before declaration: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Wrong thing: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 add(2,3);</a:t>
            </a:r>
            <a:endParaRPr lang="en-US" dirty="0"/>
          </a:p>
          <a:p>
            <a:pPr marL="267335" indent="0">
              <a:buNone/>
            </a:pPr>
            <a:r>
              <a:rPr lang="en-US" dirty="0" smtClean="0"/>
              <a:t>}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add(……)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to correct it:</a:t>
            </a: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add();</a:t>
            </a:r>
          </a:p>
          <a:p>
            <a:pPr marL="267335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main()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cout</a:t>
            </a:r>
            <a:r>
              <a:rPr lang="en-US" dirty="0">
                <a:solidFill>
                  <a:schemeClr val="accent6"/>
                </a:solidFill>
              </a:rPr>
              <a:t>&lt;&lt;add(2,3)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accent4"/>
              </a:solidFill>
            </a:endParaRP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add(){……}</a:t>
            </a:r>
          </a:p>
          <a:p>
            <a:pPr marL="267335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add(){……}</a:t>
            </a: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main()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cout</a:t>
            </a:r>
            <a:r>
              <a:rPr lang="en-US" dirty="0" smtClean="0">
                <a:solidFill>
                  <a:schemeClr val="accent4"/>
                </a:solidFill>
              </a:rPr>
              <a:t>&lt;&lt;add(2,3)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411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mistakes: 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inconsistency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smtClean="0">
                <a:solidFill>
                  <a:schemeClr val="accent4"/>
                </a:solidFill>
              </a:rPr>
              <a:t>float</a:t>
            </a:r>
            <a:r>
              <a:rPr lang="en-US" dirty="0" smtClean="0"/>
              <a:t> y)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forget to add a type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685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 about </a:t>
            </a:r>
            <a:r>
              <a:rPr lang="en-US" dirty="0" smtClean="0"/>
              <a:t>function : </a:t>
            </a:r>
            <a:r>
              <a:rPr lang="en-US" dirty="0" err="1" smtClean="0"/>
              <a:t>Recursivity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be called by itself</a:t>
            </a:r>
          </a:p>
          <a:p>
            <a:pPr marL="267335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factorial: </a:t>
            </a:r>
          </a:p>
          <a:p>
            <a:pPr marL="267335" indent="0">
              <a:buNone/>
            </a:pPr>
            <a:r>
              <a:rPr lang="en-US" dirty="0"/>
              <a:t>long factorial (long a)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/>
              <a:t>  if (a &gt; 1)</a:t>
            </a:r>
          </a:p>
          <a:p>
            <a:pPr marL="267335" indent="0">
              <a:buNone/>
            </a:pPr>
            <a:r>
              <a:rPr lang="en-US" dirty="0"/>
              <a:t>   return (a * factorial (a-1));</a:t>
            </a:r>
          </a:p>
          <a:p>
            <a:pPr marL="267335" indent="0">
              <a:buNone/>
            </a:pPr>
            <a:r>
              <a:rPr lang="en-US" dirty="0"/>
              <a:t>  else</a:t>
            </a:r>
          </a:p>
          <a:p>
            <a:pPr marL="267335" indent="0">
              <a:buNone/>
            </a:pPr>
            <a:r>
              <a:rPr lang="en-US" dirty="0"/>
              <a:t>   return 1;</a:t>
            </a:r>
          </a:p>
          <a:p>
            <a:pPr marL="267335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50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part of this course ends.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Congratulation!! You’ve learnt almost all the programming structure.</a:t>
            </a:r>
          </a:p>
          <a:p>
            <a:r>
              <a:rPr lang="en-US" dirty="0" smtClean="0"/>
              <a:t>The rest of this course will focus on data structure. </a:t>
            </a:r>
          </a:p>
          <a:p>
            <a:r>
              <a:rPr lang="en-US" dirty="0" smtClean="0"/>
              <a:t>In next lecture, I’ll introduce another two data structures: vector and string(Tuesday) and function part II(Wednesday).</a:t>
            </a:r>
          </a:p>
          <a:p>
            <a:r>
              <a:rPr lang="en-US" dirty="0" smtClean="0"/>
              <a:t>Then, I’ll introduce pointer and one classical structure based on it: Linked List. 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49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785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Some tricks of loop and </a:t>
            </a:r>
            <a:r>
              <a:rPr lang="en-US" dirty="0" smtClean="0"/>
              <a:t>condition statement</a:t>
            </a:r>
            <a:endParaRPr lang="en-US" dirty="0" smtClean="0"/>
          </a:p>
          <a:p>
            <a:pPr marL="222250" indent="0">
              <a:buNone/>
            </a:pPr>
            <a:r>
              <a:rPr lang="en-US" dirty="0" smtClean="0"/>
              <a:t>2, </a:t>
            </a:r>
            <a:r>
              <a:rPr lang="en-US" dirty="0" smtClean="0"/>
              <a:t>function part I</a:t>
            </a:r>
            <a:endParaRPr lang="en-US" dirty="0" smtClean="0"/>
          </a:p>
          <a:p>
            <a:pPr marL="222250" indent="0">
              <a:buNone/>
            </a:pPr>
            <a:r>
              <a:rPr lang="en-US" dirty="0" smtClean="0"/>
              <a:t>3, </a:t>
            </a:r>
            <a:r>
              <a:rPr lang="en-US" dirty="0" smtClean="0"/>
              <a:t>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585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58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842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</a:t>
            </a:r>
            <a:r>
              <a:rPr lang="en-US" dirty="0" smtClean="0"/>
              <a:t>multiple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for()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   for(){}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if()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   for(){}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for()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   if(){}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for(){}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95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 an array v 1.0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468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Functions allow to structure programs in segments of code to perform individual tasks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The structure of a function:</a:t>
            </a:r>
          </a:p>
          <a:p>
            <a:r>
              <a:rPr lang="en-US" b="0" dirty="0" smtClean="0">
                <a:solidFill>
                  <a:schemeClr val="accent5"/>
                </a:solidFill>
              </a:rPr>
              <a:t>type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name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accent6"/>
                </a:solidFill>
              </a:rPr>
              <a:t>(parameter)</a:t>
            </a:r>
            <a:r>
              <a:rPr lang="en-US" b="0" dirty="0" smtClean="0"/>
              <a:t>{</a:t>
            </a:r>
            <a:r>
              <a:rPr lang="en-US" b="0" dirty="0" smtClean="0">
                <a:solidFill>
                  <a:schemeClr val="accent2"/>
                </a:solidFill>
              </a:rPr>
              <a:t>statement</a:t>
            </a:r>
            <a:r>
              <a:rPr lang="en-US" b="0" dirty="0" smtClean="0"/>
              <a:t>}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accent5"/>
                </a:solidFill>
              </a:rPr>
              <a:t>void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keep</a:t>
            </a:r>
            <a:r>
              <a:rPr lang="en-US" b="0" dirty="0" smtClean="0">
                <a:solidFill>
                  <a:schemeClr val="accent6"/>
                </a:solidFill>
              </a:rPr>
              <a:t>()</a:t>
            </a:r>
          </a:p>
          <a:p>
            <a:pPr marL="267335" indent="0">
              <a:buNone/>
            </a:pPr>
            <a:r>
              <a:rPr lang="en-US" b="0" dirty="0" smtClean="0"/>
              <a:t>{ </a:t>
            </a:r>
          </a:p>
          <a:p>
            <a:pPr marL="267335" indent="0">
              <a:buNone/>
            </a:pPr>
            <a:r>
              <a:rPr lang="en-US" b="0" dirty="0" smtClean="0"/>
              <a:t>     </a:t>
            </a:r>
            <a:r>
              <a:rPr lang="en-US" b="0" dirty="0" smtClean="0">
                <a:solidFill>
                  <a:schemeClr val="accent2"/>
                </a:solidFill>
              </a:rPr>
              <a:t>char </a:t>
            </a:r>
            <a:r>
              <a:rPr lang="en-US" b="0" dirty="0" err="1" smtClean="0">
                <a:solidFill>
                  <a:schemeClr val="accent2"/>
                </a:solidFill>
              </a:rPr>
              <a:t>ch</a:t>
            </a:r>
            <a:r>
              <a:rPr lang="en-US" b="0" dirty="0" smtClean="0">
                <a:solidFill>
                  <a:schemeClr val="accent2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accent2"/>
                </a:solidFill>
              </a:rPr>
              <a:t>     </a:t>
            </a:r>
            <a:r>
              <a:rPr lang="en-US" b="0" dirty="0" err="1" smtClean="0">
                <a:solidFill>
                  <a:schemeClr val="accent2"/>
                </a:solidFill>
              </a:rPr>
              <a:t>cin</a:t>
            </a:r>
            <a:r>
              <a:rPr lang="en-US" b="0" dirty="0" smtClean="0">
                <a:solidFill>
                  <a:schemeClr val="accent2"/>
                </a:solidFill>
              </a:rPr>
              <a:t>&gt;&gt;</a:t>
            </a:r>
            <a:r>
              <a:rPr lang="en-US" b="0" dirty="0" err="1" smtClean="0">
                <a:solidFill>
                  <a:schemeClr val="accent2"/>
                </a:solidFill>
              </a:rPr>
              <a:t>ch</a:t>
            </a:r>
            <a:r>
              <a:rPr lang="en-US" b="0" dirty="0" smtClean="0">
                <a:solidFill>
                  <a:schemeClr val="accent2"/>
                </a:solidFill>
              </a:rPr>
              <a:t>;</a:t>
            </a:r>
            <a:endParaRPr lang="en-US" b="0" dirty="0">
              <a:solidFill>
                <a:schemeClr val="accent2"/>
              </a:solidFill>
            </a:endParaRPr>
          </a:p>
          <a:p>
            <a:pPr marL="267335" indent="0">
              <a:buNone/>
            </a:pPr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x, </a:t>
            </a: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y)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>
                <a:solidFill>
                  <a:schemeClr val="accent2"/>
                </a:solidFill>
              </a:rPr>
              <a:t> result=</a:t>
            </a:r>
            <a:r>
              <a:rPr lang="en-US" dirty="0" err="1">
                <a:solidFill>
                  <a:schemeClr val="accent2"/>
                </a:solidFill>
              </a:rPr>
              <a:t>x+y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return result;</a:t>
            </a:r>
          </a:p>
          <a:p>
            <a:pPr marL="267335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94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type: define which kind of value will be returned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 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result=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4"/>
                </a:solidFill>
              </a:rPr>
              <a:t>return result;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/>
              <a:t>int</a:t>
            </a:r>
            <a:r>
              <a:rPr lang="en-US" dirty="0"/>
              <a:t> add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      return </a:t>
            </a:r>
            <a:r>
              <a:rPr lang="en-US" dirty="0" err="1" smtClean="0">
                <a:solidFill>
                  <a:schemeClr val="accent4"/>
                </a:solidFill>
              </a:rPr>
              <a:t>x+y</a:t>
            </a:r>
            <a:r>
              <a:rPr lang="en-US" dirty="0" smtClean="0">
                <a:solidFill>
                  <a:schemeClr val="accent4"/>
                </a:solidFill>
              </a:rPr>
              <a:t>;</a:t>
            </a:r>
            <a:endParaRPr lang="en-US" dirty="0">
              <a:solidFill>
                <a:schemeClr val="accent4"/>
              </a:solidFill>
            </a:endParaRPr>
          </a:p>
          <a:p>
            <a:pPr marL="267335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86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return type void has no return value.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4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(as many as needed): Each parameter consists of a type followed by an identifier, with each parameter being separated from the next by a </a:t>
            </a:r>
            <a:r>
              <a:rPr lang="en-US" dirty="0">
                <a:solidFill>
                  <a:schemeClr val="accent4"/>
                </a:solidFill>
              </a:rPr>
              <a:t>comma</a:t>
            </a:r>
            <a:r>
              <a:rPr lang="en-US" dirty="0"/>
              <a:t>. Each parameter looks very much like a regular variable declaration (for example: </a:t>
            </a: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x</a:t>
            </a:r>
            <a:r>
              <a:rPr lang="en-US" dirty="0"/>
              <a:t>), and in fact acts </a:t>
            </a:r>
            <a:r>
              <a:rPr lang="en-US" dirty="0">
                <a:solidFill>
                  <a:schemeClr val="accent4"/>
                </a:solidFill>
              </a:rPr>
              <a:t>within the function as a regular variable which is local to the function. </a:t>
            </a:r>
            <a:r>
              <a:rPr lang="en-US" dirty="0"/>
              <a:t>The purpose of parameters is to </a:t>
            </a:r>
            <a:r>
              <a:rPr lang="en-US" dirty="0">
                <a:solidFill>
                  <a:schemeClr val="accent4"/>
                </a:solidFill>
              </a:rPr>
              <a:t>allow passing arguments to the function from the location where it is called from.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53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eclare and call a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declare a function before you call it even though you don’t define what it is.</a:t>
            </a:r>
          </a:p>
          <a:p>
            <a:r>
              <a:rPr lang="en-US" dirty="0" smtClean="0"/>
              <a:t>If you just declare a function without function body, after parameter list, it should end with a semicolon.</a:t>
            </a:r>
          </a:p>
          <a:p>
            <a:r>
              <a:rPr lang="en-US" dirty="0" smtClean="0"/>
              <a:t>After declaring a function you can call it anywhere you want.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943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596</Words>
  <Application>Microsoft Office PowerPoint</Application>
  <PresentationFormat>Widescreen</PresentationFormat>
  <Paragraphs>132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Office Theme</vt:lpstr>
      <vt:lpstr>CIT Course 7.0.3 v2</vt:lpstr>
      <vt:lpstr>CIT Summer Course</vt:lpstr>
      <vt:lpstr>Today' topic</vt:lpstr>
      <vt:lpstr>combine multiple statement</vt:lpstr>
      <vt:lpstr>example: sort an array v 1.0</vt:lpstr>
      <vt:lpstr>function</vt:lpstr>
      <vt:lpstr>type: define which kind of value will be returned</vt:lpstr>
      <vt:lpstr>The return type void has no return value.</vt:lpstr>
      <vt:lpstr>Parameter</vt:lpstr>
      <vt:lpstr>Declare and call a function</vt:lpstr>
      <vt:lpstr>some mistakes: structure</vt:lpstr>
      <vt:lpstr>Some mistakes:  call a function before declaration:</vt:lpstr>
      <vt:lpstr>some mistakes: type</vt:lpstr>
      <vt:lpstr>A trick about function : Recursivity</vt:lpstr>
      <vt:lpstr>The fundamental part of this course ends.</vt:lpstr>
      <vt:lpstr>Lab time!!!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10</cp:revision>
  <dcterms:created xsi:type="dcterms:W3CDTF">2018-07-13T19:11:04Z</dcterms:created>
  <dcterms:modified xsi:type="dcterms:W3CDTF">2018-07-16T16:55:58Z</dcterms:modified>
</cp:coreProperties>
</file>