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72" r:id="rId3"/>
    <p:sldId id="256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71" r:id="rId16"/>
    <p:sldId id="26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84BA6-B90C-4306-A3F2-8614A93072B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5645E-175F-40E2-BB24-FC1135D0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90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06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794911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03838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260400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020685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080787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46468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29898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2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073615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354938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4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972722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A32C-42CF-4ADE-94FF-C63846B0F4D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8031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run the program of assignment in your computer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23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meaning </a:t>
            </a:r>
            <a:r>
              <a:rPr lang="en-US" dirty="0"/>
              <a:t>of </a:t>
            </a:r>
            <a:r>
              <a:rPr lang="en-US" dirty="0" smtClean="0"/>
              <a:t>*:  </a:t>
            </a:r>
            <a:r>
              <a:rPr lang="en-US" dirty="0"/>
              <a:t>Dereference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property of pointers is that they can be used to </a:t>
            </a:r>
            <a:r>
              <a:rPr lang="en-US" dirty="0">
                <a:solidFill>
                  <a:schemeClr val="accent3"/>
                </a:solidFill>
              </a:rPr>
              <a:t>access the variable they point to directly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This is done by preceding the pointer name with the </a:t>
            </a:r>
            <a:r>
              <a:rPr lang="en-US" dirty="0">
                <a:solidFill>
                  <a:schemeClr val="accent3"/>
                </a:solidFill>
              </a:rPr>
              <a:t>dereference operator (*). </a:t>
            </a:r>
            <a:r>
              <a:rPr lang="en-US" dirty="0"/>
              <a:t>The operator itself can be read as </a:t>
            </a:r>
            <a:r>
              <a:rPr lang="en-US" dirty="0">
                <a:solidFill>
                  <a:schemeClr val="accent3"/>
                </a:solidFill>
              </a:rPr>
              <a:t>"value pointed to by</a:t>
            </a:r>
            <a:r>
              <a:rPr lang="en-US" dirty="0" smtClean="0">
                <a:solidFill>
                  <a:schemeClr val="accent3"/>
                </a:solidFill>
              </a:rPr>
              <a:t>".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eg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a=10;// the value of variable a is 10;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*p=&amp;a; // declare a pointer and initialized with address of a.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b = *p;// declare an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variable b, assign </a:t>
            </a:r>
            <a:r>
              <a:rPr lang="en-US" dirty="0" smtClean="0">
                <a:solidFill>
                  <a:schemeClr val="accent3"/>
                </a:solidFill>
              </a:rPr>
              <a:t>the value pointed by 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                              p</a:t>
            </a:r>
            <a:r>
              <a:rPr lang="en-US" dirty="0" smtClean="0">
                <a:solidFill>
                  <a:schemeClr val="tx2"/>
                </a:solidFill>
              </a:rPr>
              <a:t> (here is the value of variable a)to b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And here is the 2</a:t>
            </a:r>
            <a:r>
              <a:rPr lang="en-US" baseline="30000" dirty="0" smtClean="0">
                <a:solidFill>
                  <a:schemeClr val="tx2"/>
                </a:solidFill>
              </a:rPr>
              <a:t>nd</a:t>
            </a:r>
            <a:r>
              <a:rPr lang="en-US" dirty="0" smtClean="0">
                <a:solidFill>
                  <a:schemeClr val="tx2"/>
                </a:solidFill>
              </a:rPr>
              <a:t> meaning of *: dereference operator when you’re not declaring a pointer. And the priority of * and ++ is equal.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188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pointer to create an array: new.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write your program:</a:t>
            </a:r>
          </a:p>
          <a:p>
            <a:r>
              <a:rPr lang="en-US" dirty="0" smtClean="0"/>
              <a:t>The compiler will </a:t>
            </a:r>
            <a:r>
              <a:rPr lang="en-US" dirty="0" smtClean="0">
                <a:solidFill>
                  <a:schemeClr val="accent3"/>
                </a:solidFill>
              </a:rPr>
              <a:t>allocate memory to your code(code storage), </a:t>
            </a:r>
            <a:r>
              <a:rPr lang="en-US" dirty="0" smtClean="0"/>
              <a:t>allocate memory to your </a:t>
            </a:r>
            <a:r>
              <a:rPr lang="en-US" dirty="0" smtClean="0">
                <a:solidFill>
                  <a:schemeClr val="accent3"/>
                </a:solidFill>
              </a:rPr>
              <a:t>global variable (static storage)</a:t>
            </a:r>
            <a:r>
              <a:rPr lang="en-US" dirty="0" smtClean="0"/>
              <a:t>, pre-allocate some memory to the function you call which is </a:t>
            </a:r>
            <a:r>
              <a:rPr lang="en-US" dirty="0" smtClean="0">
                <a:solidFill>
                  <a:schemeClr val="accent3"/>
                </a:solidFill>
              </a:rPr>
              <a:t>used for the local variable and parameter(stack storage) </a:t>
            </a:r>
          </a:p>
          <a:p>
            <a:r>
              <a:rPr lang="en-US" dirty="0" smtClean="0"/>
              <a:t>The rest of your memory is free(free store or heap). And we can use operator </a:t>
            </a:r>
            <a:r>
              <a:rPr lang="en-US" dirty="0" smtClean="0">
                <a:solidFill>
                  <a:schemeClr val="accent3"/>
                </a:solidFill>
              </a:rPr>
              <a:t>new</a:t>
            </a:r>
            <a:r>
              <a:rPr lang="en-US" dirty="0" smtClean="0"/>
              <a:t> to use this kind of memory.</a:t>
            </a:r>
          </a:p>
          <a:p>
            <a:r>
              <a:rPr lang="en-US" dirty="0"/>
              <a:t>d</a:t>
            </a:r>
            <a:r>
              <a:rPr lang="en-US" dirty="0" smtClean="0"/>
              <a:t>ouble *p= new double[4];//this will continuously allocate 4 double 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in free store and assign the</a:t>
            </a:r>
            <a:r>
              <a:rPr lang="en-US" dirty="0" smtClean="0">
                <a:solidFill>
                  <a:schemeClr val="accent3"/>
                </a:solidFill>
              </a:rPr>
              <a:t> address of 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                                                      </a:t>
            </a:r>
            <a:r>
              <a:rPr lang="en-US" dirty="0" smtClean="0">
                <a:solidFill>
                  <a:schemeClr val="accent4"/>
                </a:solidFill>
              </a:rPr>
              <a:t>first double </a:t>
            </a:r>
            <a:r>
              <a:rPr lang="en-US" dirty="0" smtClean="0">
                <a:solidFill>
                  <a:schemeClr val="accent3"/>
                </a:solidFill>
              </a:rPr>
              <a:t>to p; 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48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initialization: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*p = new double p[5]{0,1,2,3,4};</a:t>
            </a:r>
          </a:p>
          <a:p>
            <a:r>
              <a:rPr lang="en-US" dirty="0" smtClean="0"/>
              <a:t>double *p1=new double[]{0,1,2,3,4};// if you initialize with value list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the size can be </a:t>
            </a:r>
            <a:r>
              <a:rPr lang="en-US" dirty="0" err="1" smtClean="0"/>
              <a:t>ionored</a:t>
            </a:r>
            <a:r>
              <a:rPr lang="en-US" dirty="0" smtClean="0"/>
              <a:t>.</a:t>
            </a:r>
            <a:endParaRPr lang="en-US" dirty="0"/>
          </a:p>
          <a:p>
            <a:pPr marL="267335" indent="0">
              <a:buNone/>
            </a:pPr>
            <a:r>
              <a:rPr lang="en-US" dirty="0" smtClean="0"/>
              <a:t>A tricky thing:</a:t>
            </a:r>
          </a:p>
          <a:p>
            <a:pPr marL="267335" indent="0">
              <a:buNone/>
            </a:pPr>
            <a:r>
              <a:rPr lang="en-US" dirty="0" smtClean="0"/>
              <a:t>double *p= new double</a:t>
            </a:r>
            <a:r>
              <a:rPr lang="en-US" dirty="0" smtClean="0">
                <a:solidFill>
                  <a:schemeClr val="accent3"/>
                </a:solidFill>
              </a:rPr>
              <a:t>[</a:t>
            </a:r>
            <a:r>
              <a:rPr lang="en-US" dirty="0" smtClean="0"/>
              <a:t>17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r>
              <a:rPr lang="en-US" dirty="0" smtClean="0"/>
              <a:t>;// allocate 17 uninitialized double</a:t>
            </a:r>
          </a:p>
          <a:p>
            <a:pPr marL="267335" indent="0">
              <a:buNone/>
            </a:pPr>
            <a:r>
              <a:rPr lang="en-US" dirty="0"/>
              <a:t>double *p= new </a:t>
            </a:r>
            <a:r>
              <a:rPr lang="en-US" dirty="0" smtClean="0"/>
              <a:t>double</a:t>
            </a:r>
            <a:r>
              <a:rPr lang="en-US" dirty="0" smtClean="0">
                <a:solidFill>
                  <a:schemeClr val="accent6"/>
                </a:solidFill>
              </a:rPr>
              <a:t>{</a:t>
            </a:r>
            <a:r>
              <a:rPr lang="en-US" dirty="0" smtClean="0"/>
              <a:t>17</a:t>
            </a:r>
            <a:r>
              <a:rPr lang="en-US" dirty="0" smtClean="0">
                <a:solidFill>
                  <a:schemeClr val="accent6"/>
                </a:solidFill>
              </a:rPr>
              <a:t>}</a:t>
            </a:r>
            <a:r>
              <a:rPr lang="en-US" dirty="0" smtClean="0"/>
              <a:t>;// allocate one double initialized with 17</a:t>
            </a:r>
            <a:endParaRPr lang="en-US" dirty="0"/>
          </a:p>
          <a:p>
            <a:pPr marL="267335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28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[</a:t>
            </a:r>
            <a:r>
              <a:rPr lang="en-US" dirty="0" err="1" smtClean="0"/>
              <a:t>i</a:t>
            </a:r>
            <a:r>
              <a:rPr lang="en-US" dirty="0" smtClean="0"/>
              <a:t>] is also a dereference operator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*p= new double[4</a:t>
            </a:r>
            <a:r>
              <a:rPr lang="en-US" dirty="0" smtClean="0"/>
              <a:t>];</a:t>
            </a:r>
          </a:p>
          <a:p>
            <a:r>
              <a:rPr lang="en-US" dirty="0" smtClean="0"/>
              <a:t>*p=7.7; </a:t>
            </a:r>
          </a:p>
          <a:p>
            <a:r>
              <a:rPr lang="en-US" dirty="0" smtClean="0"/>
              <a:t>p[0]=7.7;</a:t>
            </a:r>
          </a:p>
          <a:p>
            <a:r>
              <a:rPr lang="en-US" dirty="0" smtClean="0"/>
              <a:t>These two statement is totally the same.</a:t>
            </a:r>
          </a:p>
          <a:p>
            <a:r>
              <a:rPr lang="en-US" dirty="0" smtClean="0"/>
              <a:t>double a=p[0];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&lt;&lt;a;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04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 about pointer and array: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 is quite different from a single variable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a[5]={1,2,3,4,5};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*p=a; // the p will point to the address of a[0]</a:t>
            </a:r>
          </a:p>
          <a:p>
            <a:r>
              <a:rPr lang="en-US" dirty="0" smtClean="0"/>
              <a:t>p=&amp;a[0];// same thing</a:t>
            </a:r>
          </a:p>
          <a:p>
            <a:r>
              <a:rPr lang="en-US" dirty="0" smtClean="0"/>
              <a:t>p++// now p will point to the address of a[1];</a:t>
            </a:r>
          </a:p>
          <a:p>
            <a:r>
              <a:rPr lang="en-US" dirty="0" smtClean="0"/>
              <a:t>When declare a function using array.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*p)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a[]) is almost the same</a:t>
            </a:r>
          </a:p>
          <a:p>
            <a:r>
              <a:rPr lang="en-US" dirty="0" smtClean="0"/>
              <a:t>The only difference is that using pointer the compiler might not check whether you’re out of range.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41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When declaring a pointer please initialize it at the same time!!!</a:t>
            </a:r>
          </a:p>
          <a:p>
            <a:r>
              <a:rPr lang="en-US" dirty="0" smtClean="0"/>
              <a:t>If you don’t know which value should be assigned yet. initialize it with null pointer: </a:t>
            </a:r>
            <a:r>
              <a:rPr lang="en-US" dirty="0" err="1" smtClean="0"/>
              <a:t>nullptr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double *p= </a:t>
            </a:r>
            <a:r>
              <a:rPr lang="en-US" dirty="0" err="1" smtClean="0"/>
              <a:t>nullptr</a:t>
            </a:r>
            <a:r>
              <a:rPr lang="en-US" dirty="0" smtClean="0"/>
              <a:t>; // the value of </a:t>
            </a:r>
            <a:r>
              <a:rPr lang="en-US" dirty="0" err="1" smtClean="0"/>
              <a:t>nullptr</a:t>
            </a:r>
            <a:r>
              <a:rPr lang="en-US" dirty="0" smtClean="0"/>
              <a:t> is 0.</a:t>
            </a:r>
          </a:p>
          <a:p>
            <a:r>
              <a:rPr lang="en-US" dirty="0" smtClean="0"/>
              <a:t>We often check whether a pointer is null to see if it’s used or not.</a:t>
            </a:r>
          </a:p>
          <a:p>
            <a:r>
              <a:rPr lang="en-US" dirty="0" smtClean="0"/>
              <a:t>if (p!=</a:t>
            </a:r>
            <a:r>
              <a:rPr lang="en-US" dirty="0" err="1" smtClean="0"/>
              <a:t>nullptr</a:t>
            </a:r>
            <a:r>
              <a:rPr lang="en-US" dirty="0" smtClean="0"/>
              <a:t>) or if(p);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53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lab about pointer will be tomorrow / next  Monday.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smtClean="0"/>
              <a:t>pointer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19,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226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short introduction of global variable</a:t>
            </a:r>
          </a:p>
          <a:p>
            <a:pPr marL="222250" indent="0">
              <a:buNone/>
            </a:pPr>
            <a:r>
              <a:rPr lang="en-US" dirty="0"/>
              <a:t>2</a:t>
            </a:r>
            <a:r>
              <a:rPr lang="en-US" dirty="0" smtClean="0"/>
              <a:t>, Pointer (part I)</a:t>
            </a:r>
          </a:p>
          <a:p>
            <a:pPr marL="222250" indent="0">
              <a:buNone/>
            </a:pPr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 smtClean="0"/>
              <a:t>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585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58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6052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Global variable is defined out of function body.</a:t>
            </a:r>
          </a:p>
          <a:p>
            <a:r>
              <a:rPr lang="en-US" dirty="0" smtClean="0"/>
              <a:t>2, It can be called by any function you defined in your </a:t>
            </a:r>
            <a:r>
              <a:rPr lang="en-US" dirty="0" smtClean="0">
                <a:solidFill>
                  <a:schemeClr val="accent3"/>
                </a:solidFill>
              </a:rPr>
              <a:t>project. (which makes it dangerous to use)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68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Pointer-----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In earlier </a:t>
            </a:r>
            <a:r>
              <a:rPr lang="en-US" b="0" dirty="0" smtClean="0"/>
              <a:t>lectures, </a:t>
            </a:r>
            <a:r>
              <a:rPr lang="en-US" b="0" dirty="0"/>
              <a:t>variables have been explained as locations in the computer's memory which can be accessed by their</a:t>
            </a:r>
            <a:r>
              <a:rPr lang="en-US" b="0" dirty="0">
                <a:solidFill>
                  <a:srgbClr val="FF0000"/>
                </a:solidFill>
              </a:rPr>
              <a:t> identifier (their name)</a:t>
            </a:r>
            <a:r>
              <a:rPr lang="en-US" b="0" dirty="0"/>
              <a:t>. This way, the program does not need to care about the physical address of the data in memory; it simply uses the </a:t>
            </a:r>
            <a:r>
              <a:rPr lang="en-US" b="0" dirty="0">
                <a:solidFill>
                  <a:srgbClr val="FF0000"/>
                </a:solidFill>
              </a:rPr>
              <a:t>identifier whenever it needs to refer to the variable</a:t>
            </a:r>
            <a:r>
              <a:rPr lang="en-US" b="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0" dirty="0"/>
              <a:t>For a C++ program, the memory of a computer is like a </a:t>
            </a:r>
            <a:r>
              <a:rPr lang="en-US" b="0" dirty="0">
                <a:solidFill>
                  <a:srgbClr val="FF0000"/>
                </a:solidFill>
              </a:rPr>
              <a:t>succession of memory cells</a:t>
            </a:r>
            <a:r>
              <a:rPr lang="en-US" b="0" dirty="0"/>
              <a:t>, each </a:t>
            </a:r>
            <a:r>
              <a:rPr lang="en-US" b="0" dirty="0">
                <a:solidFill>
                  <a:srgbClr val="FF0000"/>
                </a:solidFill>
              </a:rPr>
              <a:t>one byte in size</a:t>
            </a:r>
            <a:r>
              <a:rPr lang="en-US" b="0" dirty="0"/>
              <a:t>, and each </a:t>
            </a:r>
            <a:r>
              <a:rPr lang="en-US" b="0" dirty="0">
                <a:solidFill>
                  <a:srgbClr val="FF0000"/>
                </a:solidFill>
              </a:rPr>
              <a:t>with a unique address</a:t>
            </a:r>
            <a:r>
              <a:rPr lang="en-US" b="0" dirty="0"/>
              <a:t>. These single-byte memory cells are ordered in a way that allows data </a:t>
            </a:r>
            <a:r>
              <a:rPr lang="en-US" b="0" dirty="0">
                <a:solidFill>
                  <a:srgbClr val="FF0000"/>
                </a:solidFill>
              </a:rPr>
              <a:t>representations larger than one byte to occupy memory cells that have consecutive addresses.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0" dirty="0" smtClean="0"/>
              <a:t>When </a:t>
            </a:r>
            <a:r>
              <a:rPr lang="en-US" b="0" dirty="0"/>
              <a:t>a variable is declared, the memory needed to store its value is assigned a specific location in memory (its memory address).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50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remember about pointer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meaning of 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smtClean="0"/>
              <a:t>in different position</a:t>
            </a:r>
          </a:p>
          <a:p>
            <a:r>
              <a:rPr lang="en-US" dirty="0" smtClean="0"/>
              <a:t>The meaning of</a:t>
            </a:r>
            <a:r>
              <a:rPr lang="en-US" dirty="0"/>
              <a:t> Address-of operator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dirty="0" smtClean="0">
                <a:solidFill>
                  <a:schemeClr val="tx2"/>
                </a:solidFill>
              </a:rPr>
              <a:t>(distinguish it from logical  </a:t>
            </a:r>
            <a:r>
              <a:rPr lang="en-US" dirty="0" smtClean="0">
                <a:solidFill>
                  <a:schemeClr val="accent5"/>
                </a:solidFill>
              </a:rPr>
              <a:t>AND</a:t>
            </a:r>
            <a:r>
              <a:rPr lang="en-US" dirty="0" smtClean="0">
                <a:solidFill>
                  <a:schemeClr val="tx2"/>
                </a:solidFill>
              </a:rPr>
              <a:t> operator </a:t>
            </a:r>
            <a:r>
              <a:rPr lang="en-US" dirty="0" smtClean="0">
                <a:solidFill>
                  <a:schemeClr val="accent5"/>
                </a:solidFill>
              </a:rPr>
              <a:t>&amp;&amp;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9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Pointer is just a data type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value of a pointer is the address of a variable.</a:t>
            </a:r>
          </a:p>
          <a:p>
            <a:r>
              <a:rPr lang="en-US" dirty="0" smtClean="0"/>
              <a:t>Declare: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name</a:t>
            </a:r>
            <a:r>
              <a:rPr lang="en-US" dirty="0" smtClean="0"/>
              <a:t>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167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declaring pointer.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number, </a:t>
            </a:r>
            <a:r>
              <a:rPr lang="en-US" dirty="0">
                <a:solidFill>
                  <a:schemeClr val="accent4"/>
                </a:solidFill>
              </a:rPr>
              <a:t>number2</a:t>
            </a:r>
            <a:r>
              <a:rPr lang="en-US" dirty="0"/>
              <a:t>;// the number is a </a:t>
            </a:r>
            <a:r>
              <a:rPr lang="en-US" dirty="0" smtClean="0"/>
              <a:t>pointer point to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but </a:t>
            </a:r>
            <a:endParaRPr lang="en-US" dirty="0" smtClean="0"/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number2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just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an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variable</a:t>
            </a:r>
          </a:p>
          <a:p>
            <a:r>
              <a:rPr lang="en-US" dirty="0">
                <a:solidFill>
                  <a:schemeClr val="accent6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en-US" dirty="0" smtClean="0"/>
              <a:t>;// a pointer points to a char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float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a, </a:t>
            </a:r>
            <a:r>
              <a:rPr lang="en-US" dirty="0">
                <a:solidFill>
                  <a:schemeClr val="accent3"/>
                </a:solidFill>
              </a:rPr>
              <a:t>*</a:t>
            </a:r>
            <a:r>
              <a:rPr lang="en-US" dirty="0">
                <a:solidFill>
                  <a:schemeClr val="accent5"/>
                </a:solidFill>
              </a:rPr>
              <a:t>b</a:t>
            </a:r>
            <a:r>
              <a:rPr lang="en-US" dirty="0"/>
              <a:t>;// both a and b are </a:t>
            </a:r>
            <a:r>
              <a:rPr lang="en-US" dirty="0" smtClean="0"/>
              <a:t>pointers point to float.</a:t>
            </a:r>
            <a:endParaRPr lang="en-US" dirty="0"/>
          </a:p>
          <a:p>
            <a:r>
              <a:rPr lang="en-US" dirty="0"/>
              <a:t>Here comes the first meaning of </a:t>
            </a:r>
            <a:r>
              <a:rPr lang="en-US" dirty="0">
                <a:solidFill>
                  <a:schemeClr val="accent3"/>
                </a:solidFill>
              </a:rPr>
              <a:t>*: </a:t>
            </a:r>
            <a:r>
              <a:rPr lang="en-US" dirty="0"/>
              <a:t>When declaring a variable, it follow a name to form a pointer variable.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20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07" y="86516"/>
            <a:ext cx="10810879" cy="625078"/>
          </a:xfrm>
        </p:spPr>
        <p:txBody>
          <a:bodyPr/>
          <a:lstStyle/>
          <a:p>
            <a:r>
              <a:rPr lang="en-US" dirty="0" smtClean="0"/>
              <a:t>Address-of operator &amp;.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This operator is used to get the address of a variable.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=10;// a is an </a:t>
            </a:r>
            <a:r>
              <a:rPr lang="en-US" dirty="0" err="1" smtClean="0"/>
              <a:t>int</a:t>
            </a:r>
            <a:r>
              <a:rPr lang="en-US" dirty="0" smtClean="0"/>
              <a:t> variable with value 10;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*p1= &amp;a; // assign the </a:t>
            </a:r>
            <a:r>
              <a:rPr lang="en-US" dirty="0" smtClean="0">
                <a:solidFill>
                  <a:schemeClr val="accent5"/>
                </a:solidFill>
              </a:rPr>
              <a:t>address of </a:t>
            </a: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variable a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int</a:t>
            </a:r>
            <a:r>
              <a:rPr lang="en-US" dirty="0" smtClean="0">
                <a:solidFill>
                  <a:schemeClr val="accent3"/>
                </a:solidFill>
              </a:rPr>
              <a:t> pointer p1;</a:t>
            </a:r>
          </a:p>
          <a:p>
            <a:r>
              <a:rPr lang="en-US" dirty="0" smtClean="0"/>
              <a:t>float b=2.5;// b is a float </a:t>
            </a:r>
            <a:r>
              <a:rPr lang="en-US" dirty="0"/>
              <a:t>variable with value </a:t>
            </a:r>
            <a:r>
              <a:rPr lang="en-US" dirty="0" smtClean="0"/>
              <a:t>2.5;</a:t>
            </a:r>
          </a:p>
          <a:p>
            <a:r>
              <a:rPr lang="en-US" dirty="0" smtClean="0"/>
              <a:t>float *p2=&amp;b;//</a:t>
            </a:r>
            <a:r>
              <a:rPr lang="en-US" dirty="0"/>
              <a:t>assign the </a:t>
            </a:r>
            <a:r>
              <a:rPr lang="en-US" dirty="0">
                <a:solidFill>
                  <a:schemeClr val="accent5"/>
                </a:solidFill>
              </a:rPr>
              <a:t>address of </a:t>
            </a:r>
            <a:r>
              <a:rPr lang="en-US" dirty="0" smtClean="0">
                <a:solidFill>
                  <a:schemeClr val="accent5"/>
                </a:solidFill>
              </a:rPr>
              <a:t>float variable b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3"/>
                </a:solidFill>
              </a:rPr>
              <a:t>float pointer </a:t>
            </a:r>
          </a:p>
          <a:p>
            <a:pPr marL="267335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                               p1;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29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958</Words>
  <Application>Microsoft Office PowerPoint</Application>
  <PresentationFormat>Widescreen</PresentationFormat>
  <Paragraphs>103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Office Theme</vt:lpstr>
      <vt:lpstr>CIT Course 7.0.3 v2</vt:lpstr>
      <vt:lpstr>PowerPoint Presentation</vt:lpstr>
      <vt:lpstr>CIT Summer Course</vt:lpstr>
      <vt:lpstr>Today' topic</vt:lpstr>
      <vt:lpstr>Global Variable</vt:lpstr>
      <vt:lpstr>Pointer----- introduction</vt:lpstr>
      <vt:lpstr>What you need to remember about pointer</vt:lpstr>
      <vt:lpstr>Pointer is just a data type</vt:lpstr>
      <vt:lpstr>Example of declaring pointer.</vt:lpstr>
      <vt:lpstr>Address-of operator &amp;.</vt:lpstr>
      <vt:lpstr>Another meaning of *:  Dereference operator</vt:lpstr>
      <vt:lpstr>Use pointer to create an array: new.</vt:lpstr>
      <vt:lpstr>other initialization:</vt:lpstr>
      <vt:lpstr> [i] is also a dereference operator</vt:lpstr>
      <vt:lpstr>Other thing about pointer and array:</vt:lpstr>
      <vt:lpstr>Null pointer</vt:lpstr>
      <vt:lpstr>Lab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17</cp:revision>
  <dcterms:created xsi:type="dcterms:W3CDTF">2018-07-19T14:44:34Z</dcterms:created>
  <dcterms:modified xsi:type="dcterms:W3CDTF">2018-07-19T17:56:11Z</dcterms:modified>
</cp:coreProperties>
</file>