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779F8-98C1-423D-8A8D-5CAE5A412FC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F66E9-FA60-4179-89FB-FAEAF27B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2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7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8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5144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681144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752274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326674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619577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050577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148837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5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332960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712357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2048321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4226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Class </a:t>
            </a:r>
            <a:r>
              <a:rPr lang="en-US" sz="3840" dirty="0" smtClean="0"/>
              <a:t>III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1136497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31, 2018</a:t>
            </a:fld>
            <a:r>
              <a:rPr lang="en-US" sz="1440" b="0" dirty="0" smtClean="0">
                <a:solidFill>
                  <a:schemeClr val="tx1"/>
                </a:solidFill>
              </a:rPr>
              <a:t> by </a:t>
            </a:r>
            <a:r>
              <a:rPr lang="en-US" sz="1440" dirty="0" smtClean="0"/>
              <a:t>Huyunting Huang</a:t>
            </a:r>
            <a:r>
              <a:rPr lang="en-US" sz="1440" b="0" dirty="0" smtClean="0">
                <a:solidFill>
                  <a:schemeClr val="tx1"/>
                </a:solidFill>
              </a:rPr>
              <a:t>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9071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67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Review</a:t>
            </a:r>
          </a:p>
          <a:p>
            <a:r>
              <a:rPr lang="en-US" dirty="0" smtClean="0"/>
              <a:t>2</a:t>
            </a:r>
            <a:r>
              <a:rPr lang="en-US" dirty="0" smtClean="0"/>
              <a:t>, Class </a:t>
            </a:r>
            <a:r>
              <a:rPr lang="en-US" dirty="0"/>
              <a:t>Part </a:t>
            </a:r>
            <a:r>
              <a:rPr lang="en-US" dirty="0" smtClean="0"/>
              <a:t>III(operator overloading)</a:t>
            </a:r>
            <a:endParaRPr lang="en-US" dirty="0" smtClean="0"/>
          </a:p>
          <a:p>
            <a:r>
              <a:rPr lang="en-US" dirty="0" smtClean="0"/>
              <a:t>3, </a:t>
            </a:r>
            <a:r>
              <a:rPr lang="en-US" dirty="0" smtClean="0"/>
              <a:t>Lab</a:t>
            </a:r>
          </a:p>
          <a:p>
            <a:r>
              <a:rPr lang="en-US" dirty="0" smtClean="0"/>
              <a:t>PS: This week’s content is mainly on code, download and read the code when you’re learning the class</a:t>
            </a:r>
          </a:p>
          <a:p>
            <a:r>
              <a:rPr lang="en-US" dirty="0" smtClean="0"/>
              <a:t>And here’s a link of tutorial for you to learn the </a:t>
            </a:r>
            <a:r>
              <a:rPr lang="en-US" smtClean="0"/>
              <a:t>class in C++. </a:t>
            </a:r>
            <a:endParaRPr lang="en-US" dirty="0" smtClean="0"/>
          </a:p>
          <a:p>
            <a:r>
              <a:rPr lang="en-US" dirty="0"/>
              <a:t>http://www.cplusplus.com/doc/tutorial/classes/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233210-FD1D-4643-A408-4B2BDEE02D8B}" type="slidenum">
              <a:rPr kumimoji="0" lang="en-US" sz="1320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 Neue Bold Condensed"/>
                <a:ea typeface="MS PGothic" panose="020B0600070205080204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2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 Neue Bold Condensed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8465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about the knowledge of class learnt so far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You should understand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as a </a:t>
            </a:r>
            <a:r>
              <a:rPr lang="en-US" dirty="0" smtClean="0">
                <a:solidFill>
                  <a:schemeClr val="accent6"/>
                </a:solidFill>
              </a:rPr>
              <a:t>user-defined data type</a:t>
            </a:r>
            <a:r>
              <a:rPr lang="en-US" dirty="0" smtClean="0"/>
              <a:t>. And the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of this </a:t>
            </a:r>
            <a:r>
              <a:rPr lang="en-US" dirty="0" smtClean="0">
                <a:solidFill>
                  <a:schemeClr val="accent6"/>
                </a:solidFill>
              </a:rPr>
              <a:t>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2, A class has </a:t>
            </a:r>
            <a:r>
              <a:rPr lang="en-US" dirty="0" smtClean="0">
                <a:solidFill>
                  <a:schemeClr val="accent6"/>
                </a:solidFill>
              </a:rPr>
              <a:t>member data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/>
                </a:solidFill>
              </a:rPr>
              <a:t>member function </a:t>
            </a:r>
            <a:r>
              <a:rPr lang="en-US" dirty="0" smtClean="0"/>
              <a:t>and different members might have </a:t>
            </a:r>
            <a:r>
              <a:rPr lang="en-US" dirty="0" smtClean="0">
                <a:solidFill>
                  <a:schemeClr val="accent6"/>
                </a:solidFill>
              </a:rPr>
              <a:t>different access right </a:t>
            </a:r>
            <a:r>
              <a:rPr lang="en-US" dirty="0" smtClean="0"/>
              <a:t>(public , private).</a:t>
            </a:r>
          </a:p>
          <a:p>
            <a:r>
              <a:rPr lang="en-US" dirty="0" smtClean="0"/>
              <a:t>3, To </a:t>
            </a:r>
            <a:r>
              <a:rPr lang="en-US" dirty="0" smtClean="0">
                <a:solidFill>
                  <a:schemeClr val="accent3"/>
                </a:solidFill>
              </a:rPr>
              <a:t>initialize an object </a:t>
            </a:r>
            <a:r>
              <a:rPr lang="en-US" dirty="0" smtClean="0"/>
              <a:t>of specific class, we need a special member function called </a:t>
            </a:r>
            <a:r>
              <a:rPr lang="en-US" dirty="0" smtClean="0">
                <a:solidFill>
                  <a:schemeClr val="accent4"/>
                </a:solidFill>
              </a:rPr>
              <a:t>constructor</a:t>
            </a:r>
            <a:r>
              <a:rPr lang="en-US" dirty="0" smtClean="0"/>
              <a:t>, is has some special grammar in </a:t>
            </a:r>
            <a:r>
              <a:rPr lang="en-US" dirty="0" smtClean="0">
                <a:solidFill>
                  <a:schemeClr val="accent4"/>
                </a:solidFill>
              </a:rPr>
              <a:t>declaration, definition and calling.</a:t>
            </a:r>
          </a:p>
          <a:p>
            <a:r>
              <a:rPr lang="en-US" dirty="0" smtClean="0"/>
              <a:t>4, Also because constructor is a </a:t>
            </a:r>
            <a:r>
              <a:rPr lang="en-US" dirty="0" smtClean="0">
                <a:solidFill>
                  <a:schemeClr val="accent4"/>
                </a:solidFill>
              </a:rPr>
              <a:t>function</a:t>
            </a:r>
            <a:r>
              <a:rPr lang="en-US" dirty="0" smtClean="0"/>
              <a:t>, it can be </a:t>
            </a:r>
            <a:r>
              <a:rPr lang="en-US" dirty="0" smtClean="0">
                <a:solidFill>
                  <a:schemeClr val="accent4"/>
                </a:solidFill>
              </a:rPr>
              <a:t>overloaded</a:t>
            </a:r>
            <a:r>
              <a:rPr lang="en-US" dirty="0" smtClean="0"/>
              <a:t>, function overloading means </a:t>
            </a:r>
            <a:r>
              <a:rPr lang="en-US" dirty="0" smtClean="0">
                <a:solidFill>
                  <a:schemeClr val="accent4"/>
                </a:solidFill>
              </a:rPr>
              <a:t>function with different type/number of parameters</a:t>
            </a:r>
            <a:r>
              <a:rPr lang="en-US" dirty="0" smtClean="0"/>
              <a:t> can share the </a:t>
            </a:r>
            <a:r>
              <a:rPr lang="en-US" dirty="0" smtClean="0">
                <a:solidFill>
                  <a:schemeClr val="accent4"/>
                </a:solidFill>
              </a:rPr>
              <a:t>same function name.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621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class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what we have learnt in </a:t>
            </a:r>
            <a:r>
              <a:rPr lang="en-US" dirty="0" err="1" smtClean="0"/>
              <a:t>struct</a:t>
            </a:r>
            <a:r>
              <a:rPr lang="en-US" dirty="0" smtClean="0"/>
              <a:t> v1.0, we can also define a pointer of specific class</a:t>
            </a:r>
          </a:p>
          <a:p>
            <a:r>
              <a:rPr lang="en-US" dirty="0" smtClean="0"/>
              <a:t>class date{……};</a:t>
            </a:r>
          </a:p>
          <a:p>
            <a:r>
              <a:rPr lang="en-US" dirty="0" smtClean="0"/>
              <a:t>date *p;</a:t>
            </a:r>
          </a:p>
          <a:p>
            <a:r>
              <a:rPr lang="en-US" dirty="0" smtClean="0"/>
              <a:t>So we can also define a linked list in terms of class.(will be discussed in detail tomorrow or on Thursday)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121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back to the concept of the data type.</a:t>
            </a:r>
          </a:p>
          <a:p>
            <a:r>
              <a:rPr lang="en-US" dirty="0" smtClean="0"/>
              <a:t>For a variable of specific type(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float,etc</a:t>
            </a:r>
            <a:r>
              <a:rPr lang="en-US" dirty="0" smtClean="0"/>
              <a:t>.), we can not only declare and initialize but also we can do something to those variable using operator (+,-,++,--,*=,etc.)</a:t>
            </a:r>
          </a:p>
          <a:p>
            <a:r>
              <a:rPr lang="en-US" dirty="0" smtClean="0"/>
              <a:t>But for those user-defined types or classes(Square, Date), the meaning of those operators needs to be redefined by creator.</a:t>
            </a:r>
          </a:p>
          <a:p>
            <a:r>
              <a:rPr lang="en-US" dirty="0" smtClean="0"/>
              <a:t>for example: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class date{} </a:t>
            </a:r>
            <a:r>
              <a:rPr lang="en-US" dirty="0" err="1" smtClean="0">
                <a:solidFill>
                  <a:schemeClr val="accent6"/>
                </a:solidFill>
              </a:rPr>
              <a:t>a,b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date c=</a:t>
            </a:r>
            <a:r>
              <a:rPr lang="en-US" dirty="0" err="1" smtClean="0">
                <a:solidFill>
                  <a:schemeClr val="accent6"/>
                </a:solidFill>
              </a:rPr>
              <a:t>a+b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dirty="0" smtClean="0"/>
              <a:t>We need to </a:t>
            </a:r>
            <a:r>
              <a:rPr lang="en-US" dirty="0" smtClean="0">
                <a:solidFill>
                  <a:schemeClr val="accent4"/>
                </a:solidFill>
              </a:rPr>
              <a:t>define the behavior of addition operator </a:t>
            </a:r>
            <a:r>
              <a:rPr lang="en-US" dirty="0" smtClean="0"/>
              <a:t>of class </a:t>
            </a:r>
            <a:r>
              <a:rPr lang="en-US" dirty="0" smtClean="0">
                <a:solidFill>
                  <a:schemeClr val="accent6"/>
                </a:solidFill>
              </a:rPr>
              <a:t>date</a:t>
            </a:r>
            <a:r>
              <a:rPr lang="en-US" dirty="0" smtClean="0"/>
              <a:t> first and then </a:t>
            </a:r>
            <a:r>
              <a:rPr lang="en-US" dirty="0" smtClean="0">
                <a:solidFill>
                  <a:schemeClr val="accent4"/>
                </a:solidFill>
              </a:rPr>
              <a:t>use</a:t>
            </a:r>
            <a:r>
              <a:rPr lang="en-US" dirty="0" smtClean="0"/>
              <a:t> it.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5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Overloadable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/>
              <a:t>+    -    *    /    =    &lt;    &gt;    +=   -=   *=   /=   &lt;&lt;   &gt;&gt;</a:t>
            </a:r>
          </a:p>
          <a:p>
            <a:pPr marL="267335" indent="0">
              <a:buNone/>
            </a:pPr>
            <a:r>
              <a:rPr lang="en-US" dirty="0"/>
              <a:t>&lt;&lt;=  &gt;&gt;=  ==   !=   &lt;=   &gt;=   ++   --   %    &amp;    ^    !    |</a:t>
            </a:r>
          </a:p>
          <a:p>
            <a:pPr marL="267335" indent="0">
              <a:buNone/>
            </a:pPr>
            <a:r>
              <a:rPr lang="en-US" dirty="0"/>
              <a:t>~    &amp;=   ^=   |=   &amp;&amp;   ||   %=   []   ()   ,    -&gt;*  -&gt;   new </a:t>
            </a:r>
          </a:p>
          <a:p>
            <a:pPr marL="267335" indent="0">
              <a:buNone/>
            </a:pPr>
            <a:r>
              <a:rPr lang="en-US" dirty="0"/>
              <a:t>delete    new[]     delete</a:t>
            </a:r>
            <a:r>
              <a:rPr lang="en-US" dirty="0" smtClean="0"/>
              <a:t>[]</a:t>
            </a:r>
          </a:p>
          <a:p>
            <a:pPr marL="267335" indent="0">
              <a:buNone/>
            </a:pPr>
            <a:r>
              <a:rPr lang="en-US" dirty="0" smtClean="0"/>
              <a:t>Today we’ll just use + as an example.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287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Operators</a:t>
            </a:r>
            <a:r>
              <a:rPr lang="en-US" dirty="0"/>
              <a:t> are overloaded by means of </a:t>
            </a:r>
            <a:r>
              <a:rPr lang="en-US" dirty="0">
                <a:solidFill>
                  <a:schemeClr val="accent6"/>
                </a:solidFill>
              </a:rPr>
              <a:t>operator functions</a:t>
            </a:r>
            <a:r>
              <a:rPr lang="en-US" dirty="0"/>
              <a:t>, which are </a:t>
            </a:r>
            <a:r>
              <a:rPr lang="en-US" dirty="0">
                <a:solidFill>
                  <a:schemeClr val="accent6"/>
                </a:solidFill>
              </a:rPr>
              <a:t>regular functions </a:t>
            </a:r>
            <a:r>
              <a:rPr lang="en-US" dirty="0"/>
              <a:t>with special names: their name </a:t>
            </a:r>
            <a:r>
              <a:rPr lang="en-US" dirty="0">
                <a:solidFill>
                  <a:schemeClr val="accent3"/>
                </a:solidFill>
              </a:rPr>
              <a:t>begins by the operator keyword followed by the operator sign that is overloaded. </a:t>
            </a:r>
            <a:r>
              <a:rPr lang="en-US" dirty="0"/>
              <a:t>The syntax is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chemeClr val="accent3"/>
                </a:solidFill>
              </a:rPr>
              <a:t>type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operator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sign</a:t>
            </a:r>
            <a:r>
              <a:rPr lang="en-US" dirty="0"/>
              <a:t>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r>
              <a:rPr lang="en-US" dirty="0"/>
              <a:t>) { /*... body ...*/ } </a:t>
            </a:r>
            <a:endParaRPr lang="en-US" dirty="0" smtClean="0"/>
          </a:p>
          <a:p>
            <a:r>
              <a:rPr lang="en-US" dirty="0" smtClean="0"/>
              <a:t>The example code(example of operator overload) is uploaded.</a:t>
            </a:r>
          </a:p>
          <a:p>
            <a:r>
              <a:rPr lang="en-US" b="0" dirty="0"/>
              <a:t>Once declared, this function can be called either </a:t>
            </a:r>
            <a:r>
              <a:rPr lang="en-US" b="0" dirty="0">
                <a:solidFill>
                  <a:schemeClr val="accent4"/>
                </a:solidFill>
              </a:rPr>
              <a:t>implicitly using the operator</a:t>
            </a:r>
            <a:r>
              <a:rPr lang="en-US" b="0" dirty="0"/>
              <a:t>, or</a:t>
            </a:r>
            <a:r>
              <a:rPr lang="en-US" b="0" dirty="0">
                <a:solidFill>
                  <a:schemeClr val="accent4"/>
                </a:solidFill>
              </a:rPr>
              <a:t> explicitly using its functional name</a:t>
            </a:r>
            <a:r>
              <a:rPr lang="en-US" b="0" dirty="0" smtClean="0"/>
              <a:t>:</a:t>
            </a:r>
          </a:p>
          <a:p>
            <a:r>
              <a:rPr lang="en-US" b="0" dirty="0" smtClean="0"/>
              <a:t>a=</a:t>
            </a:r>
            <a:r>
              <a:rPr lang="en-US" b="0" dirty="0" err="1" smtClean="0"/>
              <a:t>b+c</a:t>
            </a:r>
            <a:r>
              <a:rPr lang="en-US" b="0" dirty="0" smtClean="0"/>
              <a:t>;</a:t>
            </a:r>
          </a:p>
          <a:p>
            <a:r>
              <a:rPr lang="en-US" b="0" dirty="0" smtClean="0"/>
              <a:t>a=</a:t>
            </a:r>
            <a:r>
              <a:rPr lang="en-US" b="0" dirty="0" err="1" smtClean="0"/>
              <a:t>b.operator</a:t>
            </a:r>
            <a:r>
              <a:rPr lang="en-US" b="0" dirty="0" smtClean="0"/>
              <a:t>+(c);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75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for the operator overload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1,The </a:t>
            </a:r>
            <a:r>
              <a:rPr lang="en-US" b="0" dirty="0"/>
              <a:t>operator overloads are </a:t>
            </a:r>
            <a:r>
              <a:rPr lang="en-US" b="0" dirty="0">
                <a:solidFill>
                  <a:schemeClr val="accent3"/>
                </a:solidFill>
              </a:rPr>
              <a:t>just regular functions </a:t>
            </a:r>
            <a:r>
              <a:rPr lang="en-US" b="0" dirty="0"/>
              <a:t>which can have </a:t>
            </a:r>
            <a:r>
              <a:rPr lang="en-US" b="0" dirty="0">
                <a:solidFill>
                  <a:schemeClr val="accent4"/>
                </a:solidFill>
              </a:rPr>
              <a:t>any </a:t>
            </a:r>
            <a:r>
              <a:rPr lang="en-US" b="0" dirty="0" smtClean="0">
                <a:solidFill>
                  <a:schemeClr val="accent4"/>
                </a:solidFill>
              </a:rPr>
              <a:t>behavior</a:t>
            </a:r>
          </a:p>
          <a:p>
            <a:r>
              <a:rPr lang="en-US" b="0" dirty="0" smtClean="0"/>
              <a:t> </a:t>
            </a:r>
            <a:r>
              <a:rPr lang="en-US" b="0" dirty="0"/>
              <a:t>there is actually </a:t>
            </a:r>
            <a:r>
              <a:rPr lang="en-US" b="0" dirty="0">
                <a:solidFill>
                  <a:schemeClr val="accent4"/>
                </a:solidFill>
              </a:rPr>
              <a:t>no requirement </a:t>
            </a:r>
            <a:r>
              <a:rPr lang="en-US" b="0" dirty="0"/>
              <a:t>that the operation performed by that overload bears </a:t>
            </a:r>
            <a:r>
              <a:rPr lang="en-US" b="0" dirty="0">
                <a:solidFill>
                  <a:schemeClr val="accent4"/>
                </a:solidFill>
              </a:rPr>
              <a:t>a relation to the mathematical or usual meaning </a:t>
            </a:r>
            <a:r>
              <a:rPr lang="en-US" b="0" dirty="0"/>
              <a:t>of the operator, </a:t>
            </a:r>
            <a:r>
              <a:rPr lang="en-US" dirty="0">
                <a:solidFill>
                  <a:schemeClr val="accent4"/>
                </a:solidFill>
              </a:rPr>
              <a:t>although it is strongly recommended. 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b="0" dirty="0" smtClean="0"/>
              <a:t>For </a:t>
            </a:r>
            <a:r>
              <a:rPr lang="en-US" b="0" dirty="0"/>
              <a:t>example, a class that overloads operator</a:t>
            </a:r>
            <a:r>
              <a:rPr lang="en-US" b="0" dirty="0">
                <a:solidFill>
                  <a:schemeClr val="accent4"/>
                </a:solidFill>
              </a:rPr>
              <a:t>+</a:t>
            </a:r>
            <a:r>
              <a:rPr lang="en-US" b="0" dirty="0"/>
              <a:t> to actually </a:t>
            </a:r>
            <a:r>
              <a:rPr lang="en-US" b="0" dirty="0">
                <a:solidFill>
                  <a:schemeClr val="accent4"/>
                </a:solidFill>
              </a:rPr>
              <a:t>subtract</a:t>
            </a:r>
            <a:r>
              <a:rPr lang="en-US" b="0" dirty="0"/>
              <a:t> or that overloads operator</a:t>
            </a:r>
            <a:r>
              <a:rPr lang="en-US" b="0" dirty="0">
                <a:solidFill>
                  <a:schemeClr val="accent4"/>
                </a:solidFill>
              </a:rPr>
              <a:t>==</a:t>
            </a:r>
            <a:r>
              <a:rPr lang="en-US" b="0" dirty="0"/>
              <a:t> to </a:t>
            </a:r>
            <a:r>
              <a:rPr lang="en-US" b="0" dirty="0">
                <a:solidFill>
                  <a:schemeClr val="accent4"/>
                </a:solidFill>
              </a:rPr>
              <a:t>fill the object with zeros</a:t>
            </a:r>
            <a:r>
              <a:rPr lang="en-US" b="0" dirty="0"/>
              <a:t>, is </a:t>
            </a:r>
            <a:r>
              <a:rPr lang="en-US" b="0" dirty="0">
                <a:solidFill>
                  <a:schemeClr val="accent4"/>
                </a:solidFill>
              </a:rPr>
              <a:t>perfectly valid</a:t>
            </a:r>
            <a:r>
              <a:rPr lang="en-US" b="0" dirty="0"/>
              <a:t>, although using such a class could be </a:t>
            </a:r>
            <a:r>
              <a:rPr lang="en-US" dirty="0">
                <a:solidFill>
                  <a:schemeClr val="accent4"/>
                </a:solidFill>
              </a:rPr>
              <a:t>challenging</a:t>
            </a:r>
            <a:r>
              <a:rPr lang="en-US" b="0" dirty="0"/>
              <a:t>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2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 and non member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operator overload can be defined as member function of a class, but it can also be </a:t>
            </a:r>
            <a:r>
              <a:rPr lang="en-US" dirty="0" smtClean="0">
                <a:solidFill>
                  <a:schemeClr val="accent3"/>
                </a:solidFill>
              </a:rPr>
              <a:t>a non-member function</a:t>
            </a:r>
          </a:p>
          <a:p>
            <a:r>
              <a:rPr lang="en-US" b="0" dirty="0">
                <a:solidFill>
                  <a:schemeClr val="tx2"/>
                </a:solidFill>
              </a:rPr>
              <a:t>In this case, the operator function takes </a:t>
            </a:r>
            <a:r>
              <a:rPr lang="en-US" dirty="0">
                <a:solidFill>
                  <a:schemeClr val="accent4"/>
                </a:solidFill>
              </a:rPr>
              <a:t>an object of the proper class </a:t>
            </a:r>
            <a:r>
              <a:rPr lang="en-US" b="0" dirty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accent4"/>
                </a:solidFill>
              </a:rPr>
              <a:t>first argument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class date{};</a:t>
            </a:r>
          </a:p>
          <a:p>
            <a:r>
              <a:rPr lang="en-US" dirty="0" smtClean="0"/>
              <a:t>date operator+(date a, </a:t>
            </a:r>
            <a:r>
              <a:rPr lang="en-US" dirty="0" err="1" smtClean="0"/>
              <a:t>int</a:t>
            </a:r>
            <a:r>
              <a:rPr lang="en-US" dirty="0" smtClean="0"/>
              <a:t> b);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1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637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MS PGothic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1_Office Theme</vt:lpstr>
      <vt:lpstr>CIT Course 7.0.3 v2</vt:lpstr>
      <vt:lpstr>CIT Summer Course</vt:lpstr>
      <vt:lpstr>Today’s Topic</vt:lpstr>
      <vt:lpstr>Conclusion about the knowledge of class learnt so far</vt:lpstr>
      <vt:lpstr>Pointer to class</vt:lpstr>
      <vt:lpstr>Operator overloading</vt:lpstr>
      <vt:lpstr>Overloadable operators</vt:lpstr>
      <vt:lpstr>Operator Function</vt:lpstr>
      <vt:lpstr>Something for the operator overload</vt:lpstr>
      <vt:lpstr>Member Function and non member function</vt:lpstr>
      <vt:lpstr>Lab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Huang, Huyunting</dc:creator>
  <cp:lastModifiedBy>Huang, Huyunting</cp:lastModifiedBy>
  <cp:revision>9</cp:revision>
  <dcterms:created xsi:type="dcterms:W3CDTF">2018-07-31T15:07:36Z</dcterms:created>
  <dcterms:modified xsi:type="dcterms:W3CDTF">2018-07-31T17:05:55Z</dcterms:modified>
</cp:coreProperties>
</file>