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8"/>
  </p:notesMasterIdLst>
  <p:sldIdLst>
    <p:sldId id="258" r:id="rId3"/>
    <p:sldId id="256" r:id="rId4"/>
    <p:sldId id="257" r:id="rId5"/>
    <p:sldId id="259" r:id="rId6"/>
    <p:sldId id="260" r:id="rId7"/>
    <p:sldId id="261" r:id="rId8"/>
    <p:sldId id="267" r:id="rId9"/>
    <p:sldId id="262" r:id="rId10"/>
    <p:sldId id="264" r:id="rId11"/>
    <p:sldId id="263" r:id="rId12"/>
    <p:sldId id="265" r:id="rId13"/>
    <p:sldId id="273" r:id="rId14"/>
    <p:sldId id="274" r:id="rId15"/>
    <p:sldId id="266" r:id="rId16"/>
    <p:sldId id="268" r:id="rId17"/>
    <p:sldId id="269" r:id="rId18"/>
    <p:sldId id="270" r:id="rId19"/>
    <p:sldId id="271" r:id="rId20"/>
    <p:sldId id="272" r:id="rId21"/>
    <p:sldId id="275" r:id="rId22"/>
    <p:sldId id="276" r:id="rId23"/>
    <p:sldId id="277" r:id="rId24"/>
    <p:sldId id="278" r:id="rId25"/>
    <p:sldId id="280"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8-07-23T18:20:05.314"/>
    </inkml:context>
    <inkml:brush xml:id="br0">
      <inkml:brushProperty name="width" value="0.05292" units="cm"/>
      <inkml:brushProperty name="height" value="0.05292" units="cm"/>
      <inkml:brushProperty name="color" value="#FF0000"/>
    </inkml:brush>
  </inkml:definitions>
  <inkml:trace contextRef="#ctx0" brushRef="#br0">10037 5874 0,'0'0'94,"0"17"-94,0 36 15,0 0-15,-18 35 16,0-17-16,-17 35 15,0-18-15,35 0 16,-18-35-16,0 53 16,1-53-16,17 0 15,0 35-15,-18-17 16,18-19-16,-17 1 15,17 71-15,-36-89 16,19 71-16,17-71 16,0 18-16,0 0 15,0-35-15,0 35 16,-18-18-1,18-17-15,0-1 16,0 1-16</inkml:trace>
  <inkml:trace contextRef="#ctx0" brushRef="#br0" timeOffset="1120">9984 5909 0,'17'0'0,"1"0"15,0 0-15,17 0 16,-18 0-16,72 0 16,-19 0-16,71 0 15,-17 0-15,52 0 16,-17 0-16,35 0 15,-18-18-15,-35-17 16,18 17-16,-35 18 16,17-17-16,-35 17 15,35 0-15,-53 0 16,18 0-1,-36 0-15,-17 0 16,0 17-16,-35-17 16,-1 18-16,1 0 15,-18-1-15,0 1 16,0 35-16,0 0 15,0 17-15,0 36 16,0 0-16,0 35 16,-35 53-16,17-17 15,1-19-15,-19 19 16,1-1-16,17 1 15,1-54-15,17-17 16,-18 35-16,-17-88 16,35 0-16,0-18 15,0 0-15,0-35 16,-18 18-16,-17-18 15,17 0 1,-17 0-16,0 0 16,-36 0-16,18 0 15,-17 0-15,17 0 16,-18 0-1,-35-18-15,18 18 16,-18 0-16,-17-17 16,-54-19-16,-17-16 15,0 34-15,0 0 16,36-17-16,-19 17 15,54 1-15,17 17 16,18 0-16,17 0 16,18 0-16,18 0 15,-18 0-15,18 0 16,-1 0-16,36 0 15,-35 0-15</inkml:trace>
  <inkml:trace contextRef="#ctx0" brushRef="#br0" timeOffset="3281">10724 6209 0,'-17'0'16,"-1"0"-16,18 35 15,-35-17-15,35-1 16,-18 19-1,18-36-15,-35 35 16,17 0-16,18 1 16,-17-19-16,-1 18 15,18 1-15,-35-1 16,17 0-16,1-17 15,-19 17-15,36-17 16,-35 0-16,53-71 62,17-53-62,0 18 16,18 17-16,0 0 16,0 1-16,0 35 15,0-36-15,0 71 16,0-35-16,-18 17 15,-18 18-15,19 0 16,-19 0 0,1 0-16,0 18 15,-18 35 16,0-36-31,17 19 16,-17-1-16,36 18 16,-19-18-16,-17-17 15,0 35-15,0-18 16,0 0-16,-17 18 15,-1-18-15,0 36 16,-35-18-16,18 35 16,35-88-16,-18 35 15,18 1-15,-17-1 16,17-35-16,0 35 15,0-17-15,0-1 16,0-17-16,0 18 16</inkml:trace>
  <inkml:trace contextRef="#ctx0" brushRef="#br0" timeOffset="4281">11130 6544 0,'18'0'47,"-18"0"-47,35 0 15,0 0-15,1 0 16,-1 18-16,0-18 15,-17 17-15,-1-17 16,1 0-16,0 18 16,-18 0-16,0-1 15,0 19-15,0 16 16,0-16-1,0 17-15,0 0 16,0-53-16,0 35 16,0 0-16,0-35 15,0 18-15,0-1 16,0 1-16,0 0 15,-18-1-15,18-17 16,-35 18-16,35-18 16,-18 0-16,18 0 15,-35 0 16,35 0 1,0 0 14,35 0-30,0 0-16,18 0 16,-17 0-16,34-18 15,-35 18-15,18 0 16,0 0-1,-17 0-15,-19 0 16,1 0-16,-18 0 16,18 0 46,-18 0 156</inkml:trace>
  <inkml:trace contextRef="#ctx0" brushRef="#br0" timeOffset="5657">12330 7038 0,'0'0'31,"17"0"-15,19 0-16,-19 0 15,18 0-15,-17 0 16,53-18-16,-18 1 15,-18-1-15,35-17 16,19 17-16,-19-17 16,89 17-16,-36 1 15,18-1-15,-35 18 16,-18 0-16,1 0 15,-54 0-15,-35 0 16,35 0-16,-17 0 31,-18 0 32,0 18-48,0-1-15,0-17 16,0 18 15,0-1-15</inkml:trace>
  <inkml:trace contextRef="#ctx0" brushRef="#br0" timeOffset="6920">11748 7461 0,'0'0'63,"0"36"-63,0-1 15,0-18-15,0 1 16,0 17-16,0-17 16,0 35-16,0-35 15,0 17-15,-18-35 16,18 17-1,0 1-15,0 0 16,0-18 0,0 17-1</inkml:trace>
  <inkml:trace contextRef="#ctx0" brushRef="#br0" timeOffset="7776">14023 5821 0,'0'0'15,"0"35"1,0-17-16,0 35 15,0 0-15,-18 35 16,18-18-16,-17 36 16,-36 0-16,17 53 15,1-53-15,0 17 16,17-17-16,-17 0 15,0 0-15,17 17 16,-35-17-16,18 17 16,17-17-16,-17 0 15,17-35-15,1-1 16,17-17-1,0-18-15,0-35 16,0 36-16,0-19 16</inkml:trace>
  <inkml:trace contextRef="#ctx0" brushRef="#br0" timeOffset="8849">13970 6121 0,'18'0'15,"-18"0"1,35-36 0,0 36-16,0-17 15,71-54-15,-53 54 16,88-54-16,53 0 15,-17 19-15,17-19 16,53 36-16,-18-36 16,36 54-16,34-1 15,107 18-15,-106 0 16,35 0-16,-106 0 15,-52 0-15,-54 0 16,-34 0-16,-89 0 16,17 0 15,-17 18-16,0 34-15,-17 54 16,-19 0-16,1 71 16,0-19-16,17 19 15,-35 34-15,18 36 16,17-53-16,-17 0 15,17 36-15,-17-36 16,17-36-16,-17 19 16,17-1-16,1-88 15,-1 18-15,-17 18 16,17-54-16,18-17 15,-17 0-15,17-35 16,-36 17-16,36-35 16,-17 18-16,-1-18 15,0 0 1,-34 0-16,-37 0 15,1 0-15,-18-18 16,-35-17-16,-35-18 16,-18 18-16,-36 17 15,36-35-15,0 35 16,-17-17-1,-71 0-15,70-18 16,18 35-16,0-17 16,17 17-16,89 18 15,0-17-15,35 17 16,18 0-16,0 0 15,17 0-15,-17 0 16,35 0 0,-18 0-16,18-36 62,71 1-46,-36-18-16</inkml:trace>
  <inkml:trace contextRef="#ctx0" brushRef="#br0" timeOffset="9665">15169 6368 0,'0'-18'16,"0"18"-16,-35 0 16,35 35-16,-17 1 15,-19-1-15,36 0 16,-17 36-16,-19-18 15,1 35-15,-18 18 16,0 17-16,0 18 16,18-35-16,-18-35 15,35-1-15,18-35 16,-35-17-16,18 17 15,17-52 32,0-54-31,0 1-1,35-36-15,18 0 16,-18 53-16,36-88 16,-18 35-16,-1 36 15,19-1-15,-18 0 16,-18 1-16,-17 35 15,17 17-15,0-17 16,1 17-16,-19 18 16,19-18-16,-36 18 15,17 0-15,1 0 16,-1 0-16,1 0 15,0 18 1,-18 17-16,0 1 16,0 16-16,0 19 15,0 0-15,0-1 16,0 1-16,0 35 15,0-36-15,0 18 16,0 0-16,0-17 16,0-18-16,0 0 15,0-35-15,0 17 16,0 0-1,0-17 1,0-1-16,0 1 31,17-18 0</inkml:trace>
  <inkml:trace contextRef="#ctx0" brushRef="#br0" timeOffset="10688">15716 7320 0,'0'0'93,"36"0"-77,-36 0-16,17 0 31,-17 0-31,18 18 16,-18-18-1,17 17-15,-17 36 16,0-53-16,18 36 15,-18-1-15,0-17 16,0 17-16,0-18 16,-35 1-16,17 0 15,1-1-15,-19 1 16,19 0-16,-19 17 15,19-17-15,-19 17 16,36-35-16,0 17 16,0 1-16,0 0 15,0-18 32,0 0-31,18 0-16,35 0 15,-18 0-15,18 0 16,-18 0-16,-17 0 15,0 0-15</inkml:trace>
  <inkml:trace contextRef="#ctx0" brushRef="#br0" timeOffset="11713">13406 6685 0,'0'0'78,"0"0"-78,17 0 15,1 18-15,-1-18 16,-17 0-16,36 35 15,-36-35-15,35 18 16,-35-1-16,0 1 16,0-18-16,0 18 15,0-18-15,0 17 16,0 1 15,0 0-15,-18-18-16,18 17 15,-35 18 1,17-17-16,18-18 15,-35 18-15,35-1 16,-17 1-16,-1 0 16,0-1-16,1-17 15,-1 18 1,18-18-16,-18 0 15,18 0 1,-17 0 0,17 18 15,0-1-16,0 1-15,0 17 16</inkml:trace>
  <inkml:trace contextRef="#ctx0" brushRef="#br0" timeOffset="14824">16228 7938 0,'0'0'125,"17"0"-125,-17 0 16,36 0-16,-19 0 15,1 17-15,-18-17 16,0 18 0,0-1-16,0 1 15,0 0 1,0-1-16,0 1 15,-18 0-15,18-1 16,-17-17 0,17 18-16,-18 0 15,0-18-15,18 17 31,-17-17-15,17 18 0,0-1 30,35-17-30,18 0-16,0 0 16,17 0-16,-34-17 15,52-1-15,-53 18 16,18-17-16,-35 17 15,17-18-15,-35 18 16,18 0-16,-1-18 62</inkml:trace>
  <inkml:trace contextRef="#ctx0" brushRef="#br0" timeOffset="15696">17427 7056 0,'18'0'32,"0"0"-17,-1 0-15,36-36 16,35 19-16,18-19 15,70-52-15,36 35 16,0-17-16,-1-1 16,-34-17-16,17 0 15,18 0-15,-71 52 16,53-17-1,35 0-15,-35 36 16,0-36-16,-70 53 16,17-18-16,-53 1 15,-35-19-15,-18 36 16</inkml:trace>
  <inkml:trace contextRef="#ctx0" brushRef="#br0" timeOffset="16168">20549 5662 0,'0'18'16,"18"35"-1,-18 0-15,18-1 16,-18 1-16,17 53 16,-17-35-16,0 52 15,0 1-15,0-1 16,0-52-16,0-18 15,0-18-15,0 0 16,0-17-16,0-18 16,0 35-16,0-35 15,0 18-15</inkml:trace>
  <inkml:trace contextRef="#ctx0" brushRef="#br0" timeOffset="17097">20884 5327 0,'0'0'16,"18"-18"0,0 18-1,-1-17-15,36-1 16,18-17-16,35-1 15,70-16-15,-35 16 16,36-34-16,34 34 16,36 19-16,-53-18 15,18 35-15,-36 0 16,-35 0-16,-35 0 15,-35 0-15,-1 52 16,-52-16-16,17-19 16,-17 36-16,0 35 15,-1 18-15,-17 0 16,35 71-16,-17-1 15,17-35-15,-35 71 16,0 17-16,0-17 16,0-1-16,0-34 15,-53-1-15,1-52 16,16-1-16,19-70 15,-19 35-15,19-53 16,-1 1 0,-17-19-16,17 19 15,-52-36-15,34 0 16,-52 0-16,-71 0 15,-35 0-15,0 0 16,-53-18-16,36 0 16,-19-17-16,72 0 15,-1 17-15,18 1 16,-36-19-16,54 19 15,17 17-15,53-18 16,-17 18-16,34-18 16,19 18-16,17-17 15,-53-19-15,53 36 16,-18-35-16,-35-18 15,18 0-15,-36-35 16,1 18-16,52 52 16,-35-17-16,36 17 15,17 18-15,0-18 63,0 1-48,0-1-15</inkml:trace>
  <inkml:trace contextRef="#ctx0" brushRef="#br0" timeOffset="18266">21149 5891 0,'0'0'63,"0"36"-48,0 34-15,0-17 16,-18 35 0,18-52-16,-17 17 15,17-1-15,-36-16 16,19-1-16,17-35 15,0 35-15,-18-17 16,18 0-16,-17 17 16,-1-18-1,18 1 1,0-36 31,18-52-32,34-54-15,1 19 16,0-1-16,-17 0 15,34 18-15,-35 0 16,-17 35-16,17 17 16,1-17-16,-1 18 15,-17 0-15,-1 17 16,1 1-16,-1-1 15,1 18 1,-18 0 0,18 0-1,-18 0 16,0 53-31,0 0 16,0 17-16,0 1 16,0-1-16,0-17 15,0 0-15,0 0 16,0 0-16,0 18 15,0-18-15,0-18 16,0 18-16,0-36 16,0 19-16,0-36 15,0 17-15,17-17 31,-17 0 1,36 0-32,-36-17 15</inkml:trace>
  <inkml:trace contextRef="#ctx0" brushRef="#br0" timeOffset="19641">21890 6297 0,'0'0'78,"18"0"-63,-18 0-15,17 0 16,-17 0 0,35 0-1,-35 0 16,0 0-31,0 35 16,0 1-16,0-19 16,-17 36-16,-18-35 15,35 17-15,-36 18 16,36-53-16,-35 35 15,35-17-15,-18-18 16,1 35 0,-1-35-16,0 18 15,-17 0-15,35-1 16,-18-17-1,18 0 126,0 0-63,18 0-63,0 0 17,-1 0-32,1 0 15,17 0 1,1-17-16,-19 17 15,19 0-15,-19 0 16,1-18-16,17 18 16,-35 0-16,18-18 15,-18 18-15,17 0 16,1 0-16,-18 0 15,18 0 141,-1-17-62</inkml:trace>
  <inkml:trace contextRef="#ctx0" brushRef="#br0" timeOffset="20930">22701 6438 0,'0'0'47,"0"0"-47,36 0 15,-19 0-15,18 0 16,-17 18-16,0-18 15,-18 17-15,17-17 16,-17 18 0,18-18-16,-18 35 15,0-17 1,0 0-16,0-1 15,0 1-15,0 17 16,0 1-16,-18 16 16,1-34-16,-19 17 15,-16-17-15,34 17 16,-17-17-16,17 35 15,18-53-15,-18 17 16,18 19 0,18-36 30,-18 0-30,18 0-16,-1 0 16,1 0-16,-18 0 15,18 17-15,-1-17 16,1 18-1,-18 17 32,0-35-31,0 36-16,0-1 15,-18-35-15,18 17 16,-35 19-16,35-19 16,-18-17-16,-17 0 15,35 18-15,-53 0 16</inkml:trace>
  <inkml:trace contextRef="#ctx0" brushRef="#br0" timeOffset="23408">18292 12188 0,'0'18'15,"0"0"-15,0-1 16,0 19-16,0-36 16,0 35-16,17-17 15,1 17-15,17-35 16,0 0-16,18 35 15,0-35-15,18 0 16,-1 0-16,89 0 16,-71 0-16,53 0 15,18 0-15,-18 0 16,53 0-16,0-17 15,18-1-15,17-35 16,1 35 0,-19 18-16,19 0 15,-36 0-15,-36 0 16,19 0-16,-1 0 15,-17 0-15,0 0 16,17 0-16,-70-17 16,35-36-16,-35 53 15,17-36-15,-17 19 16,0-18-16,-36-1 15,-34 19-15,34-19 16,-34 1-16,-1 17 16,0 1-16,-17-1 15,17 18-15,18-35 16,-18 17-16,1-35 15,16 36-15,1-19 16,-17 1-16,-19 18 16,19-1-16,-19-17 15,-17-1-15,18 1 16,-1 17-16,-17 18 15,36-35-15,-36 35 16,17 0 0,19-35-16,-1 35 15,0 0-15,0-18 16,18 1-16,-35-1 15,35-17-15,-53 17 16,0 0 0,0 18-16,0-17 15,0-1-15,-35-17 16,17 35-16,-17-18 15,-53-35-15,17 36 16,-17-1-16,-53-35 16,53 35-16,-1 1 15,-69-36-15,52 53 16,18-18-16,-36 1 15,1 17-15,-1 0 16,-17 0-16,-35 0 16,35 0-16,-54 0 15,1-36-15,0 1 16,18 17-16,-18-17 15,35 17-15,-17 1 16,-18 17 0,53 0-16,-36 0 15,19 0-15,34 0 16,-70 17-16,-18 54 15,36-18-15,-18 0 16,106-35-16,0-1 16,-1 36-16,19-35 15,17-1-15,0 1 16,0 17-16,35-17 15,-17 0-15,18 17 16,-19 35-16,1-17 16,0 18-16,17-36 15,18 36-15,0-36 16,0 0-16,0 18 15,0-18-15,0-17 16,0 17-16,0 1 16,18 17-16,-18-36 15,0 18-15,0 1 16,0-1-16,0-35 15,17 18-15,1-1 16,0 19 0,35-19-16,-18 18 15,0-17-15,36 35 16,-36-53-16,18 18 15,0-1-15,-36-17 16,54 0-16,-53 36 16,17-36-16,18 0 15,-18 0-15,36 17 16,-1 1-16,54 0 15,-1-18-15,-17 35 16,-53-35-16,-18 0 16,0 0-16</inkml:trace>
  <inkml:trace contextRef="#ctx0" brushRef="#br0" timeOffset="42649">10707 8026 0,'0'35'47,"0"18"-31,0 17-16,0 1 15,0 35-15,-35 53 16,-1-1-16,-34 89 16,-1-70-16,36-1 15,17-17-15,1 17 16,-1-70-16,0 0 15,18-18-15,-17 36 16,-1-19-16,18-34 16,-35 17-16,17 0 15,18 1-15,-18 34 16,1-70-16,17 0 15,0-18-15,0-17 16,0 17 0</inkml:trace>
  <inkml:trace contextRef="#ctx0" brushRef="#br0" timeOffset="43232">9790 10548 0,'0'0'15,"0"18"-15,0 35 16,0 0-16,0 17 16,0 1-16,0 17 15,0-18-15,0 1 16,0-36-16,0 18 15,0-18-15,0 1 16,0 17-16,0-53 16,0 35-16,0-17 15,0-1-15,0 18 16,0-17-16,0-18 15,0 35 1</inkml:trace>
  <inkml:trace contextRef="#ctx0" brushRef="#br0" timeOffset="44041">9825 10742 0,'0'0'16,"0"53"-16,0-18 15,0 1-15,-18 52 16,18-53-16,-35 36 16,35-18-16,0 17 15,-35 36-15,35-53 16,-18 53-16,0-53 15,18 17-15,0-35 16,-17 36-16,17-53 16,0 35-16,0-1 15,0-16-15,0 17 16,0 0-16,0-1 15,0 1-15,0 0 16,-36 18 0,36-1-16,0-17 15,0-35-15,0 17 16,-17 1-16,17-19 15,0-17-15,0 18 16,-18-1 0,18 1-1</inkml:trace>
  <inkml:trace contextRef="#ctx0" brushRef="#br0" timeOffset="45217">9737 10336 0,'0'0'47,"0"18"-47,0 0 16,35 17-16,-35-17 15,0-18-15,18 35 16,-1-35 0,19 18-16,-1-1 15,0-17-15,36 0 16,34 0-16,19 0 15,-18 0-15,70 0 16,18 0 0,0 0-16,18-70 15,0 17-15,17 35 16,-35-17-16,53 17 15,-36-17-15,-16 35 16,-1 0-16,0 0 16,-53 0-16,-18 0 15,36 35-15,-71-17 16,-17-1-16,-1 36 15,-17-17-15,-18-19 16,-17 19-16,17-1 16,-17-18-16,0 72 15,-18-19-15,0 1 16,0 52-16,0 1 15,0 34-15,0 19 16,0 34-16,-36-16 16,1 34-16,-53-18 15,17 19-15,36-54 16,-36-35-16,71-35 15,-35 0-15,35-35 16,-53-1 0,18-35-16,0 1 15,17-19-15,0 1 16,-17-18-16,-18 18 15,-17-18-15,-19 0 16,-52 0-16,0 0 16,-53-18-16,-53-70 15,53 52-15,-35 19 16,-18-54-16,53 54 15,0-1-15,0-17 16,35 35-16,-17 0 16,52 0-16,-17 0 15,53 0-15,-71 0 16,71 0-16,-18 0 15,-35 0-15,18 0 16,52 0-16,-35 0 16,-17 0-16,88-18 15,-1 0-15,19 18 16,-1 0-1,18-17-15,0 17 16,18-18 0,-1 0-1,1 18-15,17-35 16,-17 18-16,-1-1 15,19 0-15,34-35 16</inkml:trace>
  <inkml:trace contextRef="#ctx0" brushRef="#br0" timeOffset="46217">11024 10936 0,'0'0'16,"0"0"-16,-17 35 15,17-17-15,-18 35 16,0-18-16,1 18 15,17 18-15,-36 17 16,19 18-16,-18 0 16,-1-1-16,1 19 15,35-71-15,-53 35 16,53-35-16,0-18 15,0-17-15,-18-1 16,18-17 46,0-70-46,0 17-16,36-18 16,-19 1-16,1-18 15,0 52-15,-1-17 16,1 1-16,0 34 15,34-53-15,-34 36 16,35-18 0,0 0-16,-35 36 15,35-19-15,17 19 16,-52-1-16,35-17 15,-36 35-15,19-18 16,-19 18-16,-17 0 16,35 0-16,-35 0 15,18 0-15,-18 0 16,35 0-1,-17 0 1,0 35-16,-18 18 16,0 0-16,0 0 15,0-18-15,0 18 16,0 0-16,0-17 15,0-19-15,0-17 16,35 35-16,-35-17 16,0 0-16,18-1 15,-1 19-15,1-1 16,-1-35-1,-17 0 17,36 0-32,-36 0 15,17 0-15,-17 0 16,36 0-16,-36 0 15,17 0 1,19 0-16,-36 0 16,17 0-16,1 0 15,0 0-15,-1-18 16</inkml:trace>
  <inkml:trace contextRef="#ctx0" brushRef="#br0" timeOffset="47464">11977 11589 0,'0'0'63,"0"17"-63,0 36 15,0-17-15,0-1 16,0-17-16,0 17 15,0 0-15,0 0 16,0-17 0,0 17-16,0 1 15,0-1-15,-18 0 16,18 0-16,0-17 15,0-18-15,0 35 16</inkml:trace>
  <inkml:trace contextRef="#ctx0" brushRef="#br0" timeOffset="49272">12435 12594 0,'0'0'94,"0"0"-94,0 18 15,0-1-15,0 19 16,0-36-16,0 35 15,0-17-15,0 17 16,-17-17-16,17-1 16,0 1-16,0-1 15,0-17-15,0 18 16,0-18 46,0 35-62,0-35 16,0 18-1,0 0 1</inkml:trace>
  <inkml:trace contextRef="#ctx0" brushRef="#br0" timeOffset="51672">12771 12665 0,'0'0'62,"0"0"32,0 0-78,0 35-16,0-17 15,0 17-15,0-17 16,0-1-16,0 18 15,0 1-15,0 17 16,0-18-16,0-17 16,0-1-16,0 19 15,0-36-15,0 17 16</inkml:trace>
  <inkml:trace contextRef="#ctx0" brushRef="#br0" timeOffset="53056">10830 13176 0,'18'0'32,"-18"0"-17,0 36 1,0-1-1,0 0-15,0-17 16,0 17-16,0 53 16,0-70-16,0 52 15,-18 19-15,18-19 16,-17 1-16,17 35 15,-36 17-15,19-52 16,17 34-16,-18 1 16,18-18-16,0 36 15,0-1-15,0-17 16,0-35-1,0 17-15,0-35 16,0 0-16,0-36 16,0 1-16,0 0 15</inkml:trace>
  <inkml:trace contextRef="#ctx0" brushRef="#br0" timeOffset="53697">9966 15152 0,'0'17'0,"0"-17"15,0 36 1,0-1-16,-35-17 16,17 70-16,0-35 15,-17 53-15,18-53 16,-1 52-16,0 1 15,-17-18-15,0 18 16,17 0-16,-17-18 16,17 0-16,18 1 15,-18-19-15,-17 18 16,18-35-16,-1 0 15,0 35-15,18-70 16,0 53-16,-35 17 16,35-53-16,0 36 15,0-1-15,0-35 16,-18 18-1,18-17-15,0-19 16,0 1-16,0-18 62,18 0-62,0-71 16,-18 1-16</inkml:trace>
  <inkml:trace contextRef="#ctx0" brushRef="#br0" timeOffset="54729">9966 15293 0,'0'-35'16,"18"35"-16,-1-36 15,19 36-15,-19 0 16,18-35-16,36 17 15,52 1-15,1 17 16,70 0-16,0 0 16,18 0-16,52-18 15,-17-35-15,-35 36 16,-36-1-16,-17-35 15,-88 53-15,-1 0 16,-35-18-16,1 18 16,-36 0-16,35 0 15,-17 18-15,-1 53 16,1-18-1,0 35-15,17 18 16,-35-36-16,0 18 16,0 36-16,0-1 15,0-17-15,-18 35 16,1 18-16,-36 35 15,17-53-15,1 53 16,-18-17-16,0-36 16,53 17-16,-17-52 15,-1-53-15,18 0 16,-18-35-16,18 35 15,-17-36-15,17 1 16,-36 0-16,1-1 16,35-17-16,-35 0 15,-36 0-15,18 0 16,-70 0-16,-1 0 15,-17 0-15,-53-53 16,-17 36-16,-1-19 16,0 19-16,-35-19 15,106 36-15,-18 0 16,1 0-1,70 0-15,-18 0 16,35 0-16,1 0 16,-1 0-16,-17 0 15,0 0-15,-36 0 16,18 0-16,36 0 15,17 0-15,53 0 16,-18 0-16,18-35 62,0 17-46,35-17-16,18-35 16,36 17-16</inkml:trace>
  <inkml:trace contextRef="#ctx0" brushRef="#br0" timeOffset="55721">10601 15610 0,'0'0'16,"0"36"-16,-18-36 15,18 35-15,0 0 16,-17-17-16,17 0 16,-36 17-16,36 18 15,-17-36-15,-1 54 16,-17-1-16,17 1 15,1-18-15,-19-18 16,19 1-16,17-1 16,0-53 93,0-52-109,17-54 15,19-17-15,17 35 16,-18-35-16,18 35 16,-18 36-16,-17 17 15,35-18-15,-36 36 16,18-18-16,1 35 15,-19 1-15,19-1 16,-19 18-16,1 0 16,0 18 30,-18 35-46,0-18 16,0 0-16,0 18 16,0 18-16,0-36 15,0 18-15,0 35 16,-18-17-1,0 17-15,18-18 16,0-17-16,-17-35 16,17 17-16,0-17 15,0-1 1,0-17-1,17 0 1,-17 0-16,18 0 16,0 0-1,-1 0-15,-17 0 16,18 0-16,-1 0 15,1 0-15,-18 0 16,18 0-16,-1 0 16,1 0-16,-18 0 15,18 0 1,-1 0-16,1 0 15,0 0-15,-1 0 16</inkml:trace>
  <inkml:trace contextRef="#ctx0" brushRef="#br0" timeOffset="56408">11624 16880 0,'18'0'47,"-18"18"-31,0 0-1,0-1-15,0 36 16,0-53-16,-18 53 16,18-18-16,-18 1 15,1 17-15,17-53 16,0 17-16,0 1 15,0 0-15,0-1 16,0 1 31,0 17-16</inkml:trace>
  <inkml:trace contextRef="#ctx0" brushRef="#br0" timeOffset="59400">11836 16986 0,'0'0'78,"0"0"-62,0 0-16,17-17 16,1 17-16,0 0 15,-18 0-15,17 0 16,1 0 31,-18 17-47,0-17 15,0 18-15,0 35 16,0-53-1,0 35-15,0-17 16,0 52-16,0-52 16,-18 0-16,1 17 15,17-35-15,0 35 16,-36-17 15,36-1-31,-17-17 16,17 0-1,-18 0-15,0 0 16,36 0 62,0 0-63,-1 0-15,-17 0 16,53 0-16,-35 0 16,17-17-1,-35-1-15,18 18 31,-1 0 1,1 0 14,-18 0-30,18 0 15,-18 0 0</inkml:trace>
  <inkml:trace contextRef="#ctx0" brushRef="#br0" timeOffset="60560">15716 8625 0,'0'0'15,"0"36"1,0 17-16,36 17 16,-36 1-16,0 35 15,0-18-15,0 71 16,0-54-16,0 19 15,0-71-15,0 70 16,0-52-16,0 17 16,0 18-16,0 17 15,0 1-15,0-36 16,-18 53-1,18-88-15,0-35 16,0-1-16,0 19 16</inkml:trace>
  <inkml:trace contextRef="#ctx0" brushRef="#br0" timeOffset="61049">15205 10601 0,'0'0'16,"0"18"-16,0 17 15,0 0-15,0 18 16,0 18-16,0-1 16,-18 89-16,-35-18 15,36 53-15,17-18 16,0-34-16,-18-37 15,18 19-15,0-54 16,0 1-16,0 0 16,0-19-16,0 1 15,0 0-15,0-35 16,0 0-16,0 17 15,0-35 17</inkml:trace>
  <inkml:trace contextRef="#ctx0" brushRef="#br0" timeOffset="62041">15275 10777 0,'0'-17'15,"0"-19"-15,36 1 16,16 0-1,37-36-15,-19 36 16,54-53-16,-18 35 16,17 18-16,0-18 15,36 0-15,-18 18 16,53 17-16,0 0 15,-17 1-15,-18 17 16,-36 0-16,-52 0 16,-19 0-16,-34 0 15,0 0-15,-1 0 16,1 35-16,-18 18 15,0-18-15,0 53 16,0 18-16,-18 18 16,-17 17-16,17 35 15,18-52-15,-35-1 16,18 18-16,-1-17 15,0 34-15,-17-16 16,17-1-16,-17 35 16,-18 0-16,0-52 15,0 52-15,18-52 16,35-71-1,-35 0-15,35-36 16,-18-17 15,1 0-31,-19 0 16,1 0-16,-36 0 15,-34-35-15,34 17 16,-17-17-16,-36 0 16,1 17-16,17-17 15,-53 17-15,53 1 16,1 17-16,16 0 15,-34 0-15,70-18 16,0 18-16,-35-35 16,17 35-16,1 0 15,-18-18-15,35 18 16,17 0-16,1 0 15,35-18 48,18 1-48,-18 17-15,35-18 16,36 0-16</inkml:trace>
  <inkml:trace contextRef="#ctx0" brushRef="#br0" timeOffset="63169">15804 10918 0,'-17'0'31,"-1"18"-31,18 17 16,-17-17-16,-1 17 16,0 1-16,1 17 15,-19-1-15,19-16 16,-1 34-16,-35 1 15,18 35-15,0-18 16,35-53-16,-18 0 16,0 18-16,1-35 15,17 0-15,0-18 16,0 0 46,0-36-62,0-34 16,0 34-16,17-34 15,19 17-15,-1-35 16,-17 35-16,17 0 16,0 0-16,0-17 15,-17 34-15,17-17 16,-17 36-1,0-19-15,-18 36 16,17-17-16,1-1 16,-18 0-1,17 18 32,1 0-47,0 0 16,-1 0-1,1 0-15,0 0 16,-18 0-16,35 0 15,-17 0-15,-1 18 16,1-18 0,-18 18-1,0 17 1,0-17-16,0 17 15,0-17-15,0 35 16,0-1-16,0-34 16,0 35-16,0-18 15,0 18-15,0-18 16,0-35-1,0 53-15,0-35 16,0 17-16,0-17 16,-18 17-16,18-17 15,0-1-15,0 1 16,0 0-16,0-18 15,0 35 1,0-35 15,35 0-31,-17 0 16,-18 0-16,35 0 15,-35 0-15,18 0 16,-18 0-16</inkml:trace>
  <inkml:trace contextRef="#ctx0" brushRef="#br0" timeOffset="64064">16157 11571 0,'18'-18'31,"-18"18"-15,35 0-1,-35 0 1,35 0-16,-35 0 31,0 0 0,0 36 0,0-36-31,0 17 16,0-17 0,0 36-16,0-36 15,0 17 1,0-17-1,0 18 1,-17-18 0,17 18-16,-18-18 15,18 17 79,0-17-94,18 0 15,-1 0-15,19 0 16,-36 0-16,17 0 16,19 0-16,-36 0 15,17 0-15,1 0 31,0 0 32,-18 0 46</inkml:trace>
  <inkml:trace contextRef="#ctx0" brushRef="#br0" timeOffset="65080">16316 12065 0,'0'0'31,"0"0"-31,35 0 16,1 18-16,-36-18 15,17 0-15,18 17 16,-17-17-1,-18 18 1,0 0-16,18 17 16,-18-18-16,0 19 15,0-19-15,0 1 16,0 17-1,0-17-15,0 17 16,0-17-16,0 17 16,0-17-16,0-18 15,0 17-15,-36 19 16,36-36-1,0 17 1,0 1 15,0 0 32,18-18-63,17-18 15,-35 18-15,18 0 16,0-35-16,-1 35 15</inkml:trace>
  <inkml:trace contextRef="#ctx0" brushRef="#br0" timeOffset="65600">16669 12188 0,'0'18'78,"0"-18"-62,0 53-16,0-18 16,0-17-1,0-18-15,0 35 16,0-35-16,0 18 15,0-18-15,-18 18 16,18-1 0,0 1-1,0-18-15</inkml:trace>
  <inkml:trace contextRef="#ctx0" brushRef="#br0" timeOffset="66408">15787 12700 0,'-18'35'47,"18"1"-16,-17-19-15,-1 36-16,0-18 16,1 18-16,-19 36 15,19-37-15,-36 1 16,18 53-16,17-18 15,0-17-15,1 35 16,-1-18-16,-35-17 16,53 17-16,-35-18 15,35-17-15,-36 35 16,36-17-16,-17-1 15,17-17-15,-18 0 16,-17 18-16,35-36 16,-18 36-16,18-1 15,0-34-15,0 34 16,-17 1-16,-19 34 15,36-69-15,0 17 16,-17-18-16,17 0 16,0-17-16,0-18 15,-18 18-15</inkml:trace>
  <inkml:trace contextRef="#ctx0" brushRef="#br0" timeOffset="67041">14905 14728 0,'0'-17'32,"0"17"-17,18 17-15,-18 19 16,17 34-16,1-17 15,-18-17-15,17 16 16,-17 37-16,18-54 16,0-17-16,-18 17 15,0 0-15,17-17 16,1-1-16,-18-17 15,18 18-15,-18-18 16,35 0-16,18 0 16,17 0-16,-34-35 15,69-36-15,37-35 16,-37 18-16,-16 18 15,52-19-15,-71 19 16,-17 17-16,-35 35 16,17 1-16,-35-36 15,0 35-15,0 0 31,0 1-15</inkml:trace>
  <inkml:trace contextRef="#ctx0" brushRef="#br0" timeOffset="67737">14676 15240 0,'0'0'47,"0"0"-47,0 35 15,0 18-15,0 18 16,0 35-16,0-18 15,0 35-15,-53 1 16,17 34-16,19-34 16,-19 52-16,19-87 15,17 69-15,-18-70 16,18 1-1,0-36-15,0-36 16,0 1-16,0-18 47,0-18-32,0-35-15,0 18 16,0 0-16</inkml:trace>
  <inkml:trace contextRef="#ctx0" brushRef="#br0" timeOffset="68697">14605 15681 0,'0'0'0,"18"0"16,-18-18-16,53 18 16,-1 0-16,37 0 15,-19-17-15,54-36 16,52 0-16,0-18 15,1 36-15,-36 0 16,18-53-16,-89 70 16,-17 18-16,-18-18 15,-17 18-15,17 0 16,-35 0-16,18 0 15,-18 0-15,35 0 16,1 36-16,-36-36 16,0 35-16,35 35 15,-35-34-15,0 17 16,0 17-1,0-17-15,0 35 16,0-35-16,0 53 16,0-35-16,0 17 15,0 35-15,0-17 16,0 0-16,-18-18 15,-35 53-15,18-70 16,17-36-16,1 36 16,-19-36-16,36-17 15,-35 17-15,0-18 16,0-17-1,-18 0-15,-35 0 16,-18 0-16,-71 0 16,-17 0-16,0-17 15,18-1-15,17-17 16,0 35-16,18 0 15,53 0-15,0 0 16,53 0-16,-1 0 16,1 0-16,17 0 15,18 0-15,-35 0 31,35-18 1,0 18-1,0-35-31,18 0 15,-1-1-15,1 19 16,0-19-16,-1 1 16,36 0-16,-35 17 15</inkml:trace>
  <inkml:trace contextRef="#ctx0" brushRef="#br0" timeOffset="69600">14887 15857 0,'18'0'47,"-18"18"-47,0 0 16,0-1-16,0 1 15,0 17-15,18 0 16,-18-17-16,0-18 15,0 18-15,0 17 16,0-17 0,0-1-1,0 19-15,0-36 16,0 17-16,0 1 15,0 0 1,17-18 78,-17 0-79,35 0-15,-17-53 16,53-18-16,-54 36 15,36-71-15,-18 71 16,-35 17-16,36-35 16,-36 53-16,17-18 15,1 1-15,0-1 16,-1 18-1,19 0-15,-36 0 16,17 0-16,-17 0 16,35 18-1,-35-18 1,0 53-16,0-18 15,0 0-15,0 18 16,0-18-16,0 1 16,0 17-16,0-36 15,0 1-15,0 17 16,0 18-1,0 0-15,0-35 16,0 17-16,0 0 16,0-35-16,18 36 15</inkml:trace>
  <inkml:trace contextRef="#ctx0" brushRef="#br0" timeOffset="70441">11254 15875 0,'-18'0'62,"18"18"-46,0-1-16,0 19 15,0 16-15,0-34 16,0 35-16,0-35 16,0 17-16,0-17 15,0-18-15,0 17 16</inkml:trace>
  <inkml:trace contextRef="#ctx0" brushRef="#br0" timeOffset="71880">15593 16316 0,'0'0'47,"0"0"-47,0 18 16,0-1-1,0-17-15,0 18 16,0 0-16,0-1 16,-35 1-16,35-1 15,0 1 1,0-18-16,0 18 15,0-1-15</inkml:trace>
  <inkml:trace contextRef="#ctx0" brushRef="#br0" timeOffset="73840">15699 16669 0,'0'-18'78,"0"18"-31,0 0 0,0 0-16,0 18-31,0-1 15,-18-17-15,-17 18 16,35 17 0,-18-17-1,0 0 1,1-1 31,17-17-32,0 18 32,0-18-31,17 0-1,19 0-15,-36 0 16,53 0-16,-36 0 15,19 0-15,-36 0 16,17 0-16,18 0 16,-35 0-16,36-18 31</inkml:trace>
  <inkml:trace contextRef="#ctx0" brushRef="#br0" timeOffset="74432">15646 16686 0,'-18'-17'16,"18"17"15,0 0-16,18 0 1,-18 0-16,35 0 16,-17 0-16,-18 0 15</inkml:trace>
  <inkml:trace contextRef="#ctx0" brushRef="#br0" timeOffset="75225">15540 16651 0,'0'0'78,"18"0"-63,-18-18 16,17 18 1,-17 0-17,18 0-15,-1 0 31,-17 0 1,18 18 30,0-18 94</inkml:trace>
  <inkml:trace contextRef="#ctx0" brushRef="#br0" timeOffset="77448">15804 16633 0,'0'-17'78,"18"17"-78,17-18 16,-35 18 0,18 0-16,0-17 15,-1 17-15,-17 0 16,36-18-16,-19 18 15,-17 0 1,18 0 0,-18 18 15,0-18-31,0 17 15,0 1 1,0-1 62,0-17-16,0 18 204,0-18-235,-18 18-16,18-1 1,-17-17 0,17 18-1,-18-18 266,0 35-125,1-35-140,-1 18-1,0-18 1,18 18-16,0-1 203,0-17-172,18 0-31,-18 0 15,35 0-15,-17 0 16,0-17 0,-1 17-16,1 0 15,-18 0-15,17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DA098-319E-4A18-9290-947D334FF845}"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94CB6-98D2-4838-837D-C7F4FFF00B06}" type="slidenum">
              <a:rPr lang="en-US" smtClean="0"/>
              <a:t>‹#›</a:t>
            </a:fld>
            <a:endParaRPr lang="en-US"/>
          </a:p>
        </p:txBody>
      </p:sp>
    </p:spTree>
    <p:extLst>
      <p:ext uri="{BB962C8B-B14F-4D97-AF65-F5344CB8AC3E}">
        <p14:creationId xmlns:p14="http://schemas.microsoft.com/office/powerpoint/2010/main" val="218925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1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728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45742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38643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60155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34313114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4895393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69731854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7519267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538160328"/>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607849410"/>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27202635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smtClean="0"/>
              <a:t>Insert photo or art</a:t>
            </a:r>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smtClean="0"/>
              <a:t>Click to edit photo or art title</a:t>
            </a:r>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smtClean="0"/>
              <a:t>Click to edit description or explanation</a:t>
            </a:r>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58504812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905834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945509887"/>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348731414"/>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39843125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t>7/24/2018</a:t>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34178114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50520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83817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888E-88A1-43D1-9F4C-2D829B7E56B8}"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108956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61888E-88A1-43D1-9F4C-2D829B7E56B8}"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99292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1888E-88A1-43D1-9F4C-2D829B7E56B8}"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95388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0547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85432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1888E-88A1-43D1-9F4C-2D829B7E56B8}"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57AAB-65E4-47BB-8DDD-DBB77331CAF4}" type="slidenum">
              <a:rPr lang="en-US" smtClean="0"/>
              <a:t>‹#›</a:t>
            </a:fld>
            <a:endParaRPr lang="en-US"/>
          </a:p>
        </p:txBody>
      </p:sp>
    </p:spTree>
    <p:extLst>
      <p:ext uri="{BB962C8B-B14F-4D97-AF65-F5344CB8AC3E}">
        <p14:creationId xmlns:p14="http://schemas.microsoft.com/office/powerpoint/2010/main" val="304496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smtClean="0">
                <a:sym typeface="Helvetica Neue Bold Condensed" charset="0"/>
              </a:rPr>
              <a:t>Click to edit title</a:t>
            </a:r>
            <a:endParaRPr lang="en-US" dirty="0">
              <a:sym typeface="Helvetica Neue Bold Condensed" charset="0"/>
            </a:endParaRP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smtClean="0">
                <a:sym typeface="Helvetica Neue Bold Condensed" charset="0"/>
              </a:rPr>
              <a:t>Click to edit text</a:t>
            </a:r>
          </a:p>
          <a:p>
            <a:pPr lvl="1"/>
            <a:r>
              <a:rPr lang="en-US" dirty="0" smtClean="0">
                <a:sym typeface="Helvetica Neue Bold Condensed" charset="0"/>
              </a:rPr>
              <a:t>Second level</a:t>
            </a:r>
          </a:p>
          <a:p>
            <a:pPr lvl="2"/>
            <a:r>
              <a:rPr lang="en-US" dirty="0" smtClean="0">
                <a:sym typeface="Helvetica Neue Bold Condensed" charset="0"/>
              </a:rPr>
              <a:t>Third level</a:t>
            </a:r>
          </a:p>
          <a:p>
            <a:pPr lvl="3"/>
            <a:r>
              <a:rPr lang="en-US" dirty="0" smtClean="0">
                <a:sym typeface="Helvetica Neue Bold Condensed" charset="0"/>
              </a:rPr>
              <a:t>Fourth level</a:t>
            </a: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Tree>
    <p:extLst>
      <p:ext uri="{BB962C8B-B14F-4D97-AF65-F5344CB8AC3E}">
        <p14:creationId xmlns:p14="http://schemas.microsoft.com/office/powerpoint/2010/main" val="1103744503"/>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smtClean="0"/>
              <a:t>Show me your Friday’s Lab and extra-point problem if you finished.</a:t>
            </a:r>
          </a:p>
          <a:p>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a:t>
            </a:fld>
            <a:endParaRPr lang="en-US"/>
          </a:p>
        </p:txBody>
      </p:sp>
    </p:spTree>
    <p:extLst>
      <p:ext uri="{BB962C8B-B14F-4D97-AF65-F5344CB8AC3E}">
        <p14:creationId xmlns:p14="http://schemas.microsoft.com/office/powerpoint/2010/main" val="20323724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7" name="Content Placeholder 6"/>
          <p:cNvSpPr>
            <a:spLocks noGrp="1"/>
          </p:cNvSpPr>
          <p:nvPr>
            <p:ph idx="1"/>
          </p:nvPr>
        </p:nvSpPr>
        <p:spPr/>
        <p:txBody>
          <a:bodyPr/>
          <a:lstStyle/>
          <a:p>
            <a:r>
              <a:rPr lang="en-US" dirty="0" smtClean="0"/>
              <a:t>Right now this is more like a C-style programming, because we don’t discuss member functions which is a feature of class/</a:t>
            </a:r>
            <a:r>
              <a:rPr lang="en-US" dirty="0" err="1" smtClean="0"/>
              <a:t>struct</a:t>
            </a:r>
            <a:r>
              <a:rPr lang="en-US" dirty="0" smtClean="0"/>
              <a:t> in C++, here I just implement those function out of the </a:t>
            </a:r>
            <a:r>
              <a:rPr lang="en-US" dirty="0" err="1" smtClean="0"/>
              <a:t>struct</a:t>
            </a:r>
            <a:r>
              <a:rPr lang="en-US" dirty="0" smtClean="0"/>
              <a:t> (actually it can be inside). We’ll discuss more about C++ when we learn class after mid-term.</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10</a:t>
            </a:fld>
            <a:endParaRPr lang="en-US"/>
          </a:p>
        </p:txBody>
      </p:sp>
    </p:spTree>
    <p:extLst>
      <p:ext uri="{BB962C8B-B14F-4D97-AF65-F5344CB8AC3E}">
        <p14:creationId xmlns:p14="http://schemas.microsoft.com/office/powerpoint/2010/main" val="7978318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a Linked List?</a:t>
            </a:r>
            <a:endParaRPr lang="en-US" dirty="0"/>
          </a:p>
        </p:txBody>
      </p:sp>
      <p:sp>
        <p:nvSpPr>
          <p:cNvPr id="8" name="Content Placeholder 7"/>
          <p:cNvSpPr>
            <a:spLocks noGrp="1"/>
          </p:cNvSpPr>
          <p:nvPr>
            <p:ph idx="1"/>
          </p:nvPr>
        </p:nvSpPr>
        <p:spPr/>
        <p:txBody>
          <a:bodyPr/>
          <a:lstStyle/>
          <a:p>
            <a:r>
              <a:rPr lang="en-US" b="0" dirty="0"/>
              <a:t>A linked list is a data structure that can store </a:t>
            </a:r>
            <a:r>
              <a:rPr lang="en-US" b="0" dirty="0">
                <a:solidFill>
                  <a:schemeClr val="accent3"/>
                </a:solidFill>
              </a:rPr>
              <a:t>an indefinite amount </a:t>
            </a:r>
            <a:r>
              <a:rPr lang="en-US" b="0" dirty="0"/>
              <a:t>of items. These items are </a:t>
            </a:r>
            <a:r>
              <a:rPr lang="en-US" b="0" dirty="0">
                <a:solidFill>
                  <a:schemeClr val="accent4"/>
                </a:solidFill>
              </a:rPr>
              <a:t>connected</a:t>
            </a:r>
            <a:r>
              <a:rPr lang="en-US" b="0" dirty="0"/>
              <a:t> using </a:t>
            </a:r>
            <a:r>
              <a:rPr lang="en-US" b="0" dirty="0">
                <a:solidFill>
                  <a:schemeClr val="accent4"/>
                </a:solidFill>
              </a:rPr>
              <a:t>pointers in a sequential manner</a:t>
            </a:r>
            <a:r>
              <a:rPr lang="en-US" b="0" dirty="0" smtClean="0">
                <a:solidFill>
                  <a:schemeClr val="accent4"/>
                </a:solidFill>
              </a:rPr>
              <a:t>.</a:t>
            </a:r>
          </a:p>
          <a:p>
            <a:r>
              <a:rPr lang="en-US" b="0" dirty="0" smtClean="0">
                <a:solidFill>
                  <a:schemeClr val="accent4"/>
                </a:solidFill>
              </a:rPr>
              <a:t>a[</a:t>
            </a:r>
            <a:r>
              <a:rPr lang="en-US" b="0" dirty="0" err="1" smtClean="0">
                <a:solidFill>
                  <a:schemeClr val="accent4"/>
                </a:solidFill>
              </a:rPr>
              <a:t>i</a:t>
            </a:r>
            <a:r>
              <a:rPr lang="en-US" b="0" dirty="0" smtClean="0">
                <a:solidFill>
                  <a:schemeClr val="accent4"/>
                </a:solidFill>
              </a:rPr>
              <a:t>]</a:t>
            </a:r>
            <a:endParaRPr lang="en-US" dirty="0">
              <a:solidFill>
                <a:schemeClr val="accent4"/>
              </a:solidFill>
            </a:endParaRP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11</a:t>
            </a:fld>
            <a:endParaRPr lang="en-US"/>
          </a:p>
        </p:txBody>
      </p:sp>
    </p:spTree>
    <p:extLst>
      <p:ext uri="{BB962C8B-B14F-4D97-AF65-F5344CB8AC3E}">
        <p14:creationId xmlns:p14="http://schemas.microsoft.com/office/powerpoint/2010/main" val="36367187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 of using linked-list comparing to the array:</a:t>
            </a:r>
            <a:endParaRPr lang="en-US" dirty="0"/>
          </a:p>
        </p:txBody>
      </p:sp>
      <p:sp>
        <p:nvSpPr>
          <p:cNvPr id="7" name="Content Placeholder 6"/>
          <p:cNvSpPr>
            <a:spLocks noGrp="1"/>
          </p:cNvSpPr>
          <p:nvPr>
            <p:ph idx="1"/>
          </p:nvPr>
        </p:nvSpPr>
        <p:spPr/>
        <p:txBody>
          <a:bodyPr>
            <a:normAutofit fontScale="92500" lnSpcReduction="10000"/>
          </a:bodyPr>
          <a:lstStyle/>
          <a:p>
            <a:r>
              <a:rPr lang="en-US" dirty="0"/>
              <a:t>1)</a:t>
            </a:r>
            <a:r>
              <a:rPr lang="en-US" b="0" dirty="0"/>
              <a:t> </a:t>
            </a:r>
            <a:r>
              <a:rPr lang="en-US" b="0" dirty="0">
                <a:solidFill>
                  <a:schemeClr val="accent3"/>
                </a:solidFill>
              </a:rPr>
              <a:t>The size of the arrays is fixed</a:t>
            </a:r>
            <a:r>
              <a:rPr lang="en-US" b="0" dirty="0"/>
              <a:t>: So we must know the upper limit on the number of elements in advance. Also, generally, the allocated memory is equal to the upper limit irrespective of the usage.</a:t>
            </a:r>
            <a:r>
              <a:rPr lang="en-US" dirty="0"/>
              <a:t/>
            </a:r>
            <a:br>
              <a:rPr lang="en-US" dirty="0"/>
            </a:br>
            <a:r>
              <a:rPr lang="en-US" dirty="0"/>
              <a:t>2)</a:t>
            </a:r>
            <a:r>
              <a:rPr lang="en-US" b="0" dirty="0"/>
              <a:t> </a:t>
            </a:r>
            <a:r>
              <a:rPr lang="en-US" b="0" dirty="0">
                <a:solidFill>
                  <a:schemeClr val="accent3"/>
                </a:solidFill>
              </a:rPr>
              <a:t>Inserting a new element in an array of elements is expensive</a:t>
            </a:r>
            <a:r>
              <a:rPr lang="en-US" b="0" dirty="0"/>
              <a:t>, because room has to be created for the new elements and to create room existing elements have to shifted</a:t>
            </a:r>
            <a:r>
              <a:rPr lang="en-US" b="0" dirty="0" smtClean="0"/>
              <a:t>.</a:t>
            </a:r>
          </a:p>
          <a:p>
            <a:r>
              <a:rPr lang="en-US" b="0" dirty="0" err="1" smtClean="0"/>
              <a:t>eg:int</a:t>
            </a:r>
            <a:r>
              <a:rPr lang="en-US" b="0" dirty="0" smtClean="0"/>
              <a:t> id[5] </a:t>
            </a:r>
            <a:r>
              <a:rPr lang="en-US" b="0" dirty="0"/>
              <a:t>= </a:t>
            </a:r>
            <a:r>
              <a:rPr lang="en-US" b="0" dirty="0" smtClean="0"/>
              <a:t>{1000</a:t>
            </a:r>
            <a:r>
              <a:rPr lang="en-US" b="0" dirty="0"/>
              <a:t>, 1010, 1050, 2000, </a:t>
            </a:r>
            <a:r>
              <a:rPr lang="en-US" b="0" dirty="0" smtClean="0"/>
              <a:t>2040};</a:t>
            </a:r>
          </a:p>
          <a:p>
            <a:r>
              <a:rPr lang="en-US" b="0" dirty="0" smtClean="0"/>
              <a:t>what should I do if I want to insert a new element 1005 and maintain the sorted order using array?</a:t>
            </a:r>
          </a:p>
          <a:p>
            <a:r>
              <a:rPr lang="en-US" b="0" dirty="0" smtClean="0"/>
              <a:t>1: </a:t>
            </a:r>
            <a:r>
              <a:rPr lang="en-US" b="0" dirty="0" err="1" smtClean="0"/>
              <a:t>int</a:t>
            </a:r>
            <a:r>
              <a:rPr lang="en-US" b="0" dirty="0" smtClean="0"/>
              <a:t> id2[6]={}</a:t>
            </a:r>
            <a:r>
              <a:rPr lang="en-US" b="0" dirty="0"/>
              <a:t> </a:t>
            </a:r>
            <a:r>
              <a:rPr lang="en-US" b="0" dirty="0" smtClean="0"/>
              <a:t>//and </a:t>
            </a:r>
            <a:r>
              <a:rPr lang="en-US" b="0" dirty="0"/>
              <a:t>then insert them </a:t>
            </a:r>
            <a:r>
              <a:rPr lang="en-US" b="0" dirty="0" smtClean="0"/>
              <a:t>to new array one </a:t>
            </a:r>
            <a:r>
              <a:rPr lang="en-US" b="0" dirty="0"/>
              <a:t>by one</a:t>
            </a:r>
            <a:endParaRPr lang="en-US" b="0" dirty="0" smtClean="0"/>
          </a:p>
          <a:p>
            <a:r>
              <a:rPr lang="en-US" b="0" dirty="0" smtClean="0"/>
              <a:t>2: delete is also expensive: when you delete one element, many elements need to move in order to make the index correct.</a:t>
            </a:r>
            <a:endParaRPr lang="en-US" dirty="0"/>
          </a:p>
        </p:txBody>
      </p:sp>
      <p:sp>
        <p:nvSpPr>
          <p:cNvPr id="3" name="Slide Number Placeholder 2"/>
          <p:cNvSpPr>
            <a:spLocks noGrp="1"/>
          </p:cNvSpPr>
          <p:nvPr>
            <p:ph type="sldNum" sz="quarter" idx="4"/>
          </p:nvPr>
        </p:nvSpPr>
        <p:spPr/>
        <p:txBody>
          <a:bodyPr/>
          <a:lstStyle/>
          <a:p>
            <a:fld id="{69233210-FD1D-4643-A408-4B2BDEE02D8B}" type="slidenum">
              <a:rPr lang="en-US" smtClean="0"/>
              <a:t>12</a:t>
            </a:fld>
            <a:endParaRPr lang="en-US"/>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531181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7" name="Content Placeholder 6"/>
          <p:cNvSpPr>
            <a:spLocks noGrp="1"/>
          </p:cNvSpPr>
          <p:nvPr>
            <p:ph idx="1"/>
          </p:nvPr>
        </p:nvSpPr>
        <p:spPr/>
        <p:txBody>
          <a:bodyPr/>
          <a:lstStyle/>
          <a:p>
            <a:r>
              <a:rPr lang="en-US" dirty="0"/>
              <a:t>1)</a:t>
            </a:r>
            <a:r>
              <a:rPr lang="en-US" b="0" dirty="0"/>
              <a:t> Random access is not allowed. We have to access elements sequentially starting from the first node. So we cannot do binary search with linked lists.</a:t>
            </a:r>
            <a:r>
              <a:rPr lang="en-US" dirty="0"/>
              <a:t/>
            </a:r>
            <a:br>
              <a:rPr lang="en-US" dirty="0"/>
            </a:br>
            <a:r>
              <a:rPr lang="en-US" dirty="0"/>
              <a:t>2)</a:t>
            </a:r>
            <a:r>
              <a:rPr lang="en-US" b="0" dirty="0"/>
              <a:t> Extra memory space for a pointer is required with each element of the list.</a:t>
            </a:r>
            <a:r>
              <a:rPr lang="en-US" dirty="0"/>
              <a:t/>
            </a:r>
            <a:br>
              <a:rPr lang="en-US" dirty="0"/>
            </a:br>
            <a:r>
              <a:rPr lang="en-US" dirty="0"/>
              <a:t>3)</a:t>
            </a:r>
            <a:r>
              <a:rPr lang="en-US" b="0" dirty="0"/>
              <a:t> Not cache friendly. Since array elements are contiguous locations, there is locality of reference which is not there in case of linked lists.</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13</a:t>
            </a:fld>
            <a:endParaRPr lang="en-US"/>
          </a:p>
        </p:txBody>
      </p:sp>
    </p:spTree>
    <p:extLst>
      <p:ext uri="{BB962C8B-B14F-4D97-AF65-F5344CB8AC3E}">
        <p14:creationId xmlns:p14="http://schemas.microsoft.com/office/powerpoint/2010/main" val="10670989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lstStyle/>
          <a:p>
            <a:r>
              <a:rPr lang="en-US" b="0" dirty="0"/>
              <a:t>There are two types of linked list; singly-linked list, and doubly-linked list. </a:t>
            </a:r>
            <a:r>
              <a:rPr lang="en-US" b="0" dirty="0">
                <a:solidFill>
                  <a:schemeClr val="accent3"/>
                </a:solidFill>
              </a:rPr>
              <a:t>In a singly-linked list</a:t>
            </a:r>
            <a:r>
              <a:rPr lang="en-US" b="0" dirty="0"/>
              <a:t>, every element contains some </a:t>
            </a:r>
            <a:r>
              <a:rPr lang="en-US" b="0" dirty="0">
                <a:solidFill>
                  <a:schemeClr val="accent3"/>
                </a:solidFill>
              </a:rPr>
              <a:t>data</a:t>
            </a:r>
            <a:r>
              <a:rPr lang="en-US" b="0" dirty="0"/>
              <a:t> and </a:t>
            </a:r>
            <a:r>
              <a:rPr lang="en-US" b="0" dirty="0">
                <a:solidFill>
                  <a:schemeClr val="accent3"/>
                </a:solidFill>
              </a:rPr>
              <a:t>a link to the next element. </a:t>
            </a:r>
            <a:endParaRPr lang="en-US" b="0" dirty="0" smtClean="0">
              <a:solidFill>
                <a:schemeClr val="accent3"/>
              </a:solidFill>
            </a:endParaRPr>
          </a:p>
          <a:p>
            <a:endParaRPr lang="en-US" b="0" dirty="0" smtClean="0"/>
          </a:p>
          <a:p>
            <a:r>
              <a:rPr lang="en-US" b="0" dirty="0" smtClean="0"/>
              <a:t>On </a:t>
            </a:r>
            <a:r>
              <a:rPr lang="en-US" b="0" dirty="0"/>
              <a:t>the other hand, every </a:t>
            </a:r>
            <a:r>
              <a:rPr lang="en-US" b="0" dirty="0" smtClean="0"/>
              <a:t>element </a:t>
            </a:r>
            <a:r>
              <a:rPr lang="en-US" b="0" dirty="0"/>
              <a:t>in a </a:t>
            </a:r>
            <a:r>
              <a:rPr lang="en-US" b="0" dirty="0">
                <a:solidFill>
                  <a:schemeClr val="accent6"/>
                </a:solidFill>
              </a:rPr>
              <a:t>doubly-linked list </a:t>
            </a:r>
            <a:r>
              <a:rPr lang="en-US" b="0" dirty="0"/>
              <a:t>contains some </a:t>
            </a:r>
            <a:r>
              <a:rPr lang="en-US" b="0" dirty="0">
                <a:solidFill>
                  <a:schemeClr val="accent6"/>
                </a:solidFill>
              </a:rPr>
              <a:t>data, a link to the next </a:t>
            </a:r>
            <a:r>
              <a:rPr lang="en-US" b="0" dirty="0" smtClean="0">
                <a:solidFill>
                  <a:schemeClr val="accent6"/>
                </a:solidFill>
              </a:rPr>
              <a:t>element</a:t>
            </a:r>
            <a:r>
              <a:rPr lang="en-US" b="0" dirty="0" smtClean="0"/>
              <a:t> </a:t>
            </a:r>
            <a:r>
              <a:rPr lang="en-US" b="0" dirty="0"/>
              <a:t>and </a:t>
            </a:r>
            <a:r>
              <a:rPr lang="en-US" b="0" dirty="0">
                <a:solidFill>
                  <a:schemeClr val="accent6"/>
                </a:solidFill>
              </a:rPr>
              <a:t>a link to the previous </a:t>
            </a:r>
            <a:r>
              <a:rPr lang="en-US" b="0" dirty="0" smtClean="0">
                <a:solidFill>
                  <a:schemeClr val="accent6"/>
                </a:solidFill>
              </a:rPr>
              <a:t>element.</a:t>
            </a:r>
          </a:p>
          <a:p>
            <a:endParaRPr lang="en-US" b="0" dirty="0" smtClean="0">
              <a:solidFill>
                <a:schemeClr val="accent6"/>
              </a:solidFill>
            </a:endParaRPr>
          </a:p>
          <a:p>
            <a:r>
              <a:rPr lang="en-US" b="0" dirty="0" smtClean="0">
                <a:solidFill>
                  <a:srgbClr val="000000"/>
                </a:solidFill>
                <a:latin typeface="Arial" panose="020B0604020202020204" pitchFamily="34" charset="0"/>
              </a:rPr>
              <a:t>Multiply </a:t>
            </a:r>
            <a:r>
              <a:rPr lang="en-US" b="0" dirty="0">
                <a:solidFill>
                  <a:srgbClr val="000000"/>
                </a:solidFill>
                <a:latin typeface="Arial" panose="020B0604020202020204" pitchFamily="34" charset="0"/>
              </a:rPr>
              <a:t>linked </a:t>
            </a:r>
            <a:r>
              <a:rPr lang="en-US" b="0" dirty="0" smtClean="0">
                <a:solidFill>
                  <a:srgbClr val="000000"/>
                </a:solidFill>
                <a:latin typeface="Arial" panose="020B0604020202020204" pitchFamily="34" charset="0"/>
              </a:rPr>
              <a:t>list is just a special form of singly-linked list</a:t>
            </a:r>
          </a:p>
          <a:p>
            <a:endParaRPr lang="en-US" b="0" dirty="0">
              <a:solidFill>
                <a:srgbClr val="000000"/>
              </a:solidFill>
              <a:latin typeface="Arial" panose="020B0604020202020204" pitchFamily="34" charset="0"/>
            </a:endParaRPr>
          </a:p>
          <a:p>
            <a:endParaRPr lang="en-US" dirty="0">
              <a:solidFill>
                <a:schemeClr val="accent6"/>
              </a:solidFill>
            </a:endParaRP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14</a:t>
            </a:fld>
            <a:endParaRPr lang="en-US"/>
          </a:p>
        </p:txBody>
      </p:sp>
      <p:pic>
        <p:nvPicPr>
          <p:cNvPr id="10" name="Picture 9"/>
          <p:cNvPicPr>
            <a:picLocks noChangeAspect="1"/>
          </p:cNvPicPr>
          <p:nvPr/>
        </p:nvPicPr>
        <p:blipFill>
          <a:blip r:embed="rId2"/>
          <a:stretch>
            <a:fillRect/>
          </a:stretch>
        </p:blipFill>
        <p:spPr>
          <a:xfrm>
            <a:off x="3153714" y="5695280"/>
            <a:ext cx="3334801" cy="56697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87" y="4257046"/>
            <a:ext cx="5810250" cy="3905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714" y="2521455"/>
            <a:ext cx="5131572" cy="390525"/>
          </a:xfrm>
          <a:prstGeom prst="rect">
            <a:avLst/>
          </a:prstGeom>
        </p:spPr>
      </p:pic>
    </p:spTree>
    <p:extLst>
      <p:ext uri="{BB962C8B-B14F-4D97-AF65-F5344CB8AC3E}">
        <p14:creationId xmlns:p14="http://schemas.microsoft.com/office/powerpoint/2010/main" val="39400836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7" name="Content Placeholder 6"/>
          <p:cNvSpPr>
            <a:spLocks noGrp="1"/>
          </p:cNvSpPr>
          <p:nvPr>
            <p:ph idx="1"/>
          </p:nvPr>
        </p:nvSpPr>
        <p:spPr/>
        <p:txBody>
          <a:bodyPr/>
          <a:lstStyle/>
          <a:p>
            <a:r>
              <a:rPr lang="en-US" b="0" dirty="0"/>
              <a:t>The elements of a linked list are called the </a:t>
            </a:r>
            <a:r>
              <a:rPr lang="en-US" dirty="0"/>
              <a:t>nodes</a:t>
            </a:r>
            <a:r>
              <a:rPr lang="en-US" b="0" dirty="0"/>
              <a:t>. A node has two fields i.e. </a:t>
            </a:r>
            <a:r>
              <a:rPr lang="en-US" dirty="0"/>
              <a:t>data</a:t>
            </a:r>
            <a:r>
              <a:rPr lang="en-US" b="0" dirty="0"/>
              <a:t> and </a:t>
            </a:r>
            <a:r>
              <a:rPr lang="en-US" dirty="0"/>
              <a:t>next</a:t>
            </a:r>
            <a:r>
              <a:rPr lang="en-US" b="0" dirty="0"/>
              <a:t>. </a:t>
            </a:r>
            <a:endParaRPr lang="en-US" b="0" dirty="0" smtClean="0"/>
          </a:p>
          <a:p>
            <a:r>
              <a:rPr lang="en-US" b="0" dirty="0" smtClean="0"/>
              <a:t>The </a:t>
            </a:r>
            <a:r>
              <a:rPr lang="en-US" b="0" dirty="0"/>
              <a:t>data field contains the data being stored in that specific node. </a:t>
            </a:r>
            <a:r>
              <a:rPr lang="en-US" b="0" dirty="0" smtClean="0"/>
              <a:t>It’s not necessarily just </a:t>
            </a:r>
            <a:r>
              <a:rPr lang="en-US" b="0" dirty="0"/>
              <a:t>a single variable. There may be </a:t>
            </a:r>
            <a:r>
              <a:rPr lang="en-US" b="0" dirty="0">
                <a:solidFill>
                  <a:schemeClr val="accent6"/>
                </a:solidFill>
              </a:rPr>
              <a:t>many variables </a:t>
            </a:r>
            <a:r>
              <a:rPr lang="en-US" b="0" dirty="0"/>
              <a:t>presenting the </a:t>
            </a:r>
            <a:r>
              <a:rPr lang="en-US" dirty="0"/>
              <a:t>data</a:t>
            </a:r>
            <a:r>
              <a:rPr lang="en-US" b="0" dirty="0"/>
              <a:t> section of a node. </a:t>
            </a:r>
            <a:endParaRPr lang="en-US" b="0" dirty="0" smtClean="0"/>
          </a:p>
          <a:p>
            <a:r>
              <a:rPr lang="en-US" b="0" dirty="0" smtClean="0"/>
              <a:t>The</a:t>
            </a:r>
            <a:r>
              <a:rPr lang="en-US" b="0" dirty="0"/>
              <a:t> </a:t>
            </a:r>
            <a:r>
              <a:rPr lang="en-US" dirty="0"/>
              <a:t>next</a:t>
            </a:r>
            <a:r>
              <a:rPr lang="en-US" b="0" dirty="0"/>
              <a:t> field contains the address of the next node. So this is the place where the link between nodes is established.</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15</a:t>
            </a:fld>
            <a:endParaRPr lang="en-US"/>
          </a:p>
        </p:txBody>
      </p:sp>
    </p:spTree>
    <p:extLst>
      <p:ext uri="{BB962C8B-B14F-4D97-AF65-F5344CB8AC3E}">
        <p14:creationId xmlns:p14="http://schemas.microsoft.com/office/powerpoint/2010/main" val="27439938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example of node in a singly-linked list: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16</a:t>
            </a:fld>
            <a:endParaRPr lang="en-US"/>
          </a:p>
        </p:txBody>
      </p:sp>
      <p:sp>
        <p:nvSpPr>
          <p:cNvPr id="8" name="Content Placeholder 7"/>
          <p:cNvSpPr>
            <a:spLocks noGrp="1"/>
          </p:cNvSpPr>
          <p:nvPr>
            <p:ph idx="1"/>
          </p:nvPr>
        </p:nvSpPr>
        <p:spPr/>
        <p:txBody>
          <a:bodyPr/>
          <a:lstStyle/>
          <a:p>
            <a:pPr marL="267335" indent="0">
              <a:buNone/>
            </a:pPr>
            <a:r>
              <a:rPr lang="en-US" dirty="0" err="1" smtClean="0"/>
              <a:t>struct</a:t>
            </a:r>
            <a:r>
              <a:rPr lang="en-US" dirty="0" smtClean="0"/>
              <a:t> node1//most simple one </a:t>
            </a:r>
          </a:p>
          <a:p>
            <a:pPr marL="267335" indent="0">
              <a:buNone/>
            </a:pPr>
            <a:r>
              <a:rPr lang="en-US" dirty="0" smtClean="0"/>
              <a:t>{</a:t>
            </a:r>
          </a:p>
          <a:p>
            <a:pPr marL="267335" indent="0">
              <a:buNone/>
            </a:pPr>
            <a:r>
              <a:rPr lang="en-US" dirty="0"/>
              <a:t> </a:t>
            </a:r>
            <a:r>
              <a:rPr lang="en-US" dirty="0" smtClean="0"/>
              <a:t>     </a:t>
            </a:r>
            <a:r>
              <a:rPr lang="en-US" dirty="0" err="1" smtClean="0"/>
              <a:t>int</a:t>
            </a:r>
            <a:r>
              <a:rPr lang="en-US" dirty="0" smtClean="0"/>
              <a:t> data;</a:t>
            </a:r>
          </a:p>
          <a:p>
            <a:pPr marL="267335" indent="0">
              <a:buNone/>
            </a:pPr>
            <a:r>
              <a:rPr lang="en-US" dirty="0"/>
              <a:t> </a:t>
            </a:r>
            <a:r>
              <a:rPr lang="en-US" dirty="0" smtClean="0"/>
              <a:t>     node1* next;</a:t>
            </a:r>
          </a:p>
          <a:p>
            <a:pPr marL="267335" indent="0">
              <a:buNone/>
            </a:pPr>
            <a:r>
              <a:rPr lang="en-US" dirty="0" smtClean="0"/>
              <a:t>};</a:t>
            </a:r>
            <a:endParaRPr lang="en-US" dirty="0"/>
          </a:p>
        </p:txBody>
      </p:sp>
      <p:sp>
        <p:nvSpPr>
          <p:cNvPr id="13" name="Content Placeholder 12"/>
          <p:cNvSpPr>
            <a:spLocks noGrp="1"/>
          </p:cNvSpPr>
          <p:nvPr>
            <p:ph idx="12"/>
          </p:nvPr>
        </p:nvSpPr>
        <p:spPr>
          <a:xfrm>
            <a:off x="5662246" y="1133191"/>
            <a:ext cx="6285914" cy="5227692"/>
          </a:xfrm>
        </p:spPr>
        <p:txBody>
          <a:bodyPr/>
          <a:lstStyle/>
          <a:p>
            <a:pPr marL="267335" indent="0">
              <a:buNone/>
            </a:pPr>
            <a:r>
              <a:rPr lang="en-US" dirty="0" err="1" smtClean="0"/>
              <a:t>struct</a:t>
            </a:r>
            <a:r>
              <a:rPr lang="en-US" dirty="0" smtClean="0"/>
              <a:t> node2// complicated one</a:t>
            </a:r>
          </a:p>
          <a:p>
            <a:pPr marL="267335" indent="0">
              <a:buNone/>
            </a:pPr>
            <a:r>
              <a:rPr lang="en-US" dirty="0" smtClean="0"/>
              <a:t>{</a:t>
            </a:r>
          </a:p>
          <a:p>
            <a:pPr marL="267335" indent="0">
              <a:buNone/>
            </a:pPr>
            <a:r>
              <a:rPr lang="en-US" dirty="0"/>
              <a:t> </a:t>
            </a:r>
            <a:r>
              <a:rPr lang="en-US" dirty="0" smtClean="0"/>
              <a:t>       </a:t>
            </a:r>
            <a:r>
              <a:rPr lang="en-US" dirty="0" err="1" smtClean="0"/>
              <a:t>int</a:t>
            </a:r>
            <a:r>
              <a:rPr lang="en-US" dirty="0" smtClean="0"/>
              <a:t> data1;// data can be any </a:t>
            </a:r>
          </a:p>
          <a:p>
            <a:pPr marL="267335" indent="0">
              <a:buNone/>
            </a:pPr>
            <a:r>
              <a:rPr lang="en-US" dirty="0"/>
              <a:t> </a:t>
            </a:r>
            <a:r>
              <a:rPr lang="en-US" dirty="0" smtClean="0"/>
              <a:t>       float data2;// type</a:t>
            </a:r>
          </a:p>
          <a:p>
            <a:pPr marL="267335" indent="0">
              <a:buNone/>
            </a:pPr>
            <a:r>
              <a:rPr lang="en-US" dirty="0"/>
              <a:t> </a:t>
            </a:r>
            <a:r>
              <a:rPr lang="en-US" dirty="0" smtClean="0"/>
              <a:t>       string data3;</a:t>
            </a:r>
          </a:p>
          <a:p>
            <a:pPr marL="267335" indent="0">
              <a:buNone/>
            </a:pPr>
            <a:r>
              <a:rPr lang="en-US" dirty="0"/>
              <a:t> </a:t>
            </a:r>
            <a:r>
              <a:rPr lang="en-US" dirty="0" smtClean="0"/>
              <a:t>       node1 data4;</a:t>
            </a:r>
          </a:p>
          <a:p>
            <a:pPr marL="267335" indent="0">
              <a:buNone/>
            </a:pPr>
            <a:r>
              <a:rPr lang="en-US" dirty="0"/>
              <a:t> </a:t>
            </a:r>
            <a:r>
              <a:rPr lang="en-US" dirty="0" smtClean="0"/>
              <a:t>       node2* next;</a:t>
            </a:r>
          </a:p>
          <a:p>
            <a:pPr marL="267335" indent="0">
              <a:buNone/>
            </a:pPr>
            <a:r>
              <a:rPr lang="en-US" dirty="0" smtClean="0"/>
              <a:t>};</a:t>
            </a:r>
          </a:p>
          <a:p>
            <a:endParaRPr lang="en-US" dirty="0"/>
          </a:p>
        </p:txBody>
      </p:sp>
      <p:sp>
        <p:nvSpPr>
          <p:cNvPr id="14" name="Text Placeholder 13"/>
          <p:cNvSpPr>
            <a:spLocks noGrp="1"/>
          </p:cNvSpPr>
          <p:nvPr>
            <p:ph type="body" sz="quarter" idx="13"/>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232080" y="1784520"/>
              <a:ext cx="5315400" cy="4508640"/>
            </p14:xfrm>
          </p:contentPart>
        </mc:Choice>
        <mc:Fallback xmlns="">
          <p:pic>
            <p:nvPicPr>
              <p:cNvPr id="2" name="Ink 1"/>
              <p:cNvPicPr/>
              <p:nvPr/>
            </p:nvPicPr>
            <p:blipFill>
              <a:blip r:embed="rId3"/>
              <a:stretch>
                <a:fillRect/>
              </a:stretch>
            </p:blipFill>
            <p:spPr>
              <a:xfrm>
                <a:off x="3222720" y="1775160"/>
                <a:ext cx="5334120" cy="4527360"/>
              </a:xfrm>
              <a:prstGeom prst="rect">
                <a:avLst/>
              </a:prstGeom>
            </p:spPr>
          </p:pic>
        </mc:Fallback>
      </mc:AlternateContent>
    </p:spTree>
    <p:extLst>
      <p:ext uri="{BB962C8B-B14F-4D97-AF65-F5344CB8AC3E}">
        <p14:creationId xmlns:p14="http://schemas.microsoft.com/office/powerpoint/2010/main" val="4345763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important part in a linked-list?:</a:t>
            </a:r>
            <a:endParaRPr lang="en-US" dirty="0"/>
          </a:p>
        </p:txBody>
      </p:sp>
      <p:sp>
        <p:nvSpPr>
          <p:cNvPr id="7" name="Content Placeholder 6"/>
          <p:cNvSpPr>
            <a:spLocks noGrp="1"/>
          </p:cNvSpPr>
          <p:nvPr>
            <p:ph idx="1"/>
          </p:nvPr>
        </p:nvSpPr>
        <p:spPr/>
        <p:txBody>
          <a:bodyPr/>
          <a:lstStyle/>
          <a:p>
            <a:r>
              <a:rPr lang="en-US" dirty="0" smtClean="0"/>
              <a:t>First of all:</a:t>
            </a:r>
          </a:p>
          <a:p>
            <a:r>
              <a:rPr lang="en-US" dirty="0" smtClean="0"/>
              <a:t>As I mentioned before, boundary condition is the first thing you need to care about when writing code.</a:t>
            </a:r>
          </a:p>
          <a:p>
            <a:r>
              <a:rPr lang="en-US" dirty="0" smtClean="0"/>
              <a:t>Compare to the array and vector:</a:t>
            </a:r>
          </a:p>
          <a:p>
            <a:r>
              <a:rPr lang="en-US" dirty="0" smtClean="0"/>
              <a:t>when we ‘re using this two things, first thing we need to figure out is the first element and last element because in many cases they’re the start and the end of some process like loop.</a:t>
            </a:r>
          </a:p>
          <a:p>
            <a:r>
              <a:rPr lang="en-US" dirty="0" smtClean="0"/>
              <a:t>for (</a:t>
            </a:r>
            <a:r>
              <a:rPr lang="en-US" dirty="0" err="1" smtClean="0"/>
              <a:t>i</a:t>
            </a:r>
            <a:r>
              <a:rPr lang="en-US" dirty="0" smtClean="0"/>
              <a:t>=0;i&lt;=n-1;i++)</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17</a:t>
            </a:fld>
            <a:endParaRPr lang="en-US"/>
          </a:p>
        </p:txBody>
      </p:sp>
    </p:spTree>
    <p:extLst>
      <p:ext uri="{BB962C8B-B14F-4D97-AF65-F5344CB8AC3E}">
        <p14:creationId xmlns:p14="http://schemas.microsoft.com/office/powerpoint/2010/main" val="19590342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sz="2600" b="0" dirty="0"/>
              <a:t>For a linked-list, we can do an analogy, because </a:t>
            </a:r>
            <a:r>
              <a:rPr lang="en-US" sz="2600" b="0" dirty="0" smtClean="0"/>
              <a:t>this is </a:t>
            </a:r>
            <a:r>
              <a:rPr lang="en-US" sz="2600" b="0" dirty="0"/>
              <a:t>also a data </a:t>
            </a:r>
            <a:r>
              <a:rPr lang="en-US" sz="2600" b="0" dirty="0" smtClean="0"/>
              <a:t>sequence: </a:t>
            </a:r>
            <a:r>
              <a:rPr lang="en-US" sz="2600" b="0" dirty="0" smtClean="0">
                <a:solidFill>
                  <a:schemeClr val="accent3"/>
                </a:solidFill>
              </a:rPr>
              <a:t>how to start and how to end matters a lot:</a:t>
            </a:r>
          </a:p>
          <a:p>
            <a:r>
              <a:rPr lang="en-US" sz="2600" b="0" dirty="0"/>
              <a:t>No matter how many nodes are present in the linked list, the very first node is called </a:t>
            </a:r>
            <a:r>
              <a:rPr lang="en-US" sz="2600" dirty="0"/>
              <a:t>head</a:t>
            </a:r>
            <a:r>
              <a:rPr lang="en-US" sz="2600" b="0" dirty="0"/>
              <a:t> and the last node is called the </a:t>
            </a:r>
            <a:r>
              <a:rPr lang="en-US" sz="2600" dirty="0"/>
              <a:t>tail</a:t>
            </a:r>
            <a:r>
              <a:rPr lang="en-US" sz="2600" b="0" dirty="0"/>
              <a:t>. If there is just one node created then it is called both head and tail</a:t>
            </a:r>
            <a:r>
              <a:rPr lang="en-US" sz="2600" b="0" dirty="0" smtClean="0"/>
              <a:t>.</a:t>
            </a:r>
          </a:p>
          <a:p>
            <a:r>
              <a:rPr lang="en-US" sz="2600" b="0" dirty="0" smtClean="0"/>
              <a:t>If a program doesn’t get the head, then it can not access this list.</a:t>
            </a:r>
          </a:p>
          <a:p>
            <a:r>
              <a:rPr lang="en-US" sz="2600" b="0" dirty="0" smtClean="0"/>
              <a:t>If there’s no tail, many bugs happen (dead loop, wild pointer, etc.)</a:t>
            </a:r>
            <a:endParaRPr lang="en-US" sz="2600" dirty="0"/>
          </a:p>
          <a:p>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18</a:t>
            </a:fld>
            <a:endParaRPr lang="en-US"/>
          </a:p>
        </p:txBody>
      </p:sp>
      <p:pic>
        <p:nvPicPr>
          <p:cNvPr id="1026" name="Picture 2" descr="singly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37" y="4333874"/>
            <a:ext cx="1008697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8557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Next thing we need to care about is creating the list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19</a:t>
            </a:fld>
            <a:endParaRPr lang="en-US"/>
          </a:p>
        </p:txBody>
      </p:sp>
      <p:sp>
        <p:nvSpPr>
          <p:cNvPr id="13" name="Content Placeholder 12"/>
          <p:cNvSpPr>
            <a:spLocks noGrp="1"/>
          </p:cNvSpPr>
          <p:nvPr>
            <p:ph idx="1"/>
          </p:nvPr>
        </p:nvSpPr>
        <p:spPr/>
        <p:txBody>
          <a:bodyPr/>
          <a:lstStyle/>
          <a:p>
            <a:pPr marL="267335" indent="0">
              <a:buNone/>
            </a:pPr>
            <a:r>
              <a:rPr lang="en-US" dirty="0" err="1"/>
              <a:t>struct</a:t>
            </a:r>
            <a:r>
              <a:rPr lang="en-US" dirty="0"/>
              <a:t> </a:t>
            </a:r>
            <a:r>
              <a:rPr lang="en-US" dirty="0" smtClean="0"/>
              <a:t>node</a:t>
            </a:r>
            <a:endParaRPr lang="en-US" dirty="0"/>
          </a:p>
          <a:p>
            <a:pPr marL="267335" indent="0">
              <a:buNone/>
            </a:pPr>
            <a:r>
              <a:rPr lang="en-US" dirty="0"/>
              <a:t>{</a:t>
            </a:r>
          </a:p>
          <a:p>
            <a:pPr marL="267335" indent="0">
              <a:buNone/>
            </a:pPr>
            <a:r>
              <a:rPr lang="en-US" dirty="0"/>
              <a:t>      </a:t>
            </a:r>
            <a:r>
              <a:rPr lang="en-US" dirty="0" err="1"/>
              <a:t>int</a:t>
            </a:r>
            <a:r>
              <a:rPr lang="en-US" dirty="0"/>
              <a:t> data;</a:t>
            </a:r>
          </a:p>
          <a:p>
            <a:pPr marL="267335" indent="0">
              <a:buNone/>
            </a:pPr>
            <a:r>
              <a:rPr lang="en-US" dirty="0"/>
              <a:t>      </a:t>
            </a:r>
            <a:r>
              <a:rPr lang="en-US" dirty="0" smtClean="0"/>
              <a:t>node* </a:t>
            </a:r>
            <a:r>
              <a:rPr lang="en-US" dirty="0"/>
              <a:t>next;</a:t>
            </a:r>
          </a:p>
          <a:p>
            <a:pPr marL="267335" indent="0">
              <a:buNone/>
            </a:pPr>
            <a:r>
              <a:rPr lang="en-US" dirty="0"/>
              <a:t>};</a:t>
            </a:r>
          </a:p>
          <a:p>
            <a:endParaRPr lang="en-US" dirty="0"/>
          </a:p>
        </p:txBody>
      </p:sp>
      <p:sp>
        <p:nvSpPr>
          <p:cNvPr id="15" name="Content Placeholder 14"/>
          <p:cNvSpPr>
            <a:spLocks noGrp="1"/>
          </p:cNvSpPr>
          <p:nvPr>
            <p:ph idx="12"/>
          </p:nvPr>
        </p:nvSpPr>
        <p:spPr/>
        <p:txBody>
          <a:bodyPr/>
          <a:lstStyle/>
          <a:p>
            <a:r>
              <a:rPr lang="en-US" dirty="0" smtClean="0"/>
              <a:t>1, declare the head and tail pointer, because now we don’t have a node yet, so we initialize it with null:</a:t>
            </a:r>
          </a:p>
          <a:p>
            <a:pPr marL="267335" indent="0">
              <a:buNone/>
            </a:pPr>
            <a:r>
              <a:rPr lang="en-US" dirty="0" smtClean="0"/>
              <a:t>node1 *head=NULL;</a:t>
            </a:r>
          </a:p>
          <a:p>
            <a:pPr marL="267335" indent="0">
              <a:buNone/>
            </a:pPr>
            <a:r>
              <a:rPr lang="en-US" dirty="0" smtClean="0"/>
              <a:t>node2 *tail=NULL;</a:t>
            </a:r>
            <a:endParaRPr lang="en-US" dirty="0"/>
          </a:p>
        </p:txBody>
      </p:sp>
      <p:sp>
        <p:nvSpPr>
          <p:cNvPr id="16" name="Text Placeholder 1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221109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smtClean="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smtClean="0"/>
              <a:t>Midterm and Linked List</a:t>
            </a:r>
            <a:endParaRPr lang="en-US" sz="3840" dirty="0"/>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Huang</a:t>
            </a:r>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smtClean="0">
                <a:solidFill>
                  <a:schemeClr val="tx1"/>
                </a:solidFill>
              </a:rPr>
              <a:t>© </a:t>
            </a:r>
            <a:fld id="{2075CE73-6FB7-9249-A07D-544891904E38}" type="datetime4">
              <a:rPr lang="en-US" sz="1440" b="0" dirty="0" smtClean="0">
                <a:solidFill>
                  <a:schemeClr val="tx1"/>
                </a:solidFill>
              </a:rPr>
              <a:t>July 24, 2018</a:t>
            </a:fld>
            <a:r>
              <a:rPr lang="en-US" sz="1440" b="0" dirty="0" smtClean="0">
                <a:solidFill>
                  <a:schemeClr val="tx1"/>
                </a:solidFill>
              </a:rPr>
              <a:t> by INSTRUCTOR FULL NAME. All rights reserved.  </a:t>
            </a:r>
            <a:br>
              <a:rPr lang="en-US" sz="1440" b="0" dirty="0" smtClean="0">
                <a:solidFill>
                  <a:schemeClr val="tx1"/>
                </a:solidFill>
              </a:rPr>
            </a:br>
            <a:r>
              <a:rPr lang="en-US" sz="1440" b="0" dirty="0" smtClean="0">
                <a:solidFill>
                  <a:schemeClr val="tx1"/>
                </a:solidFill>
              </a:rPr>
              <a:t>This presentation may not be duplicated or transmitted, in part or in whole, without the express written permission of the author.</a:t>
            </a:r>
            <a:endParaRPr lang="en-US" sz="1440" b="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4"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extLst>
      <p:ext uri="{BB962C8B-B14F-4D97-AF65-F5344CB8AC3E}">
        <p14:creationId xmlns:p14="http://schemas.microsoft.com/office/powerpoint/2010/main" val="19730357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node</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20</a:t>
            </a:fld>
            <a:endParaRPr lang="en-US"/>
          </a:p>
        </p:txBody>
      </p:sp>
      <p:sp>
        <p:nvSpPr>
          <p:cNvPr id="8" name="Content Placeholder 7"/>
          <p:cNvSpPr>
            <a:spLocks noGrp="1"/>
          </p:cNvSpPr>
          <p:nvPr>
            <p:ph idx="1"/>
          </p:nvPr>
        </p:nvSpPr>
        <p:spPr>
          <a:xfrm>
            <a:off x="238127" y="809378"/>
            <a:ext cx="5571744" cy="6048622"/>
          </a:xfrm>
        </p:spPr>
        <p:txBody>
          <a:bodyPr>
            <a:normAutofit fontScale="70000" lnSpcReduction="20000"/>
          </a:bodyPr>
          <a:lstStyle/>
          <a:p>
            <a:pPr marL="267335" indent="0">
              <a:spcAft>
                <a:spcPts val="300"/>
              </a:spcAft>
              <a:buNone/>
            </a:pPr>
            <a:r>
              <a:rPr lang="en-US" dirty="0" smtClean="0"/>
              <a:t>node*</a:t>
            </a:r>
            <a:r>
              <a:rPr lang="en-US" b="0" dirty="0" smtClean="0"/>
              <a:t> </a:t>
            </a:r>
            <a:r>
              <a:rPr lang="en-US" dirty="0" err="1"/>
              <a:t>createnode</a:t>
            </a:r>
            <a:r>
              <a:rPr lang="en-US" b="0" dirty="0"/>
              <a:t>(</a:t>
            </a:r>
            <a:r>
              <a:rPr lang="en-US" dirty="0" err="1"/>
              <a:t>int</a:t>
            </a:r>
            <a:r>
              <a:rPr lang="en-US" b="0" dirty="0"/>
              <a:t> </a:t>
            </a:r>
            <a:r>
              <a:rPr lang="en-US" b="0" dirty="0" smtClean="0"/>
              <a:t>value, node* head, node* tail)</a:t>
            </a:r>
          </a:p>
          <a:p>
            <a:pPr marL="267335" indent="0">
              <a:spcAft>
                <a:spcPts val="300"/>
              </a:spcAft>
              <a:buNone/>
            </a:pPr>
            <a:r>
              <a:rPr lang="en-US" b="0" dirty="0" smtClean="0"/>
              <a:t> </a:t>
            </a:r>
            <a:r>
              <a:rPr lang="en-US" b="0" dirty="0"/>
              <a:t>{ </a:t>
            </a:r>
            <a:endParaRPr lang="en-US" b="0" dirty="0" smtClean="0"/>
          </a:p>
          <a:p>
            <a:pPr marL="267335" indent="0">
              <a:spcAft>
                <a:spcPts val="300"/>
              </a:spcAft>
              <a:buNone/>
            </a:pPr>
            <a:r>
              <a:rPr lang="en-US" b="0" dirty="0"/>
              <a:t> </a:t>
            </a:r>
            <a:r>
              <a:rPr lang="en-US" b="0" dirty="0" smtClean="0"/>
              <a:t>   node </a:t>
            </a:r>
            <a:r>
              <a:rPr lang="en-US" b="0" dirty="0"/>
              <a:t>*temp=</a:t>
            </a:r>
            <a:r>
              <a:rPr lang="en-US" dirty="0"/>
              <a:t>new</a:t>
            </a:r>
            <a:r>
              <a:rPr lang="en-US" b="0" dirty="0"/>
              <a:t> node; </a:t>
            </a:r>
            <a:r>
              <a:rPr lang="en-US" b="0" dirty="0" smtClean="0"/>
              <a:t>// allocate </a:t>
            </a:r>
          </a:p>
          <a:p>
            <a:pPr marL="267335" indent="0">
              <a:spcAft>
                <a:spcPts val="300"/>
              </a:spcAft>
              <a:buNone/>
            </a:pPr>
            <a:r>
              <a:rPr lang="en-US" b="0" dirty="0"/>
              <a:t> </a:t>
            </a:r>
            <a:r>
              <a:rPr lang="en-US" b="0" dirty="0" smtClean="0"/>
              <a:t>                                            memory for a node</a:t>
            </a:r>
          </a:p>
          <a:p>
            <a:pPr marL="267335" indent="0">
              <a:spcAft>
                <a:spcPts val="300"/>
              </a:spcAft>
              <a:buNone/>
            </a:pPr>
            <a:r>
              <a:rPr lang="en-US" b="0" dirty="0" smtClean="0"/>
              <a:t>           temp-</a:t>
            </a:r>
            <a:r>
              <a:rPr lang="en-US" b="0" dirty="0"/>
              <a:t>&gt;data=value</a:t>
            </a:r>
            <a:r>
              <a:rPr lang="en-US" b="0" dirty="0" smtClean="0"/>
              <a:t>;// assign the value</a:t>
            </a:r>
          </a:p>
          <a:p>
            <a:pPr marL="267335" indent="0">
              <a:spcAft>
                <a:spcPts val="300"/>
              </a:spcAft>
              <a:buNone/>
            </a:pPr>
            <a:r>
              <a:rPr lang="en-US" b="0" dirty="0" smtClean="0"/>
              <a:t>           temp-</a:t>
            </a:r>
            <a:r>
              <a:rPr lang="en-US" b="0" dirty="0"/>
              <a:t>&gt;next=NULL; </a:t>
            </a:r>
            <a:r>
              <a:rPr lang="en-US" b="0" dirty="0" smtClean="0"/>
              <a:t>//</a:t>
            </a:r>
            <a:r>
              <a:rPr lang="en-US" b="0" dirty="0" smtClean="0">
                <a:solidFill>
                  <a:schemeClr val="accent6"/>
                </a:solidFill>
              </a:rPr>
              <a:t>always initialize </a:t>
            </a:r>
            <a:r>
              <a:rPr lang="en-US" dirty="0" smtClean="0"/>
              <a:t>if</a:t>
            </a:r>
            <a:r>
              <a:rPr lang="en-US" b="0" dirty="0" smtClean="0"/>
              <a:t>(head</a:t>
            </a:r>
            <a:r>
              <a:rPr lang="en-US" b="0" dirty="0"/>
              <a:t>==NULL</a:t>
            </a:r>
            <a:r>
              <a:rPr lang="en-US" b="0" dirty="0" smtClean="0"/>
              <a:t>)//</a:t>
            </a:r>
            <a:r>
              <a:rPr lang="en-US" b="0" dirty="0">
                <a:solidFill>
                  <a:schemeClr val="accent6"/>
                </a:solidFill>
              </a:rPr>
              <a:t>pointer </a:t>
            </a:r>
            <a:r>
              <a:rPr lang="en-US" b="0" dirty="0" smtClean="0">
                <a:solidFill>
                  <a:schemeClr val="accent6"/>
                </a:solidFill>
              </a:rPr>
              <a:t>, </a:t>
            </a:r>
            <a:r>
              <a:rPr lang="en-US" b="0" dirty="0">
                <a:solidFill>
                  <a:schemeClr val="accent6"/>
                </a:solidFill>
              </a:rPr>
              <a:t>if not using </a:t>
            </a:r>
            <a:r>
              <a:rPr lang="en-US" b="0" dirty="0" smtClean="0">
                <a:solidFill>
                  <a:schemeClr val="accent6"/>
                </a:solidFill>
              </a:rPr>
              <a:t>it,</a:t>
            </a:r>
          </a:p>
          <a:p>
            <a:pPr marL="267335" indent="0">
              <a:spcAft>
                <a:spcPts val="300"/>
              </a:spcAft>
              <a:buNone/>
            </a:pPr>
            <a:r>
              <a:rPr lang="en-US" b="0" dirty="0" smtClean="0"/>
              <a:t>    {                      // </a:t>
            </a:r>
            <a:r>
              <a:rPr lang="en-US" b="0" dirty="0" smtClean="0">
                <a:solidFill>
                  <a:schemeClr val="accent6"/>
                </a:solidFill>
              </a:rPr>
              <a:t>assign </a:t>
            </a:r>
            <a:r>
              <a:rPr lang="en-US" b="0" dirty="0">
                <a:solidFill>
                  <a:schemeClr val="accent6"/>
                </a:solidFill>
              </a:rPr>
              <a:t>it with </a:t>
            </a:r>
            <a:r>
              <a:rPr lang="en-US" b="0" dirty="0" smtClean="0">
                <a:solidFill>
                  <a:schemeClr val="accent6"/>
                </a:solidFill>
              </a:rPr>
              <a:t>NULL</a:t>
            </a:r>
          </a:p>
          <a:p>
            <a:pPr marL="267335" indent="0">
              <a:spcAft>
                <a:spcPts val="300"/>
              </a:spcAft>
              <a:buNone/>
            </a:pPr>
            <a:r>
              <a:rPr lang="en-US" b="0" dirty="0" smtClean="0"/>
              <a:t>         head=temp</a:t>
            </a:r>
            <a:r>
              <a:rPr lang="en-US" b="0" dirty="0"/>
              <a:t>; </a:t>
            </a:r>
            <a:endParaRPr lang="en-US" b="0" dirty="0" smtClean="0"/>
          </a:p>
          <a:p>
            <a:pPr marL="267335" indent="0">
              <a:spcAft>
                <a:spcPts val="300"/>
              </a:spcAft>
              <a:buNone/>
            </a:pPr>
            <a:r>
              <a:rPr lang="en-US" b="0" dirty="0" smtClean="0"/>
              <a:t>         tail=temp</a:t>
            </a:r>
            <a:r>
              <a:rPr lang="en-US" b="0" dirty="0"/>
              <a:t>; </a:t>
            </a:r>
            <a:endParaRPr lang="en-US" b="0" dirty="0" smtClean="0"/>
          </a:p>
          <a:p>
            <a:pPr marL="267335" indent="0">
              <a:spcAft>
                <a:spcPts val="300"/>
              </a:spcAft>
              <a:buNone/>
            </a:pPr>
            <a:r>
              <a:rPr lang="en-US" b="0" dirty="0" smtClean="0"/>
              <a:t>         temp=NULL</a:t>
            </a:r>
            <a:r>
              <a:rPr lang="en-US" b="0" dirty="0"/>
              <a:t>; </a:t>
            </a:r>
            <a:endParaRPr lang="en-US" b="0" dirty="0" smtClean="0"/>
          </a:p>
          <a:p>
            <a:pPr marL="267335" indent="0">
              <a:spcAft>
                <a:spcPts val="300"/>
              </a:spcAft>
              <a:buNone/>
            </a:pPr>
            <a:r>
              <a:rPr lang="en-US" b="0" dirty="0" smtClean="0"/>
              <a:t>    } </a:t>
            </a:r>
          </a:p>
          <a:p>
            <a:pPr marL="267335" indent="0">
              <a:spcAft>
                <a:spcPts val="300"/>
              </a:spcAft>
              <a:buNone/>
            </a:pPr>
            <a:r>
              <a:rPr lang="en-US" dirty="0" smtClean="0"/>
              <a:t>else</a:t>
            </a:r>
            <a:r>
              <a:rPr lang="en-US" b="0" dirty="0" smtClean="0"/>
              <a:t> </a:t>
            </a:r>
          </a:p>
          <a:p>
            <a:pPr marL="267335" indent="0">
              <a:spcAft>
                <a:spcPts val="300"/>
              </a:spcAft>
              <a:buNone/>
            </a:pPr>
            <a:r>
              <a:rPr lang="en-US" b="0" dirty="0"/>
              <a:t> </a:t>
            </a:r>
            <a:r>
              <a:rPr lang="en-US" b="0" dirty="0" smtClean="0"/>
              <a:t>  { </a:t>
            </a:r>
          </a:p>
          <a:p>
            <a:pPr marL="267335" indent="0">
              <a:spcAft>
                <a:spcPts val="300"/>
              </a:spcAft>
              <a:buNone/>
            </a:pPr>
            <a:r>
              <a:rPr lang="en-US" b="0" dirty="0" smtClean="0"/>
              <a:t>         tail-</a:t>
            </a:r>
            <a:r>
              <a:rPr lang="en-US" b="0" dirty="0"/>
              <a:t>&gt;next=temp; </a:t>
            </a:r>
            <a:r>
              <a:rPr lang="en-US" b="0" dirty="0" smtClean="0"/>
              <a:t>// </a:t>
            </a:r>
            <a:r>
              <a:rPr lang="en-US" b="0" dirty="0" smtClean="0">
                <a:solidFill>
                  <a:schemeClr val="accent6"/>
                </a:solidFill>
              </a:rPr>
              <a:t>insert element at the </a:t>
            </a:r>
          </a:p>
          <a:p>
            <a:pPr marL="267335" indent="0">
              <a:spcAft>
                <a:spcPts val="300"/>
              </a:spcAft>
              <a:buNone/>
            </a:pPr>
            <a:r>
              <a:rPr lang="en-US" b="0" dirty="0">
                <a:solidFill>
                  <a:schemeClr val="accent6"/>
                </a:solidFill>
              </a:rPr>
              <a:t> </a:t>
            </a:r>
            <a:r>
              <a:rPr lang="en-US" b="0" dirty="0" smtClean="0">
                <a:solidFill>
                  <a:schemeClr val="accent6"/>
                </a:solidFill>
              </a:rPr>
              <a:t>                                            end of list</a:t>
            </a:r>
          </a:p>
          <a:p>
            <a:pPr marL="267335" indent="0">
              <a:spcAft>
                <a:spcPts val="300"/>
              </a:spcAft>
              <a:buNone/>
            </a:pPr>
            <a:r>
              <a:rPr lang="en-US" b="0" dirty="0" smtClean="0"/>
              <a:t>         tail=temp</a:t>
            </a:r>
            <a:r>
              <a:rPr lang="en-US" b="0" dirty="0"/>
              <a:t>; </a:t>
            </a:r>
            <a:endParaRPr lang="en-US" b="0" dirty="0" smtClean="0"/>
          </a:p>
          <a:p>
            <a:pPr marL="267335" indent="0">
              <a:spcAft>
                <a:spcPts val="300"/>
              </a:spcAft>
              <a:buNone/>
            </a:pPr>
            <a:r>
              <a:rPr lang="en-US" b="0" dirty="0" smtClean="0"/>
              <a:t>    } </a:t>
            </a:r>
            <a:endParaRPr lang="en-US" b="0" dirty="0" smtClean="0"/>
          </a:p>
          <a:p>
            <a:pPr marL="267335" indent="0">
              <a:spcAft>
                <a:spcPts val="300"/>
              </a:spcAft>
              <a:buNone/>
            </a:pPr>
            <a:r>
              <a:rPr lang="en-US" b="0" dirty="0" smtClean="0"/>
              <a:t>return head;</a:t>
            </a:r>
            <a:endParaRPr lang="en-US" b="0" dirty="0" smtClean="0"/>
          </a:p>
          <a:p>
            <a:pPr marL="267335" indent="0">
              <a:spcAft>
                <a:spcPts val="300"/>
              </a:spcAft>
              <a:buNone/>
            </a:pPr>
            <a:r>
              <a:rPr lang="en-US" b="0" dirty="0" smtClean="0"/>
              <a:t>}</a:t>
            </a:r>
            <a:endParaRPr lang="en-US" dirty="0"/>
          </a:p>
        </p:txBody>
      </p:sp>
      <p:sp>
        <p:nvSpPr>
          <p:cNvPr id="10" name="Content Placeholder 9"/>
          <p:cNvSpPr>
            <a:spLocks noGrp="1"/>
          </p:cNvSpPr>
          <p:nvPr>
            <p:ph idx="12"/>
          </p:nvPr>
        </p:nvSpPr>
        <p:spPr/>
        <p:txBody>
          <a:bodyPr/>
          <a:lstStyle/>
          <a:p>
            <a:r>
              <a:rPr lang="en-US" dirty="0" smtClean="0"/>
              <a:t>This is also the code of inserting </a:t>
            </a:r>
            <a:r>
              <a:rPr lang="en-US" dirty="0"/>
              <a:t>the element at the end of the list</a:t>
            </a:r>
          </a:p>
        </p:txBody>
      </p:sp>
    </p:spTree>
    <p:extLst>
      <p:ext uri="{BB962C8B-B14F-4D97-AF65-F5344CB8AC3E}">
        <p14:creationId xmlns:p14="http://schemas.microsoft.com/office/powerpoint/2010/main" val="38105926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new node 1: at the end&amp; at the start.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21</a:t>
            </a:fld>
            <a:endParaRPr lang="en-US"/>
          </a:p>
        </p:txBody>
      </p:sp>
      <p:sp>
        <p:nvSpPr>
          <p:cNvPr id="7" name="Content Placeholder 6"/>
          <p:cNvSpPr>
            <a:spLocks noGrp="1"/>
          </p:cNvSpPr>
          <p:nvPr>
            <p:ph idx="1"/>
          </p:nvPr>
        </p:nvSpPr>
        <p:spPr/>
        <p:txBody>
          <a:bodyPr/>
          <a:lstStyle/>
          <a:p>
            <a:r>
              <a:rPr lang="en-US" dirty="0" smtClean="0"/>
              <a:t>insert at the end is very similar to creation and simple</a:t>
            </a:r>
          </a:p>
          <a:p>
            <a:pPr marL="267335" indent="0">
              <a:spcAft>
                <a:spcPts val="300"/>
              </a:spcAft>
              <a:buNone/>
            </a:pPr>
            <a:r>
              <a:rPr lang="en-US" b="0" dirty="0"/>
              <a:t>node *temp=</a:t>
            </a:r>
            <a:r>
              <a:rPr lang="en-US" dirty="0"/>
              <a:t>new</a:t>
            </a:r>
            <a:r>
              <a:rPr lang="en-US" b="0" dirty="0"/>
              <a:t> node; </a:t>
            </a:r>
            <a:endParaRPr lang="en-US" b="0" dirty="0" smtClean="0"/>
          </a:p>
          <a:p>
            <a:pPr marL="267335" indent="0">
              <a:spcAft>
                <a:spcPts val="300"/>
              </a:spcAft>
              <a:buNone/>
            </a:pPr>
            <a:r>
              <a:rPr lang="en-US" b="0" dirty="0" smtClean="0"/>
              <a:t>temp-</a:t>
            </a:r>
            <a:r>
              <a:rPr lang="en-US" b="0" dirty="0"/>
              <a:t>&gt;</a:t>
            </a:r>
            <a:r>
              <a:rPr lang="en-US" b="0" dirty="0" smtClean="0"/>
              <a:t>data=value;</a:t>
            </a:r>
          </a:p>
          <a:p>
            <a:pPr marL="267335" indent="0">
              <a:spcAft>
                <a:spcPts val="300"/>
              </a:spcAft>
              <a:buNone/>
            </a:pPr>
            <a:r>
              <a:rPr lang="en-US" b="0" dirty="0" smtClean="0"/>
              <a:t>temp-</a:t>
            </a:r>
            <a:r>
              <a:rPr lang="en-US" b="0" dirty="0"/>
              <a:t>&gt;next=NULL; </a:t>
            </a:r>
            <a:endParaRPr lang="en-US" b="0" dirty="0" smtClean="0"/>
          </a:p>
          <a:p>
            <a:pPr marL="267335" indent="0">
              <a:spcAft>
                <a:spcPts val="300"/>
              </a:spcAft>
              <a:buNone/>
            </a:pPr>
            <a:r>
              <a:rPr lang="en-US" b="0" dirty="0"/>
              <a:t> tail-&gt;next=temp; </a:t>
            </a:r>
            <a:endParaRPr lang="en-US" b="0" dirty="0" smtClean="0"/>
          </a:p>
          <a:p>
            <a:pPr marL="267335" indent="0">
              <a:spcAft>
                <a:spcPts val="300"/>
              </a:spcAft>
              <a:buNone/>
            </a:pPr>
            <a:r>
              <a:rPr lang="en-US" b="0" dirty="0"/>
              <a:t>tail=temp; </a:t>
            </a:r>
          </a:p>
          <a:p>
            <a:pPr marL="267335" indent="0">
              <a:spcAft>
                <a:spcPts val="300"/>
              </a:spcAft>
              <a:buNone/>
            </a:pPr>
            <a:endParaRPr lang="en-US" dirty="0"/>
          </a:p>
        </p:txBody>
      </p:sp>
      <p:sp>
        <p:nvSpPr>
          <p:cNvPr id="9" name="Content Placeholder 8"/>
          <p:cNvSpPr>
            <a:spLocks noGrp="1"/>
          </p:cNvSpPr>
          <p:nvPr>
            <p:ph idx="12"/>
          </p:nvPr>
        </p:nvSpPr>
        <p:spPr>
          <a:xfrm>
            <a:off x="6084277" y="1133191"/>
            <a:ext cx="5863883" cy="5227692"/>
          </a:xfrm>
        </p:spPr>
        <p:txBody>
          <a:bodyPr/>
          <a:lstStyle/>
          <a:p>
            <a:r>
              <a:rPr lang="en-US" dirty="0" smtClean="0"/>
              <a:t>insert at the start, similar to end:</a:t>
            </a:r>
          </a:p>
          <a:p>
            <a:pPr marL="267335" indent="0">
              <a:buNone/>
            </a:pPr>
            <a:r>
              <a:rPr lang="en-US" b="0" dirty="0" smtClean="0"/>
              <a:t>node </a:t>
            </a:r>
            <a:r>
              <a:rPr lang="en-US" b="0" dirty="0"/>
              <a:t>*temp=</a:t>
            </a:r>
            <a:r>
              <a:rPr lang="en-US" dirty="0"/>
              <a:t>new</a:t>
            </a:r>
            <a:r>
              <a:rPr lang="en-US" b="0" dirty="0"/>
              <a:t> node</a:t>
            </a:r>
            <a:r>
              <a:rPr lang="en-US" b="0" dirty="0" smtClean="0"/>
              <a:t>;</a:t>
            </a:r>
          </a:p>
          <a:p>
            <a:pPr marL="267335" indent="0">
              <a:buNone/>
            </a:pPr>
            <a:r>
              <a:rPr lang="en-US" b="0" dirty="0" smtClean="0"/>
              <a:t> </a:t>
            </a:r>
            <a:r>
              <a:rPr lang="en-US" b="0" dirty="0"/>
              <a:t>temp-&gt;data=value</a:t>
            </a:r>
            <a:r>
              <a:rPr lang="en-US" b="0" dirty="0" smtClean="0"/>
              <a:t>;</a:t>
            </a:r>
          </a:p>
          <a:p>
            <a:pPr marL="267335" indent="0">
              <a:buNone/>
            </a:pPr>
            <a:r>
              <a:rPr lang="en-US" b="0" dirty="0" smtClean="0"/>
              <a:t> </a:t>
            </a:r>
            <a:r>
              <a:rPr lang="en-US" b="0" dirty="0"/>
              <a:t>temp-&gt;next=head; </a:t>
            </a:r>
            <a:endParaRPr lang="en-US" b="0" dirty="0" smtClean="0"/>
          </a:p>
          <a:p>
            <a:pPr marL="267335" indent="0">
              <a:buNone/>
            </a:pPr>
            <a:r>
              <a:rPr lang="en-US" b="0" dirty="0" smtClean="0"/>
              <a:t>head=temp</a:t>
            </a:r>
            <a:r>
              <a:rPr lang="en-US" b="0" dirty="0"/>
              <a:t>; </a:t>
            </a:r>
            <a:endParaRPr lang="en-US" dirty="0"/>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609207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node 2: at specific position:</a:t>
            </a:r>
            <a:endParaRPr lang="en-US" dirty="0"/>
          </a:p>
        </p:txBody>
      </p:sp>
      <p:sp>
        <p:nvSpPr>
          <p:cNvPr id="7" name="Content Placeholder 6"/>
          <p:cNvSpPr>
            <a:spLocks noGrp="1"/>
          </p:cNvSpPr>
          <p:nvPr>
            <p:ph idx="1"/>
          </p:nvPr>
        </p:nvSpPr>
        <p:spPr/>
        <p:txBody>
          <a:bodyPr/>
          <a:lstStyle/>
          <a:p>
            <a:pPr marL="267335" indent="0">
              <a:buNone/>
            </a:pPr>
            <a:r>
              <a:rPr lang="en-US" b="0" dirty="0"/>
              <a:t> In this case, we don’t disturb the head and tail nodes</a:t>
            </a:r>
            <a:r>
              <a:rPr lang="en-US" b="0" dirty="0" smtClean="0"/>
              <a:t>.</a:t>
            </a:r>
          </a:p>
          <a:p>
            <a:pPr marL="267335" indent="0">
              <a:buNone/>
            </a:pPr>
            <a:r>
              <a:rPr lang="en-US" b="0" dirty="0" smtClean="0"/>
              <a:t> </a:t>
            </a:r>
            <a:r>
              <a:rPr lang="en-US" b="0" dirty="0"/>
              <a:t>Rather, a new node is inserted between two consecutive nodes</a:t>
            </a:r>
            <a:r>
              <a:rPr lang="en-US" b="0" dirty="0" smtClean="0"/>
              <a:t>.</a:t>
            </a:r>
          </a:p>
          <a:p>
            <a:pPr marL="267335" indent="0">
              <a:buNone/>
            </a:pPr>
            <a:r>
              <a:rPr lang="en-US" b="0" dirty="0" smtClean="0"/>
              <a:t> </a:t>
            </a:r>
            <a:r>
              <a:rPr lang="en-US" b="0" dirty="0">
                <a:solidFill>
                  <a:schemeClr val="accent3"/>
                </a:solidFill>
              </a:rPr>
              <a:t>So, these two nodes should be accessible by our code</a:t>
            </a:r>
            <a:r>
              <a:rPr lang="en-US" b="0" dirty="0" smtClean="0">
                <a:solidFill>
                  <a:schemeClr val="accent3"/>
                </a:solidFill>
              </a:rPr>
              <a:t>.</a:t>
            </a:r>
          </a:p>
          <a:p>
            <a:pPr marL="267335" indent="0">
              <a:buNone/>
            </a:pPr>
            <a:r>
              <a:rPr lang="en-US" b="0" dirty="0" smtClean="0"/>
              <a:t>We </a:t>
            </a:r>
            <a:r>
              <a:rPr lang="en-US" b="0" dirty="0"/>
              <a:t>call one node as </a:t>
            </a:r>
            <a:r>
              <a:rPr lang="en-US" b="0" dirty="0">
                <a:solidFill>
                  <a:schemeClr val="accent6"/>
                </a:solidFill>
              </a:rPr>
              <a:t>current</a:t>
            </a:r>
            <a:r>
              <a:rPr lang="en-US" b="0" dirty="0"/>
              <a:t> and the other as </a:t>
            </a:r>
            <a:r>
              <a:rPr lang="en-US" b="0" dirty="0">
                <a:solidFill>
                  <a:schemeClr val="accent6"/>
                </a:solidFill>
              </a:rPr>
              <a:t>previous</a:t>
            </a:r>
            <a:r>
              <a:rPr lang="en-US" b="0" dirty="0"/>
              <a:t>, and the new node is placed between them. </a:t>
            </a:r>
            <a:endParaRPr lang="en-US" b="0" dirty="0" smtClean="0"/>
          </a:p>
          <a:p>
            <a:pPr marL="267335" indent="0">
              <a:buNone/>
            </a:pPr>
            <a:r>
              <a:rPr lang="en-US" b="0" dirty="0"/>
              <a:t>Pass the address of the new node in the next field of the previous node.</a:t>
            </a:r>
          </a:p>
          <a:p>
            <a:pPr marL="267335" indent="0">
              <a:buNone/>
            </a:pPr>
            <a:r>
              <a:rPr lang="en-US" b="0" dirty="0"/>
              <a:t>Pass the address of the current node in the next field of the new node</a:t>
            </a:r>
            <a:r>
              <a:rPr lang="en-US" b="0" dirty="0" smtClean="0"/>
              <a:t>.</a:t>
            </a:r>
          </a:p>
          <a:p>
            <a:pPr marL="267335" indent="0">
              <a:buNone/>
            </a:pPr>
            <a:r>
              <a:rPr lang="en-US" b="0" dirty="0" smtClean="0"/>
              <a:t>Key point is to keep track of the node in the position you want to insert.</a:t>
            </a:r>
            <a:endParaRPr lang="en-US" b="0" dirty="0"/>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22</a:t>
            </a:fld>
            <a:endParaRPr lang="en-US"/>
          </a:p>
        </p:txBody>
      </p:sp>
    </p:spTree>
    <p:extLst>
      <p:ext uri="{BB962C8B-B14F-4D97-AF65-F5344CB8AC3E}">
        <p14:creationId xmlns:p14="http://schemas.microsoft.com/office/powerpoint/2010/main" val="309836603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code</a:t>
            </a:r>
            <a:endParaRPr lang="en-US" dirty="0"/>
          </a:p>
        </p:txBody>
      </p:sp>
      <p:sp>
        <p:nvSpPr>
          <p:cNvPr id="8" name="Content Placeholder 7"/>
          <p:cNvSpPr>
            <a:spLocks noGrp="1"/>
          </p:cNvSpPr>
          <p:nvPr>
            <p:ph idx="1"/>
          </p:nvPr>
        </p:nvSpPr>
        <p:spPr>
          <a:xfrm>
            <a:off x="238128" y="870438"/>
            <a:ext cx="11429081" cy="5987562"/>
          </a:xfrm>
        </p:spPr>
        <p:txBody>
          <a:bodyPr>
            <a:normAutofit fontScale="62500" lnSpcReduction="20000"/>
          </a:bodyPr>
          <a:lstStyle/>
          <a:p>
            <a:pPr marL="267335" indent="0">
              <a:buNone/>
            </a:pPr>
            <a:r>
              <a:rPr lang="en-US" dirty="0" smtClean="0"/>
              <a:t>node*</a:t>
            </a:r>
            <a:r>
              <a:rPr lang="en-US" b="0" dirty="0" smtClean="0"/>
              <a:t> </a:t>
            </a:r>
            <a:r>
              <a:rPr lang="en-US" dirty="0" err="1"/>
              <a:t>insert_position</a:t>
            </a:r>
            <a:r>
              <a:rPr lang="en-US" b="0" dirty="0"/>
              <a:t>(</a:t>
            </a:r>
            <a:r>
              <a:rPr lang="en-US" dirty="0" err="1"/>
              <a:t>int</a:t>
            </a:r>
            <a:r>
              <a:rPr lang="en-US" b="0" dirty="0"/>
              <a:t> </a:t>
            </a:r>
            <a:r>
              <a:rPr lang="en-US" b="0" dirty="0" err="1"/>
              <a:t>pos</a:t>
            </a:r>
            <a:r>
              <a:rPr lang="en-US" b="0" dirty="0"/>
              <a:t>, </a:t>
            </a:r>
            <a:r>
              <a:rPr lang="en-US" dirty="0" err="1"/>
              <a:t>int</a:t>
            </a:r>
            <a:r>
              <a:rPr lang="en-US" b="0" dirty="0"/>
              <a:t> </a:t>
            </a:r>
            <a:r>
              <a:rPr lang="en-US" b="0" dirty="0" smtClean="0"/>
              <a:t>value, node*head) </a:t>
            </a:r>
          </a:p>
          <a:p>
            <a:pPr marL="267335" indent="0">
              <a:buNone/>
            </a:pPr>
            <a:r>
              <a:rPr lang="en-US" b="0" dirty="0" smtClean="0"/>
              <a:t>{ </a:t>
            </a:r>
          </a:p>
          <a:p>
            <a:pPr marL="267335" indent="0">
              <a:buNone/>
            </a:pPr>
            <a:r>
              <a:rPr lang="en-US" b="0" dirty="0" smtClean="0"/>
              <a:t>node *pre=</a:t>
            </a:r>
            <a:r>
              <a:rPr lang="en-US" dirty="0" smtClean="0"/>
              <a:t>NULL</a:t>
            </a:r>
            <a:r>
              <a:rPr lang="en-US" b="0" dirty="0" smtClean="0"/>
              <a:t>;</a:t>
            </a:r>
          </a:p>
          <a:p>
            <a:pPr marL="267335" indent="0">
              <a:buNone/>
            </a:pPr>
            <a:r>
              <a:rPr lang="en-US" b="0" dirty="0" smtClean="0"/>
              <a:t> </a:t>
            </a:r>
            <a:r>
              <a:rPr lang="en-US" b="0" dirty="0"/>
              <a:t>node *</a:t>
            </a:r>
            <a:r>
              <a:rPr lang="en-US" b="0" dirty="0" smtClean="0"/>
              <a:t>cur=</a:t>
            </a:r>
            <a:r>
              <a:rPr lang="en-US" dirty="0" smtClean="0"/>
              <a:t>head</a:t>
            </a:r>
            <a:r>
              <a:rPr lang="en-US" b="0" dirty="0" smtClean="0"/>
              <a:t>; </a:t>
            </a:r>
          </a:p>
          <a:p>
            <a:pPr marL="267335" indent="0">
              <a:buNone/>
            </a:pPr>
            <a:r>
              <a:rPr lang="en-US" b="0" dirty="0" smtClean="0"/>
              <a:t>node </a:t>
            </a:r>
            <a:r>
              <a:rPr lang="en-US" b="0" dirty="0"/>
              <a:t>*temp=</a:t>
            </a:r>
            <a:r>
              <a:rPr lang="en-US" dirty="0"/>
              <a:t>new</a:t>
            </a:r>
            <a:r>
              <a:rPr lang="en-US" b="0" dirty="0"/>
              <a:t> node; </a:t>
            </a:r>
            <a:endParaRPr lang="en-US" b="0" dirty="0" smtClean="0"/>
          </a:p>
          <a:p>
            <a:pPr marL="267335" indent="0">
              <a:buNone/>
            </a:pPr>
            <a:r>
              <a:rPr lang="en-US" b="0" dirty="0" smtClean="0"/>
              <a:t>cur=head;</a:t>
            </a:r>
          </a:p>
          <a:p>
            <a:pPr marL="267335" indent="0">
              <a:buNone/>
            </a:pPr>
            <a:r>
              <a:rPr lang="en-US" b="0" dirty="0" smtClean="0"/>
              <a:t> </a:t>
            </a:r>
            <a:r>
              <a:rPr lang="en-US" dirty="0"/>
              <a:t>for</a:t>
            </a:r>
            <a:r>
              <a:rPr lang="en-US" b="0" dirty="0"/>
              <a:t>(</a:t>
            </a:r>
            <a:r>
              <a:rPr lang="en-US" dirty="0" err="1"/>
              <a:t>int</a:t>
            </a:r>
            <a:r>
              <a:rPr lang="en-US" b="0" dirty="0"/>
              <a:t> </a:t>
            </a:r>
            <a:r>
              <a:rPr lang="en-US" b="0" dirty="0" err="1"/>
              <a:t>i</a:t>
            </a:r>
            <a:r>
              <a:rPr lang="en-US" b="0" dirty="0"/>
              <a:t>=1;i&lt;</a:t>
            </a:r>
            <a:r>
              <a:rPr lang="en-US" b="0" dirty="0" err="1"/>
              <a:t>pos;i</a:t>
            </a:r>
            <a:r>
              <a:rPr lang="en-US" b="0" dirty="0" smtClean="0"/>
              <a:t>++)</a:t>
            </a:r>
          </a:p>
          <a:p>
            <a:pPr marL="267335" indent="0">
              <a:buNone/>
            </a:pPr>
            <a:r>
              <a:rPr lang="en-US" b="0" dirty="0" smtClean="0"/>
              <a:t> </a:t>
            </a:r>
            <a:r>
              <a:rPr lang="en-US" b="0" dirty="0"/>
              <a:t>{ </a:t>
            </a:r>
            <a:endParaRPr lang="en-US" b="0" dirty="0" smtClean="0"/>
          </a:p>
          <a:p>
            <a:pPr marL="267335" indent="0">
              <a:buNone/>
            </a:pPr>
            <a:r>
              <a:rPr lang="en-US" b="0" dirty="0" smtClean="0"/>
              <a:t>      pre=cur</a:t>
            </a:r>
            <a:r>
              <a:rPr lang="en-US" b="0" dirty="0"/>
              <a:t>; </a:t>
            </a:r>
            <a:endParaRPr lang="en-US" b="0" dirty="0" smtClean="0"/>
          </a:p>
          <a:p>
            <a:pPr marL="267335" indent="0">
              <a:buNone/>
            </a:pPr>
            <a:r>
              <a:rPr lang="en-US" b="0" dirty="0" smtClean="0"/>
              <a:t>      cur=cur-</a:t>
            </a:r>
            <a:r>
              <a:rPr lang="en-US" b="0" dirty="0"/>
              <a:t>&gt;next</a:t>
            </a:r>
            <a:r>
              <a:rPr lang="en-US" b="0" dirty="0" smtClean="0"/>
              <a:t>;</a:t>
            </a:r>
          </a:p>
          <a:p>
            <a:pPr marL="267335" indent="0">
              <a:buNone/>
            </a:pPr>
            <a:r>
              <a:rPr lang="en-US" b="0" dirty="0" smtClean="0"/>
              <a:t> }</a:t>
            </a:r>
          </a:p>
          <a:p>
            <a:pPr marL="267335" indent="0">
              <a:buNone/>
            </a:pPr>
            <a:r>
              <a:rPr lang="en-US" b="0" dirty="0" smtClean="0"/>
              <a:t> </a:t>
            </a:r>
            <a:r>
              <a:rPr lang="en-US" b="0" dirty="0"/>
              <a:t>temp-&gt;data=value</a:t>
            </a:r>
            <a:r>
              <a:rPr lang="en-US" b="0" dirty="0" smtClean="0"/>
              <a:t>;</a:t>
            </a:r>
          </a:p>
          <a:p>
            <a:pPr marL="267335" indent="0">
              <a:buNone/>
            </a:pPr>
            <a:r>
              <a:rPr lang="en-US" b="0" dirty="0" smtClean="0"/>
              <a:t> </a:t>
            </a:r>
            <a:r>
              <a:rPr lang="en-US" b="0" dirty="0"/>
              <a:t>pre-&gt;next=temp</a:t>
            </a:r>
            <a:r>
              <a:rPr lang="en-US" b="0" dirty="0" smtClean="0"/>
              <a:t>;</a:t>
            </a:r>
          </a:p>
          <a:p>
            <a:pPr marL="267335" indent="0">
              <a:buNone/>
            </a:pPr>
            <a:r>
              <a:rPr lang="en-US" b="0" dirty="0" smtClean="0"/>
              <a:t> </a:t>
            </a:r>
            <a:r>
              <a:rPr lang="en-US" b="0" dirty="0"/>
              <a:t>temp-&gt;next=cur; </a:t>
            </a:r>
            <a:endParaRPr lang="en-US" b="0" dirty="0" smtClean="0"/>
          </a:p>
          <a:p>
            <a:pPr marL="267335" indent="0">
              <a:buNone/>
            </a:pPr>
            <a:r>
              <a:rPr lang="en-US" b="0" dirty="0" smtClean="0"/>
              <a:t>return head;</a:t>
            </a:r>
            <a:endParaRPr lang="en-US" b="0" dirty="0" smtClean="0"/>
          </a:p>
          <a:p>
            <a:pPr marL="267335" indent="0">
              <a:buNone/>
            </a:pPr>
            <a:r>
              <a:rPr lang="en-US" b="0" dirty="0" smtClean="0"/>
              <a:t>}</a:t>
            </a:r>
            <a:endParaRPr lang="en-US" dirty="0"/>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23</a:t>
            </a:fld>
            <a:endParaRPr lang="en-US"/>
          </a:p>
        </p:txBody>
      </p:sp>
    </p:spTree>
    <p:extLst>
      <p:ext uri="{BB962C8B-B14F-4D97-AF65-F5344CB8AC3E}">
        <p14:creationId xmlns:p14="http://schemas.microsoft.com/office/powerpoint/2010/main" val="26739771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Key points about linked list</a:t>
            </a:r>
            <a:endParaRPr lang="en-US" dirty="0"/>
          </a:p>
        </p:txBody>
      </p:sp>
      <p:sp>
        <p:nvSpPr>
          <p:cNvPr id="8" name="Content Placeholder 7"/>
          <p:cNvSpPr>
            <a:spLocks noGrp="1"/>
          </p:cNvSpPr>
          <p:nvPr>
            <p:ph idx="1"/>
          </p:nvPr>
        </p:nvSpPr>
        <p:spPr/>
        <p:txBody>
          <a:bodyPr/>
          <a:lstStyle/>
          <a:p>
            <a:r>
              <a:rPr lang="en-US" dirty="0" smtClean="0"/>
              <a:t>Because the address is random, you should always keep track of your nodes, make sure all of them are linked, figure out which position you’re currently in.</a:t>
            </a:r>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24</a:t>
            </a:fld>
            <a:endParaRPr lang="en-US"/>
          </a:p>
        </p:txBody>
      </p:sp>
    </p:spTree>
    <p:extLst>
      <p:ext uri="{BB962C8B-B14F-4D97-AF65-F5344CB8AC3E}">
        <p14:creationId xmlns:p14="http://schemas.microsoft.com/office/powerpoint/2010/main" val="3856471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25</a:t>
            </a:fld>
            <a:endParaRPr lang="en-US"/>
          </a:p>
        </p:txBody>
      </p:sp>
      <p:sp>
        <p:nvSpPr>
          <p:cNvPr id="4" name="Content Placeholder 3"/>
          <p:cNvSpPr>
            <a:spLocks noGrp="1"/>
          </p:cNvSpPr>
          <p:nvPr>
            <p:ph idx="1"/>
          </p:nvPr>
        </p:nvSpPr>
        <p:spPr/>
        <p:txBody>
          <a:bodyPr/>
          <a:lstStyle/>
          <a:p>
            <a:endParaRPr lang="en-US" dirty="0"/>
          </a:p>
        </p:txBody>
      </p:sp>
      <p:sp>
        <p:nvSpPr>
          <p:cNvPr id="5" name="Content Placeholder 4"/>
          <p:cNvSpPr>
            <a:spLocks noGrp="1"/>
          </p:cNvSpPr>
          <p:nvPr>
            <p:ph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66926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smtClean="0"/>
              <a:t>Today' topic</a:t>
            </a:r>
            <a:endParaRPr lang="en-US" sz="3840" dirty="0"/>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smtClean="0"/>
              <a:t>1, Midterm review</a:t>
            </a:r>
          </a:p>
          <a:p>
            <a:pPr marL="222250" indent="0">
              <a:buNone/>
            </a:pPr>
            <a:r>
              <a:rPr lang="en-US" dirty="0" smtClean="0"/>
              <a:t>2, A short introduction of void pointer</a:t>
            </a:r>
          </a:p>
          <a:p>
            <a:pPr marL="222250" indent="0">
              <a:buNone/>
            </a:pPr>
            <a:r>
              <a:rPr lang="en-US" dirty="0"/>
              <a:t>3</a:t>
            </a:r>
            <a:r>
              <a:rPr lang="en-US" dirty="0" smtClean="0"/>
              <a:t>, Linked List part I (creation and insert)</a:t>
            </a:r>
            <a:endParaRPr lang="en-US" dirty="0"/>
          </a:p>
          <a:p>
            <a:pPr marL="222250" indent="0">
              <a:buNone/>
            </a:pPr>
            <a:r>
              <a:rPr lang="en-US" dirty="0"/>
              <a:t>4</a:t>
            </a:r>
            <a:r>
              <a:rPr lang="en-US" dirty="0" smtClean="0"/>
              <a:t>, Lab time </a:t>
            </a:r>
          </a:p>
        </p:txBody>
      </p:sp>
      <p:sp>
        <p:nvSpPr>
          <p:cNvPr id="3" name="Slide Number Placeholder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9233210-FD1D-4643-A408-4B2BDEE02D8B}" type="slidenum">
              <a:rPr kumimoji="0" lang="en-US" sz="1585" b="0" i="0" u="none" strike="noStrike" kern="1200" cap="none" spc="0" normalizeH="0" baseline="0" noProof="0" smtClean="0">
                <a:ln>
                  <a:noFill/>
                </a:ln>
                <a:solidFill>
                  <a:srgbClr val="4D4D4D"/>
                </a:solidFill>
                <a:effectLst/>
                <a:uLnTx/>
                <a:uFillTx/>
                <a:latin typeface="Helvetica Neue Bold Condensed"/>
                <a:ea typeface="MS PGothic" panose="020B0600070205080204" charset="-128"/>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585" b="0" i="0" u="none" strike="noStrike" kern="1200" cap="none" spc="0" normalizeH="0" baseline="0" noProof="0">
              <a:ln>
                <a:noFill/>
              </a:ln>
              <a:solidFill>
                <a:srgbClr val="4D4D4D"/>
              </a:solidFill>
              <a:effectLst/>
              <a:uLnTx/>
              <a:uFillTx/>
              <a:latin typeface="Helvetica Neue Bold Condensed"/>
              <a:ea typeface="MS PGothic" panose="020B0600070205080204" charset="-128"/>
            </a:endParaRPr>
          </a:p>
        </p:txBody>
      </p:sp>
    </p:spTree>
    <p:extLst>
      <p:ext uri="{BB962C8B-B14F-4D97-AF65-F5344CB8AC3E}">
        <p14:creationId xmlns:p14="http://schemas.microsoft.com/office/powerpoint/2010/main" val="356739275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review-overview</a:t>
            </a:r>
            <a:endParaRPr lang="en-US" dirty="0"/>
          </a:p>
        </p:txBody>
      </p:sp>
      <p:sp>
        <p:nvSpPr>
          <p:cNvPr id="7" name="Content Placeholder 6"/>
          <p:cNvSpPr>
            <a:spLocks noGrp="1"/>
          </p:cNvSpPr>
          <p:nvPr>
            <p:ph idx="1"/>
          </p:nvPr>
        </p:nvSpPr>
        <p:spPr/>
        <p:txBody>
          <a:bodyPr/>
          <a:lstStyle/>
          <a:p>
            <a:r>
              <a:rPr lang="en-US" dirty="0" smtClean="0"/>
              <a:t>5 problems, 60 minutes, each count 20% of the exam. </a:t>
            </a:r>
          </a:p>
          <a:p>
            <a:r>
              <a:rPr lang="en-US" dirty="0" smtClean="0"/>
              <a:t>Problem 1, based on problem 1 of assignment 1.</a:t>
            </a:r>
          </a:p>
          <a:p>
            <a:r>
              <a:rPr lang="en-US" dirty="0" smtClean="0"/>
              <a:t>Problem 2, based on problem 2 of assignment 1.</a:t>
            </a:r>
          </a:p>
          <a:p>
            <a:r>
              <a:rPr lang="en-US" dirty="0" smtClean="0"/>
              <a:t>Problem 3, based on problem 1 of lab 1.</a:t>
            </a:r>
          </a:p>
          <a:p>
            <a:r>
              <a:rPr lang="en-US" dirty="0" smtClean="0"/>
              <a:t>Problem 4&amp;5, program design, based on the programming lab/assignment you’ve done so far.</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4</a:t>
            </a:fld>
            <a:endParaRPr lang="en-US"/>
          </a:p>
        </p:txBody>
      </p:sp>
    </p:spTree>
    <p:extLst>
      <p:ext uri="{BB962C8B-B14F-4D97-AF65-F5344CB8AC3E}">
        <p14:creationId xmlns:p14="http://schemas.microsoft.com/office/powerpoint/2010/main" val="13836294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Differences: (blue is the answer’s format)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5</a:t>
            </a:fld>
            <a:endParaRPr lang="en-US"/>
          </a:p>
        </p:txBody>
      </p:sp>
      <p:sp>
        <p:nvSpPr>
          <p:cNvPr id="7" name="Content Placeholder 6"/>
          <p:cNvSpPr>
            <a:spLocks noGrp="1"/>
          </p:cNvSpPr>
          <p:nvPr>
            <p:ph idx="1"/>
          </p:nvPr>
        </p:nvSpPr>
        <p:spPr>
          <a:xfrm>
            <a:off x="238126" y="896815"/>
            <a:ext cx="5696681" cy="5464068"/>
          </a:xfrm>
        </p:spPr>
        <p:txBody>
          <a:bodyPr>
            <a:normAutofit fontScale="25000" lnSpcReduction="20000"/>
          </a:bodyPr>
          <a:lstStyle/>
          <a:p>
            <a:r>
              <a:rPr lang="en-US" sz="4800" dirty="0" smtClean="0"/>
              <a:t>For problem 1: </a:t>
            </a:r>
          </a:p>
          <a:p>
            <a:r>
              <a:rPr lang="en-US" sz="4800" dirty="0" smtClean="0"/>
              <a:t>(1), you now only need to tell me what’s the output of the </a:t>
            </a:r>
            <a:r>
              <a:rPr lang="en-US" sz="4800" dirty="0" err="1" smtClean="0"/>
              <a:t>cout</a:t>
            </a:r>
            <a:endParaRPr lang="en-US" sz="4800" dirty="0" smtClean="0"/>
          </a:p>
          <a:p>
            <a:r>
              <a:rPr lang="en-US" sz="4800" dirty="0" smtClean="0"/>
              <a:t>(2), there’ll be some programming/data structures  (if, switch, for, while) in problem 1.</a:t>
            </a:r>
          </a:p>
          <a:p>
            <a:r>
              <a:rPr lang="en-US" sz="4800" dirty="0" err="1" smtClean="0"/>
              <a:t>eg</a:t>
            </a:r>
            <a:r>
              <a:rPr lang="en-US" sz="4800" dirty="0" smtClean="0"/>
              <a:t>: </a:t>
            </a:r>
          </a:p>
          <a:p>
            <a:pPr marL="267335" indent="0">
              <a:buNone/>
            </a:pPr>
            <a:r>
              <a:rPr lang="en-US" sz="4800" dirty="0" smtClean="0"/>
              <a:t>a[5]={1,2,3,4,5};</a:t>
            </a:r>
          </a:p>
          <a:p>
            <a:pPr marL="267335" indent="0">
              <a:buNone/>
            </a:pPr>
            <a:r>
              <a:rPr lang="en-US" sz="4800" dirty="0" err="1" smtClean="0"/>
              <a:t>int</a:t>
            </a:r>
            <a:r>
              <a:rPr lang="en-US" sz="4800" dirty="0" smtClean="0"/>
              <a:t> </a:t>
            </a:r>
            <a:r>
              <a:rPr lang="en-US" sz="4800" dirty="0" err="1" smtClean="0"/>
              <a:t>i</a:t>
            </a:r>
            <a:r>
              <a:rPr lang="en-US" sz="4800" dirty="0" smtClean="0"/>
              <a:t>=0;</a:t>
            </a:r>
          </a:p>
          <a:p>
            <a:pPr marL="267335" indent="0">
              <a:buNone/>
            </a:pPr>
            <a:r>
              <a:rPr lang="en-US" sz="4800" dirty="0" smtClean="0"/>
              <a:t>for (</a:t>
            </a:r>
            <a:r>
              <a:rPr lang="en-US" sz="4800" dirty="0" err="1" smtClean="0"/>
              <a:t>i</a:t>
            </a:r>
            <a:r>
              <a:rPr lang="en-US" sz="4800" dirty="0" smtClean="0"/>
              <a:t>=0;i&lt;5;i++)</a:t>
            </a:r>
          </a:p>
          <a:p>
            <a:pPr marL="267335" indent="0">
              <a:buNone/>
            </a:pPr>
            <a:r>
              <a:rPr lang="en-US" sz="4800" dirty="0" err="1" smtClean="0"/>
              <a:t>cout</a:t>
            </a:r>
            <a:r>
              <a:rPr lang="en-US" sz="4800" dirty="0" smtClean="0"/>
              <a:t>&lt;&lt;a[</a:t>
            </a:r>
            <a:r>
              <a:rPr lang="en-US" sz="4800" dirty="0" err="1" smtClean="0"/>
              <a:t>i</a:t>
            </a:r>
            <a:r>
              <a:rPr lang="en-US" sz="4800" dirty="0" smtClean="0"/>
              <a:t>]+1;</a:t>
            </a:r>
          </a:p>
          <a:p>
            <a:pPr marL="267335" indent="0">
              <a:buNone/>
            </a:pPr>
            <a:r>
              <a:rPr lang="en-US" sz="4800" dirty="0" smtClean="0">
                <a:solidFill>
                  <a:schemeClr val="accent6"/>
                </a:solidFill>
              </a:rPr>
              <a:t>answer: 23456</a:t>
            </a:r>
          </a:p>
          <a:p>
            <a:pPr marL="267335" indent="0">
              <a:buNone/>
            </a:pPr>
            <a:r>
              <a:rPr lang="en-US" sz="4800" dirty="0" smtClean="0">
                <a:solidFill>
                  <a:schemeClr val="accent3"/>
                </a:solidFill>
              </a:rPr>
              <a:t>PS: notice that there’s no </a:t>
            </a:r>
            <a:r>
              <a:rPr lang="en-US" sz="4800" dirty="0" err="1" smtClean="0">
                <a:solidFill>
                  <a:schemeClr val="accent3"/>
                </a:solidFill>
              </a:rPr>
              <a:t>endl</a:t>
            </a:r>
            <a:r>
              <a:rPr lang="en-US" sz="4800" dirty="0" smtClean="0">
                <a:solidFill>
                  <a:schemeClr val="accent3"/>
                </a:solidFill>
              </a:rPr>
              <a:t> in </a:t>
            </a:r>
            <a:r>
              <a:rPr lang="en-US" sz="4800" dirty="0" err="1" smtClean="0">
                <a:solidFill>
                  <a:schemeClr val="accent3"/>
                </a:solidFill>
              </a:rPr>
              <a:t>cout</a:t>
            </a:r>
            <a:r>
              <a:rPr lang="en-US" sz="4800" dirty="0" smtClean="0">
                <a:solidFill>
                  <a:schemeClr val="accent3"/>
                </a:solidFill>
              </a:rPr>
              <a:t>.</a:t>
            </a:r>
          </a:p>
          <a:p>
            <a:pPr marL="267335" indent="0">
              <a:buNone/>
            </a:pPr>
            <a:r>
              <a:rPr lang="en-US" sz="4800" dirty="0" smtClean="0"/>
              <a:t>for(</a:t>
            </a:r>
            <a:r>
              <a:rPr lang="en-US" sz="4800" dirty="0" err="1" smtClean="0"/>
              <a:t>i</a:t>
            </a:r>
            <a:r>
              <a:rPr lang="en-US" sz="4800" dirty="0" smtClean="0"/>
              <a:t>=0;i&lt;5;i++)</a:t>
            </a:r>
          </a:p>
          <a:p>
            <a:pPr marL="267335" indent="0">
              <a:buNone/>
            </a:pPr>
            <a:r>
              <a:rPr lang="en-US" sz="4800" dirty="0" err="1" smtClean="0"/>
              <a:t>cout</a:t>
            </a:r>
            <a:r>
              <a:rPr lang="en-US" sz="4800" dirty="0" smtClean="0"/>
              <a:t>&lt;&lt;a[</a:t>
            </a:r>
            <a:r>
              <a:rPr lang="en-US" sz="4800" dirty="0" err="1" smtClean="0"/>
              <a:t>i</a:t>
            </a:r>
            <a:r>
              <a:rPr lang="en-US" sz="4800" dirty="0" smtClean="0"/>
              <a:t>]+1&lt;&lt;</a:t>
            </a:r>
            <a:r>
              <a:rPr lang="en-US" sz="4800" dirty="0" err="1" smtClean="0"/>
              <a:t>endl</a:t>
            </a:r>
            <a:r>
              <a:rPr lang="en-US" sz="4800" dirty="0" smtClean="0"/>
              <a:t>;</a:t>
            </a:r>
          </a:p>
          <a:p>
            <a:pPr marL="267335" indent="0">
              <a:buNone/>
            </a:pPr>
            <a:r>
              <a:rPr lang="en-US" sz="4800" dirty="0" smtClean="0">
                <a:solidFill>
                  <a:schemeClr val="accent6"/>
                </a:solidFill>
              </a:rPr>
              <a:t>answer:</a:t>
            </a:r>
          </a:p>
          <a:p>
            <a:pPr marL="267335" indent="0">
              <a:buNone/>
            </a:pPr>
            <a:r>
              <a:rPr lang="en-US" sz="4800" dirty="0" smtClean="0">
                <a:solidFill>
                  <a:schemeClr val="accent6"/>
                </a:solidFill>
              </a:rPr>
              <a:t>3</a:t>
            </a:r>
          </a:p>
          <a:p>
            <a:pPr marL="267335" indent="0">
              <a:buNone/>
            </a:pPr>
            <a:r>
              <a:rPr lang="en-US" sz="4800" dirty="0" smtClean="0">
                <a:solidFill>
                  <a:schemeClr val="accent6"/>
                </a:solidFill>
              </a:rPr>
              <a:t>4</a:t>
            </a:r>
          </a:p>
          <a:p>
            <a:pPr marL="267335" indent="0">
              <a:buNone/>
            </a:pPr>
            <a:r>
              <a:rPr lang="en-US" sz="4800" dirty="0" smtClean="0">
                <a:solidFill>
                  <a:schemeClr val="accent6"/>
                </a:solidFill>
              </a:rPr>
              <a:t>5</a:t>
            </a:r>
          </a:p>
          <a:p>
            <a:pPr marL="267335" indent="0">
              <a:buNone/>
            </a:pPr>
            <a:r>
              <a:rPr lang="en-US" sz="4800" dirty="0" smtClean="0">
                <a:solidFill>
                  <a:schemeClr val="accent6"/>
                </a:solidFill>
              </a:rPr>
              <a:t>6</a:t>
            </a:r>
          </a:p>
          <a:p>
            <a:pPr marL="267335" indent="0">
              <a:buNone/>
            </a:pPr>
            <a:r>
              <a:rPr lang="en-US" sz="4800" dirty="0" smtClean="0">
                <a:solidFill>
                  <a:schemeClr val="accent6"/>
                </a:solidFill>
              </a:rPr>
              <a:t>7</a:t>
            </a:r>
          </a:p>
          <a:p>
            <a:endParaRPr lang="en-US" dirty="0" smtClean="0"/>
          </a:p>
          <a:p>
            <a:endParaRPr lang="en-US" dirty="0"/>
          </a:p>
        </p:txBody>
      </p:sp>
      <p:sp>
        <p:nvSpPr>
          <p:cNvPr id="9" name="Content Placeholder 8"/>
          <p:cNvSpPr>
            <a:spLocks noGrp="1"/>
          </p:cNvSpPr>
          <p:nvPr>
            <p:ph idx="12"/>
          </p:nvPr>
        </p:nvSpPr>
        <p:spPr/>
        <p:txBody>
          <a:bodyPr/>
          <a:lstStyle/>
          <a:p>
            <a:r>
              <a:rPr lang="en-US" dirty="0" smtClean="0"/>
              <a:t>(3), There’ll be some very tricky things based on some bugs you’ve created in lab:</a:t>
            </a:r>
          </a:p>
          <a:p>
            <a:pPr marL="267335" indent="0">
              <a:buNone/>
            </a:pPr>
            <a:r>
              <a:rPr lang="en-US" dirty="0" err="1" smtClean="0"/>
              <a:t>eg</a:t>
            </a:r>
            <a:r>
              <a:rPr lang="en-US" dirty="0" smtClean="0"/>
              <a:t>:</a:t>
            </a:r>
          </a:p>
          <a:p>
            <a:pPr marL="267335" indent="0">
              <a:buNone/>
            </a:pPr>
            <a:r>
              <a:rPr lang="en-US" dirty="0" smtClean="0"/>
              <a:t>a[5</a:t>
            </a:r>
            <a:r>
              <a:rPr lang="en-US" dirty="0"/>
              <a:t>]={1,2,3,4,5};</a:t>
            </a:r>
          </a:p>
          <a:p>
            <a:pPr marL="267335" indent="0">
              <a:buNone/>
            </a:pPr>
            <a:r>
              <a:rPr lang="en-US" dirty="0" err="1"/>
              <a:t>int</a:t>
            </a:r>
            <a:r>
              <a:rPr lang="en-US" dirty="0"/>
              <a:t> </a:t>
            </a:r>
            <a:r>
              <a:rPr lang="en-US" dirty="0" err="1"/>
              <a:t>i</a:t>
            </a:r>
            <a:r>
              <a:rPr lang="en-US" dirty="0"/>
              <a:t>=0;</a:t>
            </a:r>
          </a:p>
          <a:p>
            <a:pPr marL="267335" indent="0">
              <a:buNone/>
            </a:pPr>
            <a:r>
              <a:rPr lang="en-US" dirty="0"/>
              <a:t>for (</a:t>
            </a:r>
            <a:r>
              <a:rPr lang="en-US" dirty="0" err="1"/>
              <a:t>i</a:t>
            </a:r>
            <a:r>
              <a:rPr lang="en-US" dirty="0"/>
              <a:t>=0;i&lt;5;i</a:t>
            </a:r>
            <a:r>
              <a:rPr lang="en-US" dirty="0" smtClean="0"/>
              <a:t>++)</a:t>
            </a:r>
            <a:r>
              <a:rPr lang="en-US" dirty="0" smtClean="0">
                <a:solidFill>
                  <a:srgbClr val="FF0000"/>
                </a:solidFill>
              </a:rPr>
              <a:t>;</a:t>
            </a:r>
            <a:endParaRPr lang="en-US" dirty="0">
              <a:solidFill>
                <a:srgbClr val="FF0000"/>
              </a:solidFill>
            </a:endParaRPr>
          </a:p>
          <a:p>
            <a:pPr marL="267335" indent="0">
              <a:buNone/>
            </a:pPr>
            <a:r>
              <a:rPr lang="en-US" dirty="0" err="1"/>
              <a:t>cout</a:t>
            </a:r>
            <a:r>
              <a:rPr lang="en-US" dirty="0"/>
              <a:t>&lt;&lt;a[</a:t>
            </a:r>
            <a:r>
              <a:rPr lang="en-US" dirty="0" err="1"/>
              <a:t>i</a:t>
            </a:r>
            <a:r>
              <a:rPr lang="en-US" dirty="0"/>
              <a:t>]+1</a:t>
            </a:r>
            <a:r>
              <a:rPr lang="en-US" dirty="0" smtClean="0"/>
              <a:t>;</a:t>
            </a:r>
          </a:p>
          <a:p>
            <a:pPr marL="267335" indent="0">
              <a:buNone/>
            </a:pPr>
            <a:r>
              <a:rPr lang="en-US" dirty="0" smtClean="0">
                <a:solidFill>
                  <a:schemeClr val="accent6"/>
                </a:solidFill>
              </a:rPr>
              <a:t>answer:2</a:t>
            </a:r>
            <a:endParaRPr lang="en-US" dirty="0">
              <a:solidFill>
                <a:schemeClr val="accent6"/>
              </a:solidFill>
            </a:endParaRPr>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404536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Differences: (blue is the answer’s format)</a:t>
            </a:r>
          </a:p>
        </p:txBody>
      </p:sp>
      <p:sp>
        <p:nvSpPr>
          <p:cNvPr id="3" name="Slide Number Placeholder 2"/>
          <p:cNvSpPr>
            <a:spLocks noGrp="1"/>
          </p:cNvSpPr>
          <p:nvPr>
            <p:ph type="sldNum" sz="quarter" idx="10"/>
          </p:nvPr>
        </p:nvSpPr>
        <p:spPr/>
        <p:txBody>
          <a:bodyPr/>
          <a:lstStyle/>
          <a:p>
            <a:fld id="{69233210-FD1D-4643-A408-4B2BDEE02D8B}" type="slidenum">
              <a:rPr lang="en-US" smtClean="0"/>
              <a:t>6</a:t>
            </a:fld>
            <a:endParaRPr lang="en-US"/>
          </a:p>
        </p:txBody>
      </p:sp>
      <p:sp>
        <p:nvSpPr>
          <p:cNvPr id="4" name="Content Placeholder 3"/>
          <p:cNvSpPr>
            <a:spLocks noGrp="1"/>
          </p:cNvSpPr>
          <p:nvPr>
            <p:ph idx="1"/>
          </p:nvPr>
        </p:nvSpPr>
        <p:spPr>
          <a:xfrm>
            <a:off x="238127" y="1133191"/>
            <a:ext cx="5837358" cy="5227692"/>
          </a:xfrm>
        </p:spPr>
        <p:txBody>
          <a:bodyPr/>
          <a:lstStyle/>
          <a:p>
            <a:r>
              <a:rPr lang="en-US" dirty="0" smtClean="0"/>
              <a:t>For Problem 2: </a:t>
            </a:r>
            <a:r>
              <a:rPr lang="en-US" dirty="0" smtClean="0">
                <a:solidFill>
                  <a:schemeClr val="accent3"/>
                </a:solidFill>
              </a:rPr>
              <a:t>The formula like de-</a:t>
            </a:r>
            <a:r>
              <a:rPr lang="en-US" dirty="0" err="1" smtClean="0">
                <a:solidFill>
                  <a:schemeClr val="accent3"/>
                </a:solidFill>
              </a:rPr>
              <a:t>morgan</a:t>
            </a:r>
            <a:r>
              <a:rPr lang="en-US" dirty="0" smtClean="0">
                <a:solidFill>
                  <a:schemeClr val="accent3"/>
                </a:solidFill>
              </a:rPr>
              <a:t> law will be given</a:t>
            </a:r>
            <a:r>
              <a:rPr lang="en-US" dirty="0" smtClean="0"/>
              <a:t>, but you still need to remember how to do the conversion between binary and decimal number.</a:t>
            </a:r>
          </a:p>
          <a:p>
            <a:r>
              <a:rPr lang="en-US" dirty="0" smtClean="0"/>
              <a:t>PS: You must prove those equation just like what I showed in lecture  8.</a:t>
            </a:r>
          </a:p>
        </p:txBody>
      </p:sp>
      <p:sp>
        <p:nvSpPr>
          <p:cNvPr id="5" name="Content Placeholder 4"/>
          <p:cNvSpPr>
            <a:spLocks noGrp="1"/>
          </p:cNvSpPr>
          <p:nvPr>
            <p:ph idx="12"/>
          </p:nvPr>
        </p:nvSpPr>
        <p:spPr/>
        <p:txBody>
          <a:bodyPr>
            <a:normAutofit lnSpcReduction="10000"/>
          </a:bodyPr>
          <a:lstStyle/>
          <a:p>
            <a:r>
              <a:rPr lang="en-US" dirty="0" smtClean="0"/>
              <a:t>For Problem 3: Besides the grammar errors shown in </a:t>
            </a:r>
            <a:r>
              <a:rPr lang="en-US" dirty="0"/>
              <a:t>problem 1 of lab 1</a:t>
            </a:r>
            <a:r>
              <a:rPr lang="en-US" dirty="0" smtClean="0"/>
              <a:t>. Other errors </a:t>
            </a:r>
            <a:r>
              <a:rPr lang="en-US" dirty="0" smtClean="0">
                <a:solidFill>
                  <a:schemeClr val="accent3"/>
                </a:solidFill>
              </a:rPr>
              <a:t>like calling function without declaring</a:t>
            </a:r>
            <a:r>
              <a:rPr lang="en-US" dirty="0" smtClean="0">
                <a:solidFill>
                  <a:schemeClr val="accent5"/>
                </a:solidFill>
              </a:rPr>
              <a:t>, no return statement inside function body </a:t>
            </a:r>
            <a:r>
              <a:rPr lang="en-US" dirty="0" smtClean="0"/>
              <a:t>(if it’s not void),  </a:t>
            </a:r>
            <a:r>
              <a:rPr lang="en-US" dirty="0" smtClean="0">
                <a:solidFill>
                  <a:schemeClr val="accent6"/>
                </a:solidFill>
              </a:rPr>
              <a:t>wrong format in declaring a variable and programming structure</a:t>
            </a:r>
            <a:r>
              <a:rPr lang="en-US" dirty="0" smtClean="0"/>
              <a:t>, etc. will also be shown.</a:t>
            </a:r>
          </a:p>
          <a:p>
            <a:r>
              <a:rPr lang="en-US" dirty="0" smtClean="0"/>
              <a:t>PS: there’ll be more errors in exam than I’ve mentioned here</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1320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Problem 3 Blue is the format:</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7</a:t>
            </a:fld>
            <a:endParaRPr lang="en-US"/>
          </a:p>
        </p:txBody>
      </p:sp>
      <p:sp>
        <p:nvSpPr>
          <p:cNvPr id="4" name="Content Placeholder 3"/>
          <p:cNvSpPr>
            <a:spLocks noGrp="1"/>
          </p:cNvSpPr>
          <p:nvPr>
            <p:ph idx="1"/>
          </p:nvPr>
        </p:nvSpPr>
        <p:spPr/>
        <p:txBody>
          <a:bodyPr>
            <a:normAutofit/>
          </a:bodyPr>
          <a:lstStyle/>
          <a:p>
            <a:r>
              <a:rPr lang="en-US" b="0" dirty="0" smtClean="0"/>
              <a:t>This is an problem example:</a:t>
            </a:r>
            <a:endParaRPr lang="en-US" b="0" dirty="0"/>
          </a:p>
          <a:p>
            <a:pPr marL="267335" indent="0">
              <a:buNone/>
            </a:pPr>
            <a:r>
              <a:rPr lang="en-US" b="0" dirty="0"/>
              <a:t> include&lt;</a:t>
            </a:r>
            <a:r>
              <a:rPr lang="en-US" b="0" dirty="0" err="1"/>
              <a:t>iostrean</a:t>
            </a:r>
            <a:r>
              <a:rPr lang="en-US" b="0" dirty="0"/>
              <a:t>&gt; </a:t>
            </a:r>
          </a:p>
          <a:p>
            <a:pPr marL="267335" indent="0">
              <a:buNone/>
            </a:pPr>
            <a:r>
              <a:rPr lang="en-US" b="0" dirty="0"/>
              <a:t>Void keep(){char </a:t>
            </a:r>
            <a:r>
              <a:rPr lang="en-US" b="0" dirty="0" err="1"/>
              <a:t>ch</a:t>
            </a:r>
            <a:r>
              <a:rPr lang="en-US" b="0" dirty="0"/>
              <a:t>; </a:t>
            </a:r>
            <a:r>
              <a:rPr lang="en-US" b="0" dirty="0" err="1"/>
              <a:t>cin</a:t>
            </a:r>
            <a:r>
              <a:rPr lang="en-US" b="0" dirty="0"/>
              <a:t>&lt;&lt; </a:t>
            </a:r>
            <a:r>
              <a:rPr lang="en-US" b="0" dirty="0" err="1"/>
              <a:t>ch</a:t>
            </a:r>
            <a:r>
              <a:rPr lang="en-US" b="0" dirty="0"/>
              <a:t>;} </a:t>
            </a:r>
          </a:p>
          <a:p>
            <a:pPr marL="267335" indent="0">
              <a:buNone/>
            </a:pPr>
            <a:r>
              <a:rPr lang="en-US" b="0" dirty="0" err="1"/>
              <a:t>int</a:t>
            </a:r>
            <a:r>
              <a:rPr lang="en-US" b="0" dirty="0"/>
              <a:t> main </a:t>
            </a:r>
          </a:p>
          <a:p>
            <a:pPr marL="267335" indent="0">
              <a:buNone/>
            </a:pPr>
            <a:r>
              <a:rPr lang="en-US" b="0" dirty="0"/>
              <a:t>[ </a:t>
            </a:r>
          </a:p>
          <a:p>
            <a:pPr marL="267335" indent="0">
              <a:buNone/>
            </a:pPr>
            <a:r>
              <a:rPr lang="en-US" b="0" dirty="0" err="1"/>
              <a:t>Cout</a:t>
            </a:r>
            <a:r>
              <a:rPr lang="en-US" b="0" dirty="0"/>
              <a:t>&lt;&lt; ‘today’s lab\n’ </a:t>
            </a:r>
          </a:p>
          <a:p>
            <a:pPr marL="267335" indent="0">
              <a:buNone/>
            </a:pPr>
            <a:r>
              <a:rPr lang="en-US" b="0" dirty="0" err="1"/>
              <a:t>Cout</a:t>
            </a:r>
            <a:r>
              <a:rPr lang="en-US" b="0" dirty="0"/>
              <a:t>&gt;&gt; ‘number begin to count ’ </a:t>
            </a:r>
          </a:p>
          <a:p>
            <a:pPr marL="267335" indent="0">
              <a:buNone/>
            </a:pPr>
            <a:r>
              <a:rPr lang="en-US" b="0" dirty="0"/>
              <a:t>Keep() </a:t>
            </a:r>
          </a:p>
          <a:p>
            <a:pPr marL="267335" indent="0">
              <a:buNone/>
            </a:pPr>
            <a:r>
              <a:rPr lang="en-US" b="0" dirty="0"/>
              <a:t>] </a:t>
            </a:r>
            <a:endParaRPr lang="en-US" dirty="0"/>
          </a:p>
        </p:txBody>
      </p:sp>
      <p:sp>
        <p:nvSpPr>
          <p:cNvPr id="5" name="Content Placeholder 4"/>
          <p:cNvSpPr>
            <a:spLocks noGrp="1"/>
          </p:cNvSpPr>
          <p:nvPr>
            <p:ph idx="12"/>
          </p:nvPr>
        </p:nvSpPr>
        <p:spPr/>
        <p:txBody>
          <a:bodyPr>
            <a:normAutofit fontScale="92500" lnSpcReduction="20000"/>
          </a:bodyPr>
          <a:lstStyle/>
          <a:p>
            <a:r>
              <a:rPr lang="en-US" b="0" dirty="0" smtClean="0"/>
              <a:t>You should write the correct code </a:t>
            </a:r>
            <a:r>
              <a:rPr lang="en-US" dirty="0" smtClean="0">
                <a:solidFill>
                  <a:schemeClr val="accent3"/>
                </a:solidFill>
              </a:rPr>
              <a:t>completely</a:t>
            </a:r>
            <a:r>
              <a:rPr lang="en-US" b="0" dirty="0" smtClean="0"/>
              <a:t> in blank part of the paper:</a:t>
            </a:r>
          </a:p>
          <a:p>
            <a:pPr marL="267335" indent="0">
              <a:buNone/>
            </a:pPr>
            <a:r>
              <a:rPr lang="en-US" b="0" dirty="0" smtClean="0">
                <a:solidFill>
                  <a:schemeClr val="accent6"/>
                </a:solidFill>
              </a:rPr>
              <a:t>include&lt;</a:t>
            </a:r>
            <a:r>
              <a:rPr lang="en-US" b="0" dirty="0" err="1" smtClean="0">
                <a:solidFill>
                  <a:schemeClr val="accent6"/>
                </a:solidFill>
              </a:rPr>
              <a:t>iostream</a:t>
            </a:r>
            <a:r>
              <a:rPr lang="en-US" b="0" dirty="0" smtClean="0">
                <a:solidFill>
                  <a:schemeClr val="accent6"/>
                </a:solidFill>
              </a:rPr>
              <a:t>&gt; </a:t>
            </a:r>
            <a:endParaRPr lang="en-US" b="0" dirty="0">
              <a:solidFill>
                <a:schemeClr val="accent6"/>
              </a:solidFill>
            </a:endParaRPr>
          </a:p>
          <a:p>
            <a:pPr marL="267335" indent="0">
              <a:buNone/>
            </a:pPr>
            <a:r>
              <a:rPr lang="en-US" b="0" dirty="0" smtClean="0">
                <a:solidFill>
                  <a:schemeClr val="accent6"/>
                </a:solidFill>
              </a:rPr>
              <a:t>void </a:t>
            </a:r>
            <a:r>
              <a:rPr lang="en-US" b="0" dirty="0">
                <a:solidFill>
                  <a:schemeClr val="accent6"/>
                </a:solidFill>
              </a:rPr>
              <a:t>keep(){char </a:t>
            </a:r>
            <a:r>
              <a:rPr lang="en-US" b="0" dirty="0" err="1">
                <a:solidFill>
                  <a:schemeClr val="accent6"/>
                </a:solidFill>
              </a:rPr>
              <a:t>ch</a:t>
            </a:r>
            <a:r>
              <a:rPr lang="en-US" b="0" dirty="0">
                <a:solidFill>
                  <a:schemeClr val="accent6"/>
                </a:solidFill>
              </a:rPr>
              <a:t>; </a:t>
            </a:r>
            <a:r>
              <a:rPr lang="en-US" b="0" dirty="0" err="1" smtClean="0">
                <a:solidFill>
                  <a:schemeClr val="accent6"/>
                </a:solidFill>
              </a:rPr>
              <a:t>cin</a:t>
            </a:r>
            <a:r>
              <a:rPr lang="en-US" b="0" dirty="0" smtClean="0">
                <a:solidFill>
                  <a:schemeClr val="accent6"/>
                </a:solidFill>
              </a:rPr>
              <a:t>&gt;&gt; </a:t>
            </a:r>
            <a:r>
              <a:rPr lang="en-US" b="0" dirty="0" err="1">
                <a:solidFill>
                  <a:schemeClr val="accent6"/>
                </a:solidFill>
              </a:rPr>
              <a:t>ch</a:t>
            </a:r>
            <a:r>
              <a:rPr lang="en-US" b="0" dirty="0">
                <a:solidFill>
                  <a:schemeClr val="accent6"/>
                </a:solidFill>
              </a:rPr>
              <a:t>;} </a:t>
            </a:r>
          </a:p>
          <a:p>
            <a:pPr marL="267335" indent="0">
              <a:buNone/>
            </a:pPr>
            <a:r>
              <a:rPr lang="en-US" b="0" dirty="0" err="1">
                <a:solidFill>
                  <a:schemeClr val="accent6"/>
                </a:solidFill>
              </a:rPr>
              <a:t>int</a:t>
            </a:r>
            <a:r>
              <a:rPr lang="en-US" b="0" dirty="0">
                <a:solidFill>
                  <a:schemeClr val="accent6"/>
                </a:solidFill>
              </a:rPr>
              <a:t> main </a:t>
            </a:r>
            <a:r>
              <a:rPr lang="en-US" b="0" dirty="0" smtClean="0">
                <a:solidFill>
                  <a:schemeClr val="accent6"/>
                </a:solidFill>
              </a:rPr>
              <a:t>()</a:t>
            </a:r>
            <a:endParaRPr lang="en-US" b="0" dirty="0">
              <a:solidFill>
                <a:schemeClr val="accent6"/>
              </a:solidFill>
            </a:endParaRPr>
          </a:p>
          <a:p>
            <a:pPr marL="267335" indent="0">
              <a:buNone/>
            </a:pPr>
            <a:r>
              <a:rPr lang="en-US" b="0" dirty="0" smtClean="0">
                <a:solidFill>
                  <a:schemeClr val="accent6"/>
                </a:solidFill>
              </a:rPr>
              <a:t>{</a:t>
            </a:r>
            <a:endParaRPr lang="en-US" b="0" dirty="0">
              <a:solidFill>
                <a:schemeClr val="accent6"/>
              </a:solidFill>
            </a:endParaRPr>
          </a:p>
          <a:p>
            <a:pPr marL="267335" indent="0">
              <a:buNone/>
            </a:pPr>
            <a:r>
              <a:rPr lang="en-US" b="0" dirty="0" err="1" smtClean="0">
                <a:solidFill>
                  <a:schemeClr val="accent6"/>
                </a:solidFill>
              </a:rPr>
              <a:t>cout</a:t>
            </a:r>
            <a:r>
              <a:rPr lang="en-US" b="0" dirty="0">
                <a:solidFill>
                  <a:schemeClr val="accent6"/>
                </a:solidFill>
              </a:rPr>
              <a:t>&lt;&lt; </a:t>
            </a:r>
            <a:r>
              <a:rPr lang="en-US" b="0" dirty="0" smtClean="0">
                <a:solidFill>
                  <a:schemeClr val="accent6"/>
                </a:solidFill>
              </a:rPr>
              <a:t>“today’s lab\n” ;</a:t>
            </a:r>
            <a:endParaRPr lang="en-US" b="0" dirty="0">
              <a:solidFill>
                <a:schemeClr val="accent6"/>
              </a:solidFill>
            </a:endParaRPr>
          </a:p>
          <a:p>
            <a:pPr marL="267335" indent="0">
              <a:buNone/>
            </a:pPr>
            <a:r>
              <a:rPr lang="en-US" b="0" dirty="0" err="1" smtClean="0">
                <a:solidFill>
                  <a:schemeClr val="accent6"/>
                </a:solidFill>
              </a:rPr>
              <a:t>cout</a:t>
            </a:r>
            <a:r>
              <a:rPr lang="en-US" b="0" dirty="0" smtClean="0">
                <a:solidFill>
                  <a:schemeClr val="accent6"/>
                </a:solidFill>
              </a:rPr>
              <a:t>&lt;&lt; “number </a:t>
            </a:r>
            <a:r>
              <a:rPr lang="en-US" b="0" dirty="0">
                <a:solidFill>
                  <a:schemeClr val="accent6"/>
                </a:solidFill>
              </a:rPr>
              <a:t>begin to </a:t>
            </a:r>
            <a:r>
              <a:rPr lang="en-US" b="0" dirty="0" smtClean="0">
                <a:solidFill>
                  <a:schemeClr val="accent6"/>
                </a:solidFill>
              </a:rPr>
              <a:t>count”; </a:t>
            </a:r>
            <a:endParaRPr lang="en-US" b="0" dirty="0">
              <a:solidFill>
                <a:schemeClr val="accent6"/>
              </a:solidFill>
            </a:endParaRPr>
          </a:p>
          <a:p>
            <a:pPr marL="267335" indent="0">
              <a:buNone/>
            </a:pPr>
            <a:r>
              <a:rPr lang="en-US" b="0" dirty="0" smtClean="0">
                <a:solidFill>
                  <a:schemeClr val="accent6"/>
                </a:solidFill>
              </a:rPr>
              <a:t>keep</a:t>
            </a:r>
            <a:r>
              <a:rPr lang="en-US" b="0" dirty="0">
                <a:solidFill>
                  <a:schemeClr val="accent6"/>
                </a:solidFill>
              </a:rPr>
              <a:t>() </a:t>
            </a:r>
            <a:r>
              <a:rPr lang="en-US" b="0" dirty="0" smtClean="0">
                <a:solidFill>
                  <a:schemeClr val="accent6"/>
                </a:solidFill>
              </a:rPr>
              <a:t>;</a:t>
            </a:r>
            <a:endParaRPr lang="en-US" b="0" dirty="0">
              <a:solidFill>
                <a:schemeClr val="accent6"/>
              </a:solidFill>
            </a:endParaRPr>
          </a:p>
          <a:p>
            <a:pPr marL="267335" indent="0">
              <a:buNone/>
            </a:pPr>
            <a:r>
              <a:rPr lang="en-US" b="0" dirty="0" smtClean="0">
                <a:solidFill>
                  <a:schemeClr val="accent6"/>
                </a:solidFill>
              </a:rPr>
              <a:t>} </a:t>
            </a:r>
            <a:endParaRPr lang="en-US" dirty="0">
              <a:solidFill>
                <a:schemeClr val="accent6"/>
              </a:solidFill>
            </a:endParaRPr>
          </a:p>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820627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For Problem 4&amp;5:</a:t>
            </a:r>
          </a:p>
          <a:p>
            <a:r>
              <a:rPr lang="en-US" dirty="0" smtClean="0"/>
              <a:t>You just need to implement one function or two to do some specific tasks, the main function will be given.</a:t>
            </a:r>
          </a:p>
          <a:p>
            <a:r>
              <a:rPr lang="en-US" dirty="0" smtClean="0"/>
              <a:t>For each problem, grammar error will result in at most 25% off of this problem(which is also equal to at most 5% off to the exam).</a:t>
            </a:r>
          </a:p>
          <a:p>
            <a:r>
              <a:rPr lang="en-US" dirty="0" smtClean="0">
                <a:solidFill>
                  <a:schemeClr val="accent4"/>
                </a:solidFill>
              </a:rPr>
              <a:t>Your idea matters most.</a:t>
            </a:r>
          </a:p>
          <a:p>
            <a:r>
              <a:rPr lang="en-US" dirty="0" smtClean="0">
                <a:solidFill>
                  <a:schemeClr val="accent4"/>
                </a:solidFill>
              </a:rPr>
              <a:t>The problem will be based on the lab/assignment you’ve done so far.</a:t>
            </a:r>
            <a:endParaRPr lang="en-US" dirty="0">
              <a:solidFill>
                <a:schemeClr val="accent4"/>
              </a:solidFill>
            </a:endParaRP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8</a:t>
            </a:fld>
            <a:endParaRPr lang="en-US"/>
          </a:p>
        </p:txBody>
      </p:sp>
    </p:spTree>
    <p:extLst>
      <p:ext uri="{BB962C8B-B14F-4D97-AF65-F5344CB8AC3E}">
        <p14:creationId xmlns:p14="http://schemas.microsoft.com/office/powerpoint/2010/main" val="15437302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oid pointer</a:t>
            </a:r>
            <a:endParaRPr lang="en-US" dirty="0"/>
          </a:p>
        </p:txBody>
      </p:sp>
      <p:sp>
        <p:nvSpPr>
          <p:cNvPr id="7" name="Content Placeholder 6"/>
          <p:cNvSpPr>
            <a:spLocks noGrp="1"/>
          </p:cNvSpPr>
          <p:nvPr>
            <p:ph idx="1"/>
          </p:nvPr>
        </p:nvSpPr>
        <p:spPr/>
        <p:txBody>
          <a:bodyPr/>
          <a:lstStyle/>
          <a:p>
            <a:r>
              <a:rPr lang="en-US" dirty="0" smtClean="0"/>
              <a:t>Declared as void *name, it can store the address of variable of </a:t>
            </a:r>
            <a:r>
              <a:rPr lang="en-US" dirty="0" smtClean="0">
                <a:solidFill>
                  <a:schemeClr val="accent4"/>
                </a:solidFill>
              </a:rPr>
              <a:t>any type   </a:t>
            </a:r>
          </a:p>
          <a:p>
            <a:r>
              <a:rPr lang="en-US" dirty="0" err="1" smtClean="0"/>
              <a:t>eg</a:t>
            </a:r>
            <a:r>
              <a:rPr lang="en-US" dirty="0" smtClean="0"/>
              <a:t>: </a:t>
            </a:r>
          </a:p>
          <a:p>
            <a:r>
              <a:rPr lang="en-US" dirty="0" err="1" smtClean="0"/>
              <a:t>int</a:t>
            </a:r>
            <a:r>
              <a:rPr lang="en-US" dirty="0" smtClean="0"/>
              <a:t> a =10;</a:t>
            </a:r>
            <a:endParaRPr lang="en-US" dirty="0"/>
          </a:p>
          <a:p>
            <a:r>
              <a:rPr lang="en-US" dirty="0" smtClean="0"/>
              <a:t>void *p=&amp;a;</a:t>
            </a:r>
          </a:p>
          <a:p>
            <a:r>
              <a:rPr lang="en-US" dirty="0" smtClean="0"/>
              <a:t>float b =2.4;</a:t>
            </a:r>
          </a:p>
          <a:p>
            <a:r>
              <a:rPr lang="en-US" dirty="0" smtClean="0"/>
              <a:t>void *p2=&amp;b;</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9</a:t>
            </a:fld>
            <a:endParaRPr lang="en-US"/>
          </a:p>
        </p:txBody>
      </p:sp>
    </p:spTree>
    <p:extLst>
      <p:ext uri="{BB962C8B-B14F-4D97-AF65-F5344CB8AC3E}">
        <p14:creationId xmlns:p14="http://schemas.microsoft.com/office/powerpoint/2010/main" val="3494308908"/>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1326</Words>
  <Application>Microsoft Office PowerPoint</Application>
  <PresentationFormat>Widescreen</PresentationFormat>
  <Paragraphs>221</Paragraphs>
  <Slides>25</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MS PGothic</vt:lpstr>
      <vt:lpstr>Arial</vt:lpstr>
      <vt:lpstr>Baskerville</vt:lpstr>
      <vt:lpstr>Calibri</vt:lpstr>
      <vt:lpstr>Calibri Light</vt:lpstr>
      <vt:lpstr>Helvetica Neue</vt:lpstr>
      <vt:lpstr>Helvetica Neue Bold Condensed</vt:lpstr>
      <vt:lpstr>Helvetica Neue Light</vt:lpstr>
      <vt:lpstr>Impact</vt:lpstr>
      <vt:lpstr>Lucida Grande</vt:lpstr>
      <vt:lpstr>Wingdings</vt:lpstr>
      <vt:lpstr>ヒラギノ明朝 ProN W3</vt:lpstr>
      <vt:lpstr>ヒラギノ角ゴ ProN W6</vt:lpstr>
      <vt:lpstr>1_Office Theme</vt:lpstr>
      <vt:lpstr>CIT Course 7.0.3 v2</vt:lpstr>
      <vt:lpstr>PowerPoint Presentation</vt:lpstr>
      <vt:lpstr>CIT Summer Course</vt:lpstr>
      <vt:lpstr>Today' topic</vt:lpstr>
      <vt:lpstr>Midterm review-overview</vt:lpstr>
      <vt:lpstr>Some Differences: (blue is the answer’s format)</vt:lpstr>
      <vt:lpstr>Some Differences: (blue is the answer’s format)</vt:lpstr>
      <vt:lpstr>Format of Problem 3 Blue is the format:</vt:lpstr>
      <vt:lpstr>PowerPoint Presentation</vt:lpstr>
      <vt:lpstr>void pointer</vt:lpstr>
      <vt:lpstr>Linked List</vt:lpstr>
      <vt:lpstr>What is a Linked List?</vt:lpstr>
      <vt:lpstr>The advantage of using linked-list comparing to the array:</vt:lpstr>
      <vt:lpstr>Drawbacks</vt:lpstr>
      <vt:lpstr>PowerPoint Presentation</vt:lpstr>
      <vt:lpstr>Node</vt:lpstr>
      <vt:lpstr>Some example of node in a singly-linked list:</vt:lpstr>
      <vt:lpstr>What are the important part in a linked-list?:</vt:lpstr>
      <vt:lpstr>PowerPoint Presentation</vt:lpstr>
      <vt:lpstr>Next thing we need to care about is creating the list</vt:lpstr>
      <vt:lpstr>Creating node</vt:lpstr>
      <vt:lpstr>Insert a new node 1: at the end&amp; at the start.</vt:lpstr>
      <vt:lpstr>insert a node 2: at specific position:</vt:lpstr>
      <vt:lpstr>code</vt:lpstr>
      <vt:lpstr>Key points about linked list</vt:lpstr>
      <vt:lpstr>Lab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Huyunting</dc:creator>
  <cp:lastModifiedBy>Huang, Huyunting</cp:lastModifiedBy>
  <cp:revision>21</cp:revision>
  <dcterms:created xsi:type="dcterms:W3CDTF">2018-07-23T14:54:56Z</dcterms:created>
  <dcterms:modified xsi:type="dcterms:W3CDTF">2018-07-24T17:10:19Z</dcterms:modified>
</cp:coreProperties>
</file>