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9"/>
  </p:notesMasterIdLst>
  <p:sldIdLst>
    <p:sldId id="257" r:id="rId3"/>
    <p:sldId id="260" r:id="rId4"/>
    <p:sldId id="274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72" r:id="rId13"/>
    <p:sldId id="270" r:id="rId14"/>
    <p:sldId id="271" r:id="rId15"/>
    <p:sldId id="267" r:id="rId16"/>
    <p:sldId id="269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07-16T18:07:20.1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14746 3140 0,'18'0'62,"17"0"-46,18 0-16,35 35 15,0 36-15,-52-36 16,52 35-16,-53 1 16,-17-18-16,-1 0 15,1 35-15,17-35 16,-35-18-16,0 18 15,0 0-15,0-18 16,0 18-16,-17 0 16,-54 18-16,18-18 15,-70 52-15,17-34 16,0 0-16,-35 34 15,123-52-15,-17-35 16,17 0 0,18-18-1,0 17 16,36-17-15,34 0-16,54 0 16,52 0-16,18-17 15,0 17-15,0 0 16,-70 0-16</inkml:trace>
  <inkml:trace contextRef="#ctx0" brushRef="#br0" timeOffset="401">16140 4463 0,'17'0'31,"-17"53"-15,0 35-16,-17 0 15,-19 53-15,36-70 16,-17-36-16,-19 18 16,36-36 30</inkml:trace>
  <inkml:trace contextRef="#ctx0" brushRef="#br0" timeOffset="1129">17127 3263 0,'18'0'15,"17"0"-15,18 35 16,-18-35-16,54 71 16,-1-18-16,18 0 15,52 17-15,-34 1 16,-1-18-16,19-18 15,-90 18-15,1 0 16,-53-53 0,0 18-16,0 17 15,0 0-15,0 0 16,-35 18-16,0-17 15,-36 34-15,36-52 16,-36 52-16,18-34 16,36 17-16,-18-18 15,35-35-15,0 35 16,0-35-1,0 18-15,0 35 16,35-53-16,35 35 16,19 0-16,-36 1 15,35 16-15,-71-52 16,1 18-16,0-18 15,-18 18-15,0-1 16,0 19-16,0-1 16,-36 36-16,1-36 15,-18 35-15,-17-17 16,17-17-16,-18 34 15,-17 1-15,0-1 16,-18 1-16,35-36 16,-34 18-16,16-18 15,36-35-15,-35 36 16,35-36-16,0 17 15,0-17-15,18 0 16,-18 0-16</inkml:trace>
  <inkml:trace contextRef="#ctx0" brushRef="#br0" timeOffset="1632">19579 5415 0,'-17'0'47,"-19"0"-47,19 35 15,-1 54-15,-53 69 16,19-69-16,16 16 15,-17 1-15,36-53 16,-1-35 0,18-18 15</inkml:trace>
  <inkml:trace contextRef="#ctx0" brushRef="#br0" timeOffset="2288">21167 3687 0,'0'17'15,"0"54"-15,0-1 16,0 54-16,-18 17 16,-53 0-16,-34 71 15,52-36-15,17-17 16,1-36-16,0-35 15,17-17-15,1-18 16,17 0-16,0-18 16,0-17-16,0-1 15,0 1-15,17 35 16,1-53-16,17 18 15,18-18-15,35 35 16,0-35 0,89 0-16,-36 0 0,53-53 15,88-35-15,-70 35 16,0 35-1,-1-17-15,-17 0 16,-17-1-16,-72 36 16,-52 0-16,-53 0 15,36 0-15</inkml:trace>
  <inkml:trace contextRef="#ctx0" brushRef="#br0" timeOffset="2848">22507 4516 0,'-35'70'15,"35"36"-15,-35 17 16,17 54-16,0-18 16,-52 52-16,35-52 15,-36 0-15,36 17 16,-18-52-1,18-1-15,-18 18 16,35-70-16,18-18 16,0 17-16,-18-17 15,18-53 1</inkml:trace>
  <inkml:trace contextRef="#ctx0" brushRef="#br0" timeOffset="3296">23618 6138 0,'-17'36'0,"17"-1"16,-35 35-16,17-17 15,-17 36-15,17-54 16,-17 18-16,35-53 16,0 35-16,0-35 46</inkml:trace>
  <inkml:trace contextRef="#ctx0" brushRef="#br0" timeOffset="4056">24271 4480 0,'0'0'15,"53"0"1,35 0-16,0 0 16,36 0-16,-1 0 15,1 0-15,-1 0 16,1-17-16,-36 17 15,-17 0-15,-19 0 16,1 0-16,-53 17 16,36 19-16,-1 52 15,-35 35-15,0 18 16,0-17-16,0 70 15,0-18-15,-18 18 16,-17 0-16,-18-17 16,53-36-16,-35 18 15,-36-54-15,54 19 16,-19-54-1,36 19-15,0-54 16,-17 18-16</inkml:trace>
  <inkml:trace contextRef="#ctx0" brushRef="#br0" timeOffset="4440">26264 6368 0,'0'17'0,"0"1"16,-17 35-1,-1 17-15,18-17 16,-35 53-16,-1-53 16,19 53-16,-1-36 15,-17 1-15,35 0 16,-18-36-16,1 18 15,-19 17-15,36-70 16,0 18-16,0 0 16</inkml:trace>
  <inkml:trace contextRef="#ctx0" brushRef="#br0" timeOffset="5664">27446 4480 0,'18'0'0,"-18"0"32,0 53-32,0 18 15,-36 88-15,1-18 16,-35 35-16,17 18 15,0-18-15,18-52 16,-1-36-16,-17 18 16,18-18-16,17-70 15,18-1-15,0-17 16,0 18-1,53-18 1,-17 0 0,17-53-16,-1 53 15,37-18-15,-36-17 16,-18 18-16,53 17 15,-53 0-15,18 0 16,-35 0-16,17 0 16,-17 17-16,17 36 15,-35 18-15,35-36 16,-17 53-16,-18-53 15,18 18-15,-18 0 16,0-17-16,0 34 16,0-35-16,0 54 15,0-37-15,0 37 16,-18 34-1,-35-17-15,-17 0 16,-1 35-16,36-106 16,-1 0-16,19-17 15,-19 0-15,19-18 16,-1 0-16,-17 0 15,35 0-15,-35 0 16,-1 0-16,36 0 16,-17 0-16</inkml:trace>
  <inkml:trace contextRef="#ctx0" brushRef="#br0" timeOffset="6264">27464 4904 0,'-18'0'0,"36"0"78,105-36-63,-52 19-15,-1-1 16,89-35-16,-53 18 16,-18 35-1,0-18-15,-35-17 16,0 35-16,-35 0 15</inkml:trace>
  <inkml:trace contextRef="#ctx0" brushRef="#br0" timeOffset="6776">28522 7250 0,'0'17'46,"0"1"-30,0 17-16,0-17 16,0 17-16,0-17 15,0 17-15,0-35 16</inkml:trace>
  <inkml:trace contextRef="#ctx0" brushRef="#br0" timeOffset="9049">29986 4780 0,'0'-17'47,"53"34"-32,0-17-15,0 0 16,17 0-1,36 18-15,0-18 16,-18 17-16,71 19 16,-88-19-16,34 19 15,-34-1-15,-18 0 16,-18 0-16,18 1 15,-53 17-15,18-18 16,-18-17-16,0 34 16,0 1-16,0 0 15,0 18-15,-36-18 16,-69 88-16,16-18 15,1-34-15,18-1 16,-19 35-16,37-70 16,-19 35-16,18 1 15,53-37-15,-18 54 16,-17-35-16,35 35 15,0-18-15,0 0 16,0-17-16,0 17 16,88 18-16,-70-71 15,17 0-15,18 0 16,-35-17-1,52-18-15,1 0 16,35 0-16,17 0 16,-35-18-16,1-17 15,16-53-15,-87 17 16,0 19-16,35-37 15,-53 36-15,0-17 16,0-1-16,17 54 16,-17-54-16,0-17 15,0 35-15,0-18 16,-53 19-16,-35-54 15,-18 18-15,-35 17 16,-35-35-16,17 36 16,18-19-16,-18-16 15,18 16-15,18-34 16,17 17-16,35 0 15,36 0-15,-18 18 16,53 18-16,0-36 16,0 53-16,0-18 15,0 1-15,0 17 16,0-35-1,35 35-15,18-18 16,-35 54-16,0-1 16,-1 0-16,1 18 31,-18 0-31</inkml:trace>
  <inkml:trace contextRef="#ctx0" brushRef="#br0" timeOffset="9656">32156 7179 0,'0'18'16,"0"-1"-1,-18 19-15,-17 17 16,35-18-16,-35 0 16,-18 36-16,0 17 15,17-71-15,1 72 16,17-72-1,1 1-15,17 17 16,0-35-16</inkml:trace>
  <inkml:trace contextRef="#ctx0" brushRef="#br0" timeOffset="10592">33408 5574 0,'-18'0'0,"-17"0"16,18 0-16,-36 0 16,17 0-16,1 0 15,-18 0-15,18 0 16,-18 0-16,-35 35 15,52-17-15,-16 70 16,34-70-16,18 35 16,0-36-16,0 1 15,0-1-15,0-17 31,18 0-15,34 0-16,37-17 16,-1-54-16,-35 36 15,17-18-15,-17 35 16,35-34-1,-35 16-15,-17 19 16,-36-1-16,17 0 16,1 18-16,-18-17 15,0 17 63,0 35-78,0 36 16,0-19-16,0 1 15,0 53-15,-18-35 16,18 35-16,0-36 16,0 18-16,0 89 15,0-1-15,0-35 16,0 18-16,0 35 15,0 0-15,0-18 16,0-17-16,0-53 16,0-35-1,0-54-15,0 36 0,18-18 16,-18-35-1,0 18-15,0 0 16,0-18 0</inkml:trace>
  <inkml:trace contextRef="#ctx0" brushRef="#br0" timeOffset="12104">33796 7779 0,'18'17'32,"-18"-17"-17,0 36-15,0 17 16,-36 35-16,-16 18 15,-19 70-15,18-17 16,-17-36-16,-1 36 16,36-88-16,17 17 15,18-88-15,-18 35 16</inkml:trace>
  <inkml:trace contextRef="#ctx0" brushRef="#br0" timeOffset="12864">15152 7126 0,'0'18'15,"0"17"-15,0-17 16,0 52-1,0 18-15,0 54 16,-88 34-16,35 36 16,0 17-16,-35 53 15,17-70-15,36-18 16,35-88-16,0-36 15,0-35-15,0-17 16,0 0 15,0-18-31,17 0 16</inkml:trace>
  <inkml:trace contextRef="#ctx0" brushRef="#br0" timeOffset="13481">16298 7990 0,'18'0'0,"-18"0"15,35 0-15,-17 0 16,17 0-16,18 0 15,-18 0-15,18 0 16,35 0-16,-35 0 16,0 18-16,-17 17 15,34 36-15,-35 17 16,1-35-16,-1 53 15,-35-36-15,35 36 16,-35-53-16,0 0 16,0-35-16,0 35 15,0-36-15,0 19 16,0-36-16,-35 17 15,-18-17-15,35 0 16,-34 0-16,16 0 16,-17 0-16,-17-17 15,-1-36-15,18 17 16,-35 1-1,-18-35-15,-17-1 16,-18-17-16,52 35 16,-16-18-16,69 36 15,1 0-15,0-18 16,35 0-16,0 35 15,0-35-15,0 0 16,0 1-16,0 16 16,0-17-16,70 0 15,-17-17-15</inkml:trace>
  <inkml:trace contextRef="#ctx0" brushRef="#br0" timeOffset="14296">17498 8961 0,'0'0'32,"0"17"-32,0 18 15,0 1-15,0 17 16,0 0-16,-35 0 15,17-18-15,0 35 16,-17-17-16,17-17 16,18 16-16,-17-52 15,17 18-15,-18 17 16,18-35-1</inkml:trace>
  <inkml:trace contextRef="#ctx0" brushRef="#br0" timeOffset="16513">18768 7973 0,'-35'88'16,"-1"0"-16,-17-17 15,36-1-15,-36 18 16,17-17-16,-34 70 15,-54 36-15,19 52 16,-72 35-16,36 19 16,35-19-16,36-70 15,70-88-15,0-71 16,0-17-16,35 0 15,0-18-15,1 0 16,16-18-16,19 0 16,0-52-16,52-1 15,-35-17-15,0 18 16,-35-1-16,36-17 15,-37 0-15,-16-18 16,-19 35-16,-17-17 16,0 53-16,0-18 15,0 18-15,-35-1 16,17 19-1,-34-19-15,-19 19 16,-35-36-16,0 35 16,-35-17-16,35 0 15</inkml:trace>
  <inkml:trace contextRef="#ctx0" brushRef="#br0" timeOffset="16952">19368 9754 0,'0'71'16,"0"35"-16,-53-18 16,17-18-16,19-17 15,-1-35-15,18 0 16</inkml:trace>
  <inkml:trace contextRef="#ctx0" brushRef="#br0" timeOffset="17472">20779 8414 0,'0'35'0,"0"-35"16,0 18-16,0 17 15,0 18-15,0-18 16,0 36-16,0 87 15,0-69-15,0 87 16,0 36-16,0-1 16,0 1-16,0 0 15,0-36-15,0 0 16,0-34-1,0-54-15,0 0 16,0-53-16,17-17 16</inkml:trace>
  <inkml:trace contextRef="#ctx0" brushRef="#br0" timeOffset="22056">988 7373 0,'17'18'15,"-17"-18"1,18 0 0,35 0-16,-18 0 15,1-18-15,34 0 16,18-17-16,-35 0 15,88-18-15,-88 18 16,35-1-16,18-34 16,-18 17-16,-17 35 15,70-70-15,-17 70 16,70 1-16,17-18 15,89 17-15,53 18 16,35 0-16,53 0 16,35 70-16,-88 19 15,-17 52-15,-107-35 16,-70 17-16,18 1 15,-71-36-15,18 70 16,17 1 0,-70 53-16,18-18 15,-19 35-15,-34-52 16,-18 34-16,-18-17 15,-35 0-15,0 0 16,0 18-16,0 35 16,-18 18-16,-87 34 15,69-69-15,-17-36 16,1 0-16,-19-71 15,18 18-15,-70 18 16,34-71-16,-52 1 16,-70 34-16,17 18 15,-71-17-15,-53 34 16,1-34-16,-36-36 15,53 0-15,71-53 16,0-17-16,-1-18 16,-17 0-16,-17 0 15,52 0-15,-35-88 16,18 0-1,35-18-15,35 35 16,-35-52-16,71 17 16,-36-70-16,106-1 15,-53-52-15,18-18 16,17-88-16,54 88 15,-18-53-15,-18 18 16,17 35-16,-34-18 16,52 71-16,1 0 15,17 18-15,0 17 16,0 36-16,0-36 15,17 0-15,18 18 16,18 0-16,-53 35 16,18 36-16,-18 17 15,18 17-15,-18-17 16,17 53-16,1-35 15,0 17-15,17 1 16,0 17-16,18 0 16,18-35-16,-54-1 15,36 19-15,-18-19 16,1 19-16,-1-36 15,18 53-15,-35 0 16,-1 0 0,1 0-16,-1 0 15,1 0-15,-18 0 187,0 0-171,-35-18 0,17 1-1,1 17 16,17-18 1,0 18-32,-36-18 15,36 1-15,-17 17 16,-1-36-16,0 36 15,18-17-15,0 17 16,0-18 0,0 0-16,0 18 15,0-17-15,0-1 16,0-17-16,18 17 15,-18 1-15,35-19 16,-17 19-16,17-19 16,-17 19-16,17-1 15,0 0-15,-35 18 16,53-17-16,0-18 15,-35 35-15,-1 0 16,19 0-16,-1-18 16,-17 18-16,17-18 15,-17 18 1,-18 0-1,17 0 1</inkml:trace>
  <inkml:trace contextRef="#ctx0" brushRef="#br0" timeOffset="23985">8132 12665 0,'0'35'0,"0"-17"15,0 35-15,0 17 16,0 18-16,0 1 16,0 16-16,0 54 15,-36 35-15,-17-17 16,-35 52-16,18 88 15,17-105-15,-36 105 16,-16 36-16,52-106 16,-35 35-16,70-88 15,-53 0-15,54-52 16,-1 16-1,18-87-15,0-53 16,0-1-16,0 1 16,0-18-1,18 0 1</inkml:trace>
  <inkml:trace contextRef="#ctx0" brushRef="#br0" timeOffset="24944">8043 12718 0,'18'0'16,"105"-53"-1,-34 53-15,122-36 16,19-34-16,193 17 15,230-35-15,264-53 16,-71 70-16,248-105 16,70-18-16,71 53 15,211-53-15,124 0 16,-53 105-16,18 19 15,17 70-15,-88 0 16,88 0-16,-88 0 16,-335 0-16,-53 0 15,-88-71-15,-230-35 16,-193 53-16,-265 36 15,-53 17-15,-71 0 16,-105 0 0,-36 0-16,-18 0 15,19 0-15,-19 0 16,-17 0-1,0 17 1,0 1-16,0 17 16,0 18-16,0 18 15,-17 35-15,-1 70 16,-52 18-16,34 0 15,19 35-15,-36 1 16,35 17-16,0 0 16,-34 17-16,52-17 15,-36 53-15,19-35 16,-54 17-16,18 88 15,-17 1-15,-19 105 16,1 53-16,-18-141 16,53-17-16,1-89 15,34-88-15,18-88 16,0-71-16,0-17 15,-18-18 63</inkml:trace>
  <inkml:trace contextRef="#ctx0" brushRef="#br0" timeOffset="26384">7444 16439 0,'0'-17'0,"35"17"15,35 0 1,1 0 0,105 0-16,89 0 15,211 0-15,195 0 16,316 0-16,-105 0 15,141 0-15,-88 0 16,141 0-16,-53 0 16,53 0-16,0 0 15,-35-106-15,105-88 16,107 18-16,-283 140 15,123-34-15,-52-18 16,-159 88-16,-53 0 16,-53 0-16,-229 0 15,-141 0-15,52-53 16,-175 0-16,34 17 15,-35 1-15,-52 0 16,52-18-16,-53 35 16,89-52-16,-54 70 15,18 0-15,18 0 16,0 0-16,-53 0 15,18 53-15,-36-36 16,-35 19 0,-35-19-16,-53 1 15,-1 17-15,-69-17 16,-1-1-16,-17-17 15,-1 18 1,-17 0 0,0-1-1,0-17-15,0 36 16,0-36-16,0 17 15,0-17 95</inkml:trace>
  <inkml:trace contextRef="#ctx0" brushRef="#br0" timeOffset="27744">10619 12541 0,'-18'0'15,"0"36"1,18-19 0,-17 54-16,17-18 15,-36 17-15,1 36 16,0 35-16,17 0 15,-35 36-15,36-19 16,-36 1-16,35-18 16,0 18-16,18-71 15,0 18-15,0-18 16,0 18-16,0 18 15,0-36-15,0 0 16,0 0-16,0 18 16,0-35-16,0-19 15,0 1-15,0-35 16,0-18-16,0 35 15,0-35-15,0 18 16,0-18-16,0 35 16,0 0-16,0 18 15,0 0-15,0 35 16,0-35-16,-17 0 15,17-35-15,0 0 16</inkml:trace>
  <inkml:trace contextRef="#ctx0" brushRef="#br0" timeOffset="28745">12982 12330 0,'0'-18'47,"36"36"-31,-36 35-16,0 35 15,35 53-15,-18 18 16,-17-1-16,0 36 15,0 0-15,0 0 16,0 18-16,0-18 16,18 0-16,0-17 15,52 17-15,-70-36 16,36 19-16,-36-54 15,35 54-15,-18-54 16,1 53-16,0-17 16,17-35-16,-17 34 15,-1-52-15,-17-18 16,18 36-16,-18-89 15,0 36-15,0-18 16,0 0 0,0-36-16,0 18 15,0-17-15,0 0 16,0 17-16,18-17 31,-18-18-15,17 0-16,1-71 15,-18-35-15,35 0 16</inkml:trace>
  <inkml:trace contextRef="#ctx0" brushRef="#br0" timeOffset="30096">15893 11571 0,'0'0'31,"0"35"-16,17 1 1,36 17-16,-35 17 16,-18-52-16,0 17 15,0 18-15,0-18 16,0 18-16,0-35 15,0 35-15,0 0 16,0 17-16,0-17 16,0 18-16,0-36 15,0 18-15,0 0 16,0-53-16,0 17 15,0-17-15,0 36 16,0-1 0,0 18-16,0 35 15,0 53-15,0-17 16,0 52-16,0-17 15,0 35-15,0-18 16,0-70 0,0 0-16,0 0 15,0 0-15,0-18 16,0 35-16,0 18 15,0-17-15,0 35 16,0 17-16,0-53 16,35-17-16,-17-53 15,-18-18-15,0-35 16,0 36-16,0-19 15,17 1 1,-17 35 0,0-53-16,0 18 15,0 17-15,18-35 16,-18 17-16,18 1 47,-18 17-47,0 18 15,0 18-15,0 17 16,0-17-16,0-18 15,0-36-15,0 18 94,0-35-78,17 18-16,-17 17 15</inkml:trace>
  <inkml:trace contextRef="#ctx0" brushRef="#br0" timeOffset="31112">18274 11501 0,'18'17'47,"-18"-17"0,0 53-47,0-18 16,35 54-16,-18-1 15,1 35-15,0 54 16,-18-36-16,0 53 15,0-18-15,0 36 16,0 0 0,0-1-16,0-17 15,0 0-15,0 0 16,0 0-16,35-17 15,-17-19-15,-1-34 16,1 35-16,-18-71 16,0 18-16,35 0 15,-35-36-15,0 1 16,0 52-16,0-52 15,18 34-15,-18-52 16,0-17-16,0 17 16,0-36-16,0 1 15,0 0 1,0-18-1,0 17-15,0 1 16,17-1 0</inkml:trace>
  <inkml:trace contextRef="#ctx0" brushRef="#br0" timeOffset="32688">21449 11218 0,'0'18'15,"18"17"1,-1-17-1,-17 17-15,18 36 16,-18-36-16,17 53 16,-17 18-16,18 18 15,0 17-15,17 35 16,-35-35-16,0 71 15,0-18-15,0 0 16,0-53-16,0 35 16,18-70-16,-1-18 15,-17 18-15,18-35 16,17 17-16,-17 18 15,-18-53-15,0 17 16,17-17 0,-17 18-16,0-18 15,0 17-15,0 18 16,0-17-16,0 17 15,0 0-15,0-17 16,0-18-16,-17 17 16,17-52-16,0 35 15,0-35-15,0-1 16,0 18-16,0 36 15,0-18-15,0 0 16,0 17-16,0-34 16,0-1-16,0-17 15,0 17-15,0-35 16,0 18 46,0-18-31,0 35-15,0-18 0,0 1 30,0 17-30,0 36-16,0-18 16,0 35-16,0-17 15,0-1-15,0-17 16,0-18-16,0-35 15,0 18 17,0-18 30,17-18 16,-17-52-62</inkml:trace>
  <inkml:trace contextRef="#ctx0" brushRef="#br0" timeOffset="34192">24059 11218 0,'0'0'16,"18"36"-1,-18-19-15,0 19 16,0-1-1,18-18-15,-18 1 16,0 35-16,0 0 16,0 35-16,0 36 15,0-1-15,0 18 16,0 0-16,0 36 15,0-19-15,0 19 16,0-71-16,0 52 16,0-69-16,0 16 15,0-16-15,35 69 16,-17-52-16,-1 35 15,1-17-15,0 17 16,-1 18-16,1-89 16,-1 54-16,-17-18 15,18-54-15,-18 19 16,0 0-16,0-19 15,0 54-15,0-35 16,0-1-16,0 36 16,0-53-16,0 18 15,35-36-15,-35 0 16,0-17-16,18 0 15,-18-1-15,0 1 16,0-18 156,18 17-172,-18 1 15,0-18 1,17 18-1,-17-1 32,0 19-31,0-19-1,0 36-15,0-18 0,0 1 16,0-36 0,0 17-16,0 1 15,0 0 32,0 17-31,0-17-16,0 17 15,0-17-15,0 34 16,0-34-16,0 17 15,0-17 32,0-18-16,-17 0 1,17-18-32,0-35 15</inkml:trace>
  <inkml:trace contextRef="#ctx0" brushRef="#br0" timeOffset="35816">26670 11165 0,'18'0'47,"-1"18"-31,-17-18-16,0 71 15,0-18-15,0 17 16,0 1-16,0 34 16,0 19-16,0-1 15,0 19-15,0-54 16,0 35-16,0 1 15,0-54-15,0 36 16,0-35-16,0-18 16,0 35-16,18 0 15,0-35-15,-18 17 16,0 19-16,35-1 15,-35 0-15,0 0 16,0-17 0,0 17-16,0 0 15,0-17-15,0 17 16,0 35-16,0-52 15,0-1-15,0 36 16,0-35-16,17 35 16,19-18-16,-36-35 15,17 35-15,-17-17 16,0-1-16,0-35 15,0 36-15,0-36 16,0 18-16,18 0 16,-18-35-16,35 35 15,-35-18-15,0 0 16,0-17-16,0 35 15,0-18-15,18-17 16,-18-1-16,0 36 16,0-53-16,0 18 15,18-1-15,-18 1 16,0 35-1,0-35-15,0-18 0,17 53 16,-17-36 0,0 1-16,0-1 15,0 1 1,0 0-16,0 17 15,0-35 1,0 18 0,0-1-16,0 1 15,0-18 1,18 18-16,-18-18 62,0 17-62,0 1 16,0-18-16,0 18 15,0-1-15,0-17 16,0 18 31,18-18-32,-18-18 1,17-52 0,18 17-16</inkml:trace>
  <inkml:trace contextRef="#ctx0" brushRef="#br0" timeOffset="37520">29422 11324 0,'0'-17'78,"0"52"-62,17 0-16,-17 0 15,0 36-15,0 17 16,0-17-16,0 52 16,0-35-16,0-17 15,0 17-15,0 0 16,0 18-16,0-35 15,0 35-15,0-36 16,0 1-16,18 34 16,-18-69-16,0 34 15,18-17-15,-18 0 16,0 18-16,35-36 15,-35 36-15,0-19 16,0 19-16,0 35 16,0-53-16,0 35 15,0-35-15,0 17 16,0-17-16,0 18 15,0-36-15,0 18 16,0-18 0,0 1-16,0 17 15,0-1-15,0 1 16,0-17-16,0 17 15,0-1-15,0-34 16,0 0-16,0 17 16,18-17-16,-18 17 15,0-17-15,0 17 16,0 0-16,0-17 15,0 17-15,0-17 16,0 17-16,0-17 16,17 17-16,-17-35 15,0 35-15,0-17 16,0-1-16,18 1 15,-18 0-15,0-1 16,0 19-16,17-19 16,-17 1-16,0 0 15,0-1-15,0 1 16,0-1-16,0 1 15,0-18-15,0 18 32,0-1-32,0 1 15,0-18-15,18 18 16,-18-1-16,0 1 15,0-18-15,0 35 16,0-17-16,0-18 16,0 18-16,18 17 15,-18-35-15,0 17 16,0 1-16,0 0 15,17-1-15,-17 1 16,0 17 0,0-35-16,0 36 15,18-19-15,-18 1 16,0 17-1,0-35-15,0 18 16,0 17-16,0-35 31,0 18-15,0-1 77,0 1-77,-18-53 62</inkml:trace>
  <inkml:trace contextRef="#ctx0" brushRef="#br0" timeOffset="39505">10248 15558 0,'0'-18'78,"0"18"-62,0 53 0,0 0-16,0 17 15,0 1-15,0-1 16,0-34-16,0-1 15,0 0-15,0 18 16,0-18-16,0-17 16,0 17-16,0 1 15,0-1-15,0-35 16,0 35-16,0-17 15,0-1-15,0-17 16,0 18 0,0 0-1,0-18 1,0 17-16,18 1 15,-18 0-15,0-1 16,0-17-16,0 18 16,0 0 15,0-1-16,0-17-15,0 18 16,0 17-16,0-35 16,0 18-16,17-18 46,1-18-30,0-52-16,-1 34 16,1-17-16,0-35 15,-1 18-15</inkml:trace>
  <inkml:trace contextRef="#ctx0" brushRef="#br0" timeOffset="40888">10619 12277 0,'0'17'109,"0"36"-109,0 0 15,0-18-15,0 18 16,0-35-16,0 17 16,0-35-16,0 18 15,0 0-15,-18-1 16,18 1-1,0-1 17,0-17 124,0-17-156</inkml:trace>
  <inkml:trace contextRef="#ctx0" brushRef="#br0" timeOffset="44448">13159 2611 0,'0'0'47,"17"0"-32,19 0-15,-19 0 16,54 0-16,-1 0 16,18 0-16,36 0 15,-1-36-15,-34 19 16,69-1-16,-69 18 15,69-18-15,-52-17 16,35 17 0,-35 18-16,18-17 15,17 17-15,-18 0 16,18 0-16,0 0 15,36 0-15,-18 0 16,17 0-16,-53 0 16,18 17-16,-17 1 15,-18-18-15,-36 18 16,1-18-16,-1 17 15,-17-17-15,0 0 16,-35 0-16,17 0 16,0 0-16,-35 0 15,18 18-15,0-18 16,-1 18-1,-17-18 1,0 17 0,0 1-16,0 0 15,0 34-15,0 1 16,0 18-16,0 35 15,-17 0-15,-1 35 16,0 35 0,1-35-16,-18 53 15,17-70-15,0-1 16,1 54-16,-19-72 15,1 72-15,-53 17 16,53-35-16,-18-1 16,-35 54-16,35-71 15,0-35-15,35-35 16,-53-1-16,54-35 15,-18 18-15,17-17 16,-35-1-16,35-18 16,-52 36-16,-1-17 15,36-19-15,-53 19 16,-18-19-16,35 18 15,-34-35-15,16 0 16,-34 0-16,-36-35 16,-17-35-16,-36 34 15,18-17-15,18 18 16,-1-35-1,71 52-15,54 18 0,34 0 16,0-18 0,1 1-16,17-1 15,-18-35-15,18-17 16,-18-36-16,1 35 15,-19-70-15,19 0 16,-18 0-16,-18 17 16,35 1-16,0-1 15,-17 19-15,35-72 16,0 36-16,0 0 15,0-35-15,0 17 16,0 0-16,0 18 16,0 53-16,0 0 15,0 35-15,0 0 16,0 35-16,0-17 15,0 0-15,0 17 16,18 0-16,-18 18 16,17-17-1,-17-1-15,18 0 16,-18 1-1,0-19-15,18 19 16,-18-18 0,0 35-16,0 0 78,0 0-63</inkml:trace>
  <inkml:trace contextRef="#ctx0" brushRef="#br0" timeOffset="58856">16916 2858 0,'17'0'15,"-17"0"1,0 0-16,18 17 15,-18-17-15,0 35 16,0-17-16,0 53 16,0-1-16,0 1 15,0 17-15,0 35 16,0 1-16,0-18 15,0 35-15,0 0 16,0-18-16,0 1 16,0-54-16,0 1 15,0 17-15,0-17 16,0-1-16,0-17 15,0 18-15,0-1 16,0 36-16,0-35 16,0-18-16,0 17 15,0-17-15,0-35 16,0 17-1,0-17-15,0-18 16,0 17 0,0 1-16,0 0 15,0-18 1,0 35-16,0-18 15,0 1-15,0 17 16,0-17-16,0-18 31,0 35 0,0-17-15,0 0 0,0 17-16,0-17 15,-18 17-15,18-18 16,0-17 62,0 36-63,0-19 1,0 19-16,0-36 16,0 17-16,0 1 15,0 0 1,0-18-1,0 17 1,0 1 0,0 17-16,0-35 15,0 18 79</inkml:trace>
  <inkml:trace contextRef="#ctx0" brushRef="#br0" timeOffset="60216">16845 2822 0,'0'0'16,"18"0"0,-1 0 15,19 0-31,-19 0 15,19 0-15,-1 0 16,18 0-16,0 0 16,17 0-16,-17 0 15,0 0-15,18 36 16,-36-1-16,53 0 15,-70 0-15,35 1 16,17 17 0,-34-18-16,69 88 0,-69-70 15,34 35-15,-17-17 16,-35-36-1,52 18-15,-17 18 16,0-1-16,-18 1 16,18 17-16,-17 0 15,-1-17-15,-17 35 16,-1-1-16,1 19 15,-18-1-15,0 18 16,0-17-16,0 17 16,0-17-16,0 52 15,0-70-15,0 53 16,0-1-16,0-34 15,0-1-15,0 1 16,-35-36-16,17-35 16,18-36-16,-18 1 15,18-18 1,-17 0-16,17 18 15,-18-18-15,0 17 16,-17-17 0,17 18-16,1-18 15,-18 0-15,-1 0 16,19 0-1,-19 0-15,1 0 16,-18 0-16,-17-35 16,-19 17-16,-16-35 15,52 36-15,-18 17 16,36-18-16,-18 18 15,0 0-15,53 0 16,-35-18-16,17 18 16,-35 0-16,18-17 15,-89-1-15,1 18 16,-71-35-16,53-1 15,105 36-15,-16-17 16,34-1-16,0 18 78,36 0-62,-18 0 30</inkml:trace>
  <inkml:trace contextRef="#ctx0" brushRef="#br0" timeOffset="64248">15452 406 0,'0'0'62,"0"17"-62,0 54 16,-18-18-16,18 17 16,-35 1-16,35 17 15,-18-53-15,18-17 16,-18 35-16,18-35 15,0-1 1,0 1 0,0-18-1,0 35 1,0 0-16,0 1 15,0-36-15,0 35 16,0 0-16,0-35 16,0 18 46,-17-18-46</inkml:trace>
  <inkml:trace contextRef="#ctx0" brushRef="#br0" timeOffset="64744">15346 123 0,'17'0'31,"1"0"0,-18 0 16,18 0-32,-18 18 17</inkml:trace>
  <inkml:trace contextRef="#ctx0" brushRef="#br0" timeOffset="65889">17039 194 0</inkml:trace>
  <inkml:trace contextRef="#ctx0" brushRef="#br0" timeOffset="73016">19191 864 0,'0'0'47,"35"0"-31,36 0-16,-36 0 15,18 0-15,-35 0 16,17 0-1,-17 0-15,17 18 16,-35 17 0,0 1-16,0-36 15,0 52-15,0 1 16,0 0-16,0-17 15,-35 52-15,-18 0 16,35-18-16,-35 19 16,36-54-16,-36 18 15,53-35-15,-36 17 16,36-18-16,-17 1 15,17 0 1,0-18 31,0 0-32,88-18-15,-17 0 16,17-17-16,35 0 16,-52 17-16,17 1 15,-53 17 1,18-18-16,0-17 15,-53 35-15,18 0 16,-18 0-16,35 0 31</inkml:trace>
  <inkml:trace contextRef="#ctx0" brushRef="#br0" timeOffset="73737">20955 758 0,'0'0'31,"-35"0"-31,-36 71 15,18-36-15,-35 36 16,0-1-16,-18 1 16,35-36-16,-34 36 15,52-18-15,0-18 16,18 18-16,-1-35 15,1 34-15,17-52 16,18 18-16,-17-18 16,17 18-1,0-1 32,35-17-47,36 0 16,-19 0-1,19 0-15,-36 0 16,18 0-16,-18 18 15,18-18-15,-17 0 16,-36 0-16,17 18 16,19-1-1,-36 1 1,17-18-16,1 18 15,0-1-15,-1-17 32,1 0-1</inkml:trace>
  <inkml:trace contextRef="#ctx0" brushRef="#br0" timeOffset="74712">21678 564 0,'0'0'47,"0"18"-32,18 0 1,35-1-16,53 19 15,17-19-15,-17 1 16,0-18-16,0 70 16,-36-70-16,-52 0 15,-1 18-15,-17-18 47,0 18-47,0-1 16,-35 36-16,-35-17 15,17-1-15,-53 18 16,35 0-16,54-53 15,-36 35-15,17 0 16,36-17-16,-17-18 16,17 35-16,0 0 15,0-17-15,17 35 16,1-18-16,17 1 15,18 16-15,-35-34 16,17 17-16,0-35 16,-17 18-1,-18-18 32,-18 18-31,-34-18-16,-1 17 15,-18 19-15,1-1 16,-1 18-1,0-18-15,36-17 16,0 35-16,-18-53 16,35 35-16,1-35 15,-1 0 1,18 0-16</inkml:trace>
  <inkml:trace contextRef="#ctx0" brushRef="#br0" timeOffset="88688">18239 1288 0</inkml:trace>
  <inkml:trace contextRef="#ctx0" brushRef="#br0" timeOffset="89128">18397 1746 0,'0'18'15,"0"17"-15,0 53 16,0-52-16,0 34 16,0 1-16,0-1 15,0 19-15,-17-37 16,-1 1-16,-17 53 15,17-88-15,18 17 16,-35 0-16,17-17 16,1 0-16,17-1 31</inkml:trace>
  <inkml:trace contextRef="#ctx0" brushRef="#br0" timeOffset="93432">20267 3528 0,'0'0'0,"53"0"16,-18 0-16,53 0 15,1 0-15,-1 0 16,106 0-16,0 0 15,-35 0-15,17 0 16,-35 0-16,18 17 16,-53 19-16,53-1 15,-54 0-15,54 1 16,-18 34-16,53 36 15,0-36-15,53 36 16,-35-17 0,-36-19-16,1 18 15,-54-35-15,-70-18 16,35 36-16,-52-53 15,-36-1-15,17 1 16,-17-18-16,0 35 16,0 0-16,0 1 15,0-19-15,-17 36 16,-1 18-16,-35 17 15,-18 18-15,18 0 16,-88 70-16,0 36 16,-35-18-16,35 17 15,17 19-15,36-54 16,-18 1-16,53-89 15,36-35-15,17-18 16,0 0-16,-18 18 16,0-18-16,18 18 15,-17-35-15,17 53 16,-18-19-16,-35 1 15,36 0-15,-54-17 16,53-19 0,-52 1-16,-18-18 15,-1 0-15,-16 0 16,-1-35-16,-71-71 15,54 35-15,-53-35 16,34 18-16,-16-18 16,34 18-16,36 0 15,-53 0-15,53 0 16,0 17-16,-1 18 15,72 18-15,-19 0 16,19 17-16,-19-17 16,19 35-16,17-36 15,-18 1-15,1 17 16,17 1-16,-18-1 15,0-35-15,18 36 16,0-19-16,0-34 16,-35-18-16,35-36 15,0-35-15,0-35 16,0 0-16,0 36 15,0 34-15,18-35 16,-1 53 0,-17 36-16,36-1 15,-36-17-15,17 35 16,1-17-16,17-1 15,-35 53-15,0-34 16,0 34-16,0-35 16,0 35-16,0-17 15,0 17-15,0-17 16,0 18-16,0-19 15,0 1-15,0 0 16,0 35-16,0-18 31</inkml:trace>
  <inkml:trace contextRef="#ctx0" brushRef="#br0" timeOffset="94752">23495 653 0,'35'0'15,"1"0"-15,-19 0 16,36 0-16,0 0 15,0 0-15,18 0 16,34 0 0,-34 0-16,-18 0 15,-18 0-15,-17 0 16,17 0-16,-35 0 15,0 0-15,18 0 16,-18 17-16,0 1 16,0 17-16,0-35 15,0 53-15,0 0 16,0-35-16,0 35 15,-71 88-15,1-53 16,-19 0-16,1-17 16,-18-1-16,36-35 15,17 1-15,18-1 16,-1-35-16,36 18 15,-17-18-15,17 17 16,0 1 31,17-18-47,19 0 15,-1 0-15,0 0 16,0 0 0,1 0-16,-19 0 15,-17 0-15,18 0 16,0 18-16,-18-18 15,17 17 1,-17 19-16,0-1 16,0 0-16,0 18 15,-17 0-15,-1 0 16,-35 35-16,35-53 15,1-17-15,-36 52 16,18-52-16,-18 35 16,17-35-16,-17-18 15,18 17-15,-18 19 16,36-36-16,-19 0 15,19 0-15,-19 0 16,-16 0-16,16 0 16,-34 0-16,34 0 15,36 0-15</inkml:trace>
  <inkml:trace contextRef="#ctx0" brushRef="#br0" timeOffset="95600">25365 1058 0,'0'0'15,"0"18"1,0 0-16,-18-18 15,0 17-15,-34 19 16,16-19-16,19 1 16,-54 17-16,36-17 15,-53 52-15,17-52 16,-17 35-16,35-18 15,-35 18-15,88-53 16,-36 18-16,36-18 16,-17 17-16,17-17 15,17 18 48,36 0-63,0-18 15,-17 0-15,34 0 16,-17 35-16,18-35 15,-1 18-15,-70-18 16,53 17 0,-35-17-16,35 0 15,0 35-15,-36-17 16,36-18-16,-35 18 15,-1-18-15,19 17 16</inkml:trace>
  <inkml:trace contextRef="#ctx0" brushRef="#br0" timeOffset="96472">26388 900 0,'0'17'46,"0"1"-46,0 70 16,0-35-16,-18 35 16,-17-35-16,-18 106 15,18-53-15,-18-18 16,17 18-1,19-71-15,17-35 0,0 18 16,0-1 0,0-17 30,53 0-46,17-17 16,19-19-16,-37 19 16,37-36-16,-36 35 15,-1-17-15,37 0 16,-54-1-16,0 19 15,-17-1-15,17 0 16,-17 1-16,-18 17 16,17 0-16,19-18 15,-36 18 1,17 0-1,1 0 1,17 0 15</inkml:trace>
  <inkml:trace contextRef="#ctx0" brushRef="#br0" timeOffset="99032">26864 1094 0,'-18'0'31,"18"53"-31,0-18 16,0 35-16,0 54 15,-17-1 1,17-17-16,-18 18 16,0-1-16,18-17 15,-35 17-15,35-52 16,0 35-16,0-53 15,0-36-15,0 19 16,0-19-16,-17-17 16,17 0 108,0 0-108,0 0 15</inkml:trace>
  <inkml:trace contextRef="#ctx0" brushRef="#br0" timeOffset="104681">25788 847 0,'18'0'16,"-1"0"-16,1 0 15,17 0-15,18 0 16,18 0-16,-1 0 15,36 0-15,18 0 16,52 17-16,-35 54 16,18-36-16,-53 36 15,0-1-15,-18 36 16,-35-35-16,17-18 15,-52 35-15,-1 18 16,19-53-16,-36 17 16,17 1-16,-17 17 15,0 18-15,0-18 16,0 18-16,0 17 15,0-35-15,0-17 16,0 17-16,0-35 16,0-18-16,-35 18 15,0 35-15,-18-17 16,-18-53-1,18 17-15,-35 18 0,18-36 16,-19 36 0,-16-35-16,34-18 15,-35 0-15,0 0 16,-17 0-16,17-18 15,18-17-15,0-18 16,52 0-16,19 18 16,17-36-16,0 1 15,0-71-15,17 17 16,19-34-16,34-1 15,-34 0-15,16 0 16,-34 53-16,0 18 16,35-18-16,-36 18 15,1 35-15,17-17 16,-17 52-16,0 0 15</inkml:trace>
  <inkml:trace contextRef="#ctx0" brushRef="#br0" timeOffset="109416">23954 3863 0,'17'0'0,"19"35"16,-1-17-16,-18-1 16,19 1-16,17-18 15,-36 0-15,36 0 16,0 0-16,0 0 15,-18 0-15,71-35 16,-53 17-16,18 1 16,34-19-16,-52 36 15,18 0-15,17 0 16,-53 36-1,1-19-15,17 36 16,-18-18-16,-17 18 16,34 36-16,1-1 15,-17-35-15,34 35 16,-17-18-16,53 1 15,-18-1-15,-17-34 16,17 34-16,-18-17 16,-17-17-16,0 16 15,18 1-15,-54 0 16,36 18-16,-35 35 15,-18-36-15,35 18 16,-35 1-16,0-1 16,18-35-16,-18 17 15,0-34-15,0 16 16,0 1-16,0 18 15,0 35-15,0 0 16,-35 17-16,-18 1 16,-53 34-16,35 1 15,-34-53-15,-1 0 16,17-18-16,19-18 15,-18-17-15,0-17 16,-18 17 0,0-53-16,0 0 15,-17 0-15,17 0 16,-18 0-16,54 0 15,-18-18-15,35-17 16,0 17-16,-18-17 16,36-1-16,-36-16 15,18-1-15,-35-18 16,53 36-16,0 17 15,35-35-15,0-53 16,0-17-16,0-53 16,0-54-16,17-34 15,19-54-15,-1 89 16,0-53-16,18 88 15,-53 35-15,35 18 16,-35 70-16,36-35 16,16 1-16,-52 69 15,53-52-15,-17 17 16,-1-17-16,-17 35 15,-1-35-15,1 71 16,0-19 0,-18 1-16,17 0 15</inkml:trace>
  <inkml:trace contextRef="#ctx0" brushRef="#br0" timeOffset="110427">28487 776 0,'0'0'31,"0"35"-31,0 1 16,-18 70 0,-17-36-16,17 18 15,-35 36-15,18 17 16,17-35-16,-34 52 15,34-34-15,-53 17 16,54-35-16,-1 0 16,18-36-16,0-17 15,0-35-15,0-18 16,0 17 15,0-17-31,0 0 16,35 0-16,1 0 15,-1-17-15,18-18 16,35-1-16,0 1 15,-35 17-15,18 1 16,-18-19-16,-36 19 16,36-1-16,-18-17 15,-35 35-15,18 0 16,0-18-16,-18 18 47,0-17-16</inkml:trace>
  <inkml:trace contextRef="#ctx0" brushRef="#br0" timeOffset="110856">28540 1570 0,'-18'18'0,"18"-1"15,0 36-15,-18-35 16,18 35-16,0 0 15,0 17 1,0 36-16,0 35 16,0-53-16,0 18 15,0 18-15,0-36 16,0 18-16,0-36 15,-17 18-15,-1-35 16,18-17-16,0 16 16,-17 1-16,17-17 15,0-19-15,0 1 16,0-18 15,35-18-31</inkml:trace>
  <inkml:trace contextRef="#ctx0" brushRef="#br0" timeOffset="111552">29792 1270 0,'0'18'16,"0"-1"-16,0 1 15,0-18 1,-35 18-16,0 34 16,-36-16-16,36-1 15,-53 18-15,35 0 16,-36 17-16,19 19 15,-1-1-15,36 0 16,0-53-16,17 1 16,18-36-16,0 17 15,0-17 1,0 18 31,53-18-47,-18 0 15,36 0-15,-18 0 16,-18 0-16,0 0 15,1 0-15,-19 0 16,1 0-16,0 0 16,-1 0-16,18 17 15,-17 1-15,0-18 16,17 18-16,-35-18 15,35 35-15,-35-35 16,36 18-16,-36-18 16,17 0-1,1 0 16,-1 0-15</inkml:trace>
  <inkml:trace contextRef="#ctx0" brushRef="#br0" timeOffset="112608">30074 1217 0,'18'18'47,"-18"-18"-47,53 0 16,-18 0-16,36-18 15,17 0-15,35-34 16,-17 52-16,0-36 15,-18 19-15,0-19 16,-52 36-16,-1 0 16,-17-17-16,-1 17 15,-17 0 16,0 53-15,0 17-16,-35 71 16,-18 18-16,0 0 15,0 17-15,18-35 16,-18 18-16,35-18 15,1 36-15,-1-36 16,-17 0-16,35-35 16,-18 17-1,18-35-15,0-17 16,0-36-16,0 18 15,0-35-15,0 17 16,0-35-16,0 18 16</inkml:trace>
  <inkml:trace contextRef="#ctx0" brushRef="#br0" timeOffset="114288">30480 829 0,'0'0'63,"-35"-18"-48,-1 1-15,1-19 16,-35 1-16,-19-35 16,19 17-16,-18 0 15,17 18-15,-52-54 16,52 72-1,-35-36-15,36 18 16,-54 17-16,36-17 16,-18 17-16,53 18 15,18 0-15,-18 0 16,18 0-16,17 0 15,-35 0-15,36 0 16,-1 18-16,-35 17 16,53-17-16,-35-1 15,0 18-15,-1-17 16,19 17-16,-36 1 15,53-19-15,-18 19 16,18-36-16,0 17 16,0 1-16,0-1 15,0 19-15,0-36 16,0 17-1,0-17 1,0 36 0,0-36-1,0 17-15</inkml:trace>
  <inkml:trace contextRef="#ctx0" brushRef="#br0" timeOffset="123936">26141 4286 0,'17'-35'16,"19"35"-16,-19-18 15,19-17-15,-19 17 16,1 1-16,-18 17 15,35-35-15,-17 17 16,-18 18-16,18-18 16,-1 1-1,-17 17 1,18 0-16,17 0 15,0 0-15,18 0 16,0 0-16,18 0 16,-1 0-16,36 0 15,-18 0-15,1 0 16,52-36-1,-53 36-15,-18 0 16,19 0-16,-1 0 16,0 0-16,-17 0 15,87 53-15,-105-35 16,53-18-16,0 35 15,-53 0-15,35-17 16,-70 0-16,17-1 16,18 19-16,-18-19 15,-17 19-15,17 16 16,0-16-16,-17 17 15,0 0-15,17-1 16,-35 19-16,0 17 16,0 0-16,0 71 15,0-18-15,0 53 16,0-35-16,0 35 15,0-18-15,0-17 16,0-35 0,0-18-16,0-36 15,0 18-15,0 18 16,0 0-16,0-18 15,0 18-15,-53 17 16,0 1-16,-18-1 16,1 1-16,-1-18 15,18-53-15,36-36 16,-19 19-16,-16-1 15,-1-18-15,0 1 16,-53-18-16,18 0 16,-36 0-16,18 0 15,-17 0-15,52 0 16,1 0-16,-36-18 15,35-17-15,1 0 16,35 0-16,-36 17 16,36-35-16,-1 35 15,19-17-15,-18-53 16,-1 17-16,19-34 15,-1-37-15,-35-34 16,18 17-16,-18-17 16,18 70-16,-36-53 15,53 54-15,1-19 16,-1 1-1,18 17-15,0-53 16,0 0-16,0 18 16,0 18-16,53-1 15,0-35-15,0 36 16,-18 17-16,18-17 15,-35 34-15,35 37 16,-53 34-16,0-17 16,0-1-16,17 19 15,-17 17 16</inkml:trace>
  <inkml:trace contextRef="#ctx0" brushRef="#br0" timeOffset="125128">9684 5609 0,'0'35'16,"-18"54"-1,0-1-15,1 18 16,-36 0-16,-18 17 15,36-17-15,-35 17 16,17-17-16,17 0 16,1-18-16,0 0 15,35-52-15,0-1 16,0-17-1,0-1-15,17-17 16,36 0-16,0 0 16,0 0-16,18 0 15,-1 0-15,36-35 16,35 35-16,-17 0 15,34 0-15,-34 18 16,-36 34-16,-17-34 16,-18 17-16,-36-35 15,-17 18-15,0-18 16,0 18-16,0 17 15,0-35-15,0 53 16,0-18-16,-17 0 16,-54 18-16,36 0 15,-36 0-15,18-18 16,-35 18-16,-35-17 15,34-1-15,-16-35 16,16 18-16,1-18 16,18 0-16,17 0 15,35 0-15,-35 0 16,18 0-1,-36-18-15,36 18 16,-18-18-16,-17-35 16,52 36-16,0 17 15,18-18-15</inkml:trace>
  <inkml:trace contextRef="#ctx0" brushRef="#br0" timeOffset="126624">9966 6033 0,'18'0'0,"17"0"15,0 17-15,-17-17 16,17 18-16,-35 17 15,53 53-15,-53-35 16,18 18-16,-1 35 16,-17-18-16,18 0 15,-18-17-15,0-1 16,0 18-16,-106 36 15,0 17-15,-17-18 16,-18 36-16,0-18 16,-18 0-16,71-53 15,52-70-15,36-18 16,-17 0-1,17-53 1,0-17-16,0-36 16,0 18-16,0-18 15,0-18-15,0-17 16</inkml:trace>
  <inkml:trace contextRef="#ctx0" brushRef="#br0" timeOffset="127288">11289 5433 0,'18'17'63,"34"1"-48,37-18-15,34 0 16,36 0-16,35 0 16,0 0-16,0 0 15,-53 0-15,-17 0 16,-72 18-16,-16-18 15,-1 17-15,-35 1 32,0 0-32,0 17 15,0 35-15,-35 36 16,-36 53-16,1 0 15,-36 17-15,0 18 16,0 36-16,-17-36 16,34 0-16,19-18 15,52-53-15,-35 36 16,18-35-16,17-19 15,-34 19-15,34-1 16,18-34-16,0-36 16,0-18-16,0-18 15,0 1 16,53-53-31,35-89 16,-17 36-16,17-18 16</inkml:trace>
  <inkml:trace contextRef="#ctx0" brushRef="#br0" timeOffset="128784">13353 6315 0,'0'0'16,"-18"0"0,0 0-16,1 17 15,-1-17-15,0 36 16,-34-36-1,16 35-15,19-17 16,-54 52-16,-17 1 16,0 17-16,35-35 15,-35 35-15,35-35 16,35-35-16,0 17 15,1-18-15,17-17 94,17 0-63,-17-17-15,18 17-16,-18-18 31,0 18 125,0-35-140,0 35-16,18-18 31,-1 18 16,-17-17-32,0-1-15,18 0 16,-18 18-16,0-35 15,18 0 1,-1-18-16,-17 18 16,53-18-16,-35 0 15,-18 53-15,17-36 16,1 1-1,0 35 1,-1 0 0,1 0-16,0 0 15,17 0-15,-17 0 16,52 35-16,-17 18 15,35 0-15,18 0 16,0-17-16,-18-1 16,53 0-16,-17-17 15,52 35-15,18-18 16,0 53-16,18-35 15,-54-18-15,-52-17 16,-35 17-16,-53-17 16,-18-18 46,0 17-46,-36 19-16,-52-1 15,-35 53-15,-19 18 16,-34 35-1,-18-17-15,-88 70 16,70-53-16,18 18 16,18-54-16,52 1 15,36-18-15,18-52 16,34 17-16,-17-36 15,36-17-15,17 18 16,0-18 46,0-18-46,17 1 0,-17 17-16,18 0 15,-18 0 1,35 0-16,-17 0 15,-18 0-15,35-18 16,-35 18-16,35 0 16,18-53-16</inkml:trace>
  <inkml:trace contextRef="#ctx0" brushRef="#br0" timeOffset="129816">15434 6509 0,'18'0'31,"-1"0"-31,-17 17 16,0 36 0,0 0-16,0 0 15,0-18-15,0 18 0,0-17 16,0 17-1,0-18-15,0 18 16,0-53-16,0 35 16,0 18-16,0-53 15,0 35-15,0 0 16,36-35-16,34 0 15,-17 0-15,35 0 16,-17 0-16,-18 0 16,-18 0-16,0 0 15,1 36-15,-36-36 31,0 35-15,0-17-16,0 35 16,0-53-16,-18 53 15,-17-18-15,-1 35 16,-17-34-16,-35 34 15,-18 1-15,18-1 16,-35 18-16,35-52 16,-18 34-16,53-70 15,0 18-15,35-18 16,18 0-1,-35 0-15,0 0 16,35-35-16,0-18 16,-36 0-16,19 18 15,17-18-15,0 0 16</inkml:trace>
  <inkml:trace contextRef="#ctx0" brushRef="#br0" timeOffset="131872">15258 6685 0,'0'-17'63,"70"17"-63,18 0 15,71 0-15,-35 0 16,52 0-16,-17-18 15,17 0-15,-52 1 16,-19-36-16,-52 35 16,-17 18-16,-19 0 15</inkml:trace>
  <inkml:trace contextRef="#ctx0" brushRef="#br0" timeOffset="139520">29528 4304 0,'17'0'0,"36"-18"15,-18 1-15,18 17 16,-17 0-16,16-18 15,54 18-15,18-18 16,-1-17-16,18 17 16,18 1-16,0-1 15,17 18-15,-52 0 16,34 0-1,-52 0-15,0 0 16,-53 0-16,0 35 16,18 1-16,-19 34 15,1-34-15,-35-19 16,35 36-16,-35-18 15,17 1-15,0-1 16,-17-17-16,17 34 16,-35-52-16,35 18 15,-35 0-15,18-18 16,-18 17-16,18 36 15,-18-17-15,0 34 16,0 18-16,0 1 16,-18 16-16,-35 89 15,18-52-15,17-37 16,-35 72-16,36-54 15,17 1-15,-18 17 16,-17 18-16,17-71 16,-35 70-16,35-52 15,-17-35-15,-18 70 16,18-70-1,17-1-15,-52 18 16,17-17-16,18-1 16,-1-34-16,19-19 15,17 1-15,-36 0 16,36-18-16,-17 0 15,17 0-15,-36 0 16,36 0-16,-17 0 16,-1 35-16,1-35 15,17 0 16,-18 0 172,18 18-156,0-1-31,0-17 186,-35 0-186,35 0-16,-18 0 16,-35 0-16,35 0 15,-34 18-15,-1-18 16,17 0-16,-17 17 15,18-17-15,17 0 16,-17 18-16,0-18 16,0 0-16,17 18 15,-35-18-15,0 0 16,0 0-16,-17 0 15,17 0-15,0 0 16,0 0-16,35-18 16,-17 0-16,17-17 15,-35-18-15,36 18 16,-1 0-16,-17-18 15,0-18-15,17 36 16,-17-18-16,17-18 16,0 19-16,1-19 15,17 18-15,-35-53 16,35 36-1,-18-19-15,0-34 16,18 52-16,-17 1 16,17-36-16,-18 18 15,18 17-15,0-52 16,0 52-16,0-52 15,0 17-15,35-17 16,-17 52-16,0-35 16,-18 36-16,17 17 15,-17 17-15,0 1 16,0 17-16,0 18 15,18-17-15,-18-1 94,0 1-78,-18-1-1,1 18 1,17-18-16,-36-17 15,19 17-15,-1-17 16,0 35 0,18-18-16,-35-17 15,35 35-15,-18-17 16,1-1-16,17-17 15,0 17 1,0 0-16,0 18 156,0-17-140,0 17-16,0-36 15,0 36-15,0-17 16,0-1-1,0 0-15,0 1 16,0-1-16,0 1 16,0-1-16,0-17 15,0 17-15,0 18 16,0-18-16,0 1 15,0-1 17,0 18 46,0-18 46</inkml:trace>
  <inkml:trace contextRef="#ctx0" brushRef="#br0" timeOffset="162809">8855 13564 0,'0'-17'47,"-18"17"-32,0 70 1,1 1-16,-54 88 16,36-18-16,-18 35 15,18 0-15,-36 1 16,54-36-16,-36-18 15,35-17-15,18-35 16,-18 17-16,18-17 16,0-36-16,0 18 15,-35 35-15,17-35 16,18 0-16,-17-18 15,17 0-15,0 1 16,0-19-16,0 1 16,0-18 30,35-18-30</inkml:trace>
  <inkml:trace contextRef="#ctx0" brushRef="#br0" timeOffset="164200">9402 14129 0,'0'0'16,"35"-36"15,-35 36-31,17 0 15,19-17-15,-1-1 16,0 18-16,18-17 16,0 17-16,0 0 15,0 0-15,0 0 16,-35 0-16,17 0 15,-18 0-15,1 0 16,0 0-16,-1 0 16,1 0-16,-18 17 15,18-17-15,-1 18 16,1-18-1,-18 17-15,18 1 0,-1 17 16,-17 1 0,0-1-1,0 0-15,0 36 16,0-18-16,0 0 15,0 0-15,0-1 16,-17-16-16,-19 17 16,36-18-16,0-17 15,-17-1-15,-1 18 16,0 18-16,-17-35 15,0 35-15,0 0 16,35-18-16,-71 36 16,53-36-16,1 0 15,-1-35-15,18 18 16,0 0-16,-18-1 15,1-17 1,17 0-16,-18 0 16,-35 0-16,36 0 15,-19 0-15,19 0 16,-54 0-16,18-35 15,18 0-15,-18-1 16,18 1 0,-1 0-16,1 0 15,-18-36-15,53 53 16,-35-35-16,17-35 15,1 35-15,17-35 16,0 0-16,0 17 16,0-34-16,0 52 15,0-18-15,0 36 16,0 17-16,0 0 15,0 18-15,35-35 16,0 35-16,-17 0 16,35 0-16,0 0 15,-36 0-15,19-17 16,-19 17-16,19-18 15,-36 18-15,17 0 16,1-18 0</inkml:trace>
  <inkml:trace contextRef="#ctx0" brushRef="#br0" timeOffset="169200">15646 653 0,'35'0'16,"0"0"-1,1 0 1,-19 0-16,36 0 16,-18 0-16,36 0 15,-36 0-15,36 0 16,-1-18-16,19 0 15,-54 18-15,18-17 16,-18 17-16,-35 0 16</inkml:trace>
  <inkml:trace contextRef="#ctx0" brushRef="#br0" timeOffset="169584">16228 459 0,'0'0'15,"-18"17"1,1 54-16,-1-36 16,18 53-16,-35-35 15,35-18-15,-36 71 16,36-70-16,0 17 15,0-18-15,0 35 16,0-34-16,0-19 16,0 19-16,0-19 15,0-17-15</inkml:trace>
  <inkml:trace contextRef="#ctx0" brushRef="#br0" timeOffset="169976">16316 1058 0,'18'0'16,"-18"0"-1,17 0-15,19 0 16,-36 0-16,35 0 15,0 0-15,36 0 16,34 0-16,-16 0 16,34 0-16,-52-17 15,35-1-15,-54 0 16,1-17-16,0 18 15,-53-1-15,36 18 16,-1-18-16,-35 1 16,17 17-16,1 0 15</inkml:trace>
  <inkml:trace contextRef="#ctx0" brushRef="#br0" timeOffset="170400">17039 741 0,'0'35'0,"0"0"16,0 18-16,0-35 16,0 35-16,0-18 15,0 0-15,0 18 16,0 18-16,0-1 15,0-17-15,0 18 16,0-1 0,0-34-16,0 17 15,0-18-15,0-17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07-16T18:11:00.0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17074 3016 0,'0'0'47,"0"36"-31,0 34-1,0 36-15,0-36 0,0 36 16,0 18 0,0-54-16,0 19 15,0 16-15,0-34 16,0 35-16,0-36 15,0 36-15,0-18 16,0-17-16,0 35 16,0-36-16,0-34 15,0-1-15,0 18 16,0-36-16,0 19 15,-17-19-15,17 1 16,0 0-16,-18 17 16,1-17-16,17 17 15,0 18-15,-18-36 16,18 36-16,-35-17 15,35-1-15,0-35 16,0 35-16,0-17 16,0-18-16,0 17 15,0 1-15,0 0 16,0-1-16,0 19 15,0-19-15,0 71 16,-18-52 0,18 17-16,-18-18 15,-17 35-15,35-34 16,0-36-1,0 17 17,0-17-17,0 36-15,0-19 16,0 36-16,0-35 15,0-18-15,0 35 16,0-17 0,0-18 15,0 35-16,0-17-15,0 17 16,0-17 0,0-1-16,0 1 15,0-1-15</inkml:trace>
  <inkml:trace contextRef="#ctx0" brushRef="#br0" timeOffset="2168">17022 3016 0,'17'-17'16,"-17"-1"46,18 18-62,35-18 16,-36 18-1,54 0-15,-36-17 0,89-19 16,-36 36 0,0-17-16,0-1 15,71 18-15,-71 0 16,-17 0-16,35 0 15,-1 0-15,-34 0 16,17 0-16,0 0 16,-17 0-16,17 0 15,-35 0-15,0 0 16,0 0-16,0 0 15,-36 0-15,1 0 16,0 0-16,-18 0 16,17 18-16,-17-18 15,18 17-15,-18 36 16,0-53-16,0 36 15,0 34-15,0 1 16,0 52-16,0 54 16,0-19-16,-35 72 15,17-36-15,-17 0 16,-18-71-16,35-17 15,18-18 1,-17-17-16,17-36 16,-36 36-16,36-18 15,0-1-15,-17 54 16,17-53-16,0 18 15,-18-1-15,0 18 16,1-70-16,17 35 16,0-35-16,0 17 15,-18-35 16,0 18-15,18-18 0,-17 17-16,-18 19 15,17-19-15,-17 36 16,17 0-16,0-35 15,1 35-15,17-36 16,-18 18-16,0 1 16,18 17-16,-17-18 15,-1 0-15,1 36 16,17-1-1,-36 19-15,19-1 16,-1-35-16,0-18 16,18 0-16,0-35 15,-17 0 48,-1 0-48,18 0-15,-18 0 16,1 0-16,-1 0 15,-17 0-15,0 0 16,-1 0-16,-17 0 16,36-17-16,-54-1 15,54 0-15,-36 18 16,35-17-16,-35-1 15,53 18-15,-35-18 16,17 18-16,-17 0 16,17-17-16,-35 17 15,18 0-15,-18-18 16,-17 0-16,34 1 15,-17-1-15,18 18 16,35 0 0,-18 0 62,1 0-47,-1 0-16,18 0 1,-17-17-16,-1 17 16,0-18-16,18 18 15,-17 0-15,-36-18 16,53 18-1,-36-17 1,36 17 0,-17 0 77,17-18-62,0 18 141,0 0-156</inkml:trace>
  <inkml:trace contextRef="#ctx0" brushRef="#br0" timeOffset="5496">12030 13406 0,'0'-18'16,"-18"18"-16,18-18 16,-18 18-16,-17-17 15,0-1-15,17 18 16,-35 0-16,18-18 15,-35 18-15,17-17 16,-18 17-16,-17 0 16,17 0-16,-52 0 15,-18 0-15,-18 70 16,18-52-16,17 52 15,36-17-15,53-35 16,17 35-16,1-35 16,17 17-16,0 18 15,0-18-15,0 36 16,0-18-16,0-1 15,0-16 1,17 34-16,1-34 16,-18-1-16,18 0 15,-1 0-15,1-35 16,-1 0-16,1 0 15,0 0-15,-1 0 16,1 0-16,0 0 16,17 0-16,0 0 15,18 0-15,0 0 16,-18 0-16,18 0 15,35-70-15,1 17 16,-54 18-16,35-36 16,1 1-16,0-19 15,-19 1-15,-16 18 16,17 34-16,-36 1 15,36-36-15,-35 54 16,17-36-16,-35 53 16,35-35-16,-17 17 15,0 0-15,-1 1 16,-17 17-16,36-36 15,-36 36 1,0-17 0,17-1-1,-17 89 63,0 35-78,0 35 16,0 0-16,-17 0 15,-19 35-15,-34-17 16,70-71-16,-18 18 16,18 0-16,0-36 15,0 72-15,0-37 16,0 19-16,0 35 15,0-54-15,0 37 16,0-19-16,0-70 16,0-18-16,0-17 15,0 0-15,0-1 47,0 1-31,18-18-1,-18 17 32,0 1 0,0 0-47,17-1 15,1 1-15,0 0 16</inkml:trace>
  <inkml:trace contextRef="#ctx0" brushRef="#br0" timeOffset="6504">14376 12894 0,'0'0'47,"0"-18"-32,0 1-15,53-36 16,35 35-16,35-52 15,-35 34-15,54-17 16,-37 36-16,-34 17 16,17 0-16,-35 0 15,-35 0-15,35 0 16,-18 35-16,-35 18 15,53 53-15,-53-36 16,17 19-16,-17-19 16,0 54-16,0-19 15,0-16-15,-52 87 16,-19 18-16,-17-18 15,-18-17-15,0 18 16,0-19-16,18 1 16,18-71-16,34-35 15,1 0-15,17-18 16,1 1-16,-1 17 15,18-18 1,0 18-16,0 0 16,0-36-16,0 1 15,18 17-15,-18-35 16,17 0-16,-17 0 15,36 0-15,-1 0 16,0 0-16,-17-35 16,52-53-16,-34 0 15,17 17-15,-36-35 16,1 0-16,-18-17 15,0-1-15,-35 1 16,-36-1-16,-17-17 16,-53-17-16,70 34 15,-52-17-15,35 53 16,-1-18-16,36 18 15,-35-36-15,35 54 16</inkml:trace>
  <inkml:trace contextRef="#ctx0" brushRef="#br0" timeOffset="7192">16704 13088 0,'18'0'0,"-1"0"16,1 0-16,35 0 15,-18 0-15,18-18 16,53 1 0,17-1-16,18-17 15,36 17-15,17 1 16,-53-1-16,18-17 15,-106 35-15,-18 0 16,-17 0 0,-18 0-1,0 17-15,0 36 16,0 0-16,0 53 15,0-18-15,0 36 16,0 34-16,-18 72 16,-17-19-16,-54 107 15,-16-18-15,16 88 16,19-141-16,35-53 15,17-18-15,18-88 16,0-35-16,0-35 16,0 0-16,0-18 15,0 0 1,18-18-1,52-70-15</inkml:trace>
  <inkml:trace contextRef="#ctx0" brushRef="#br0" timeOffset="7880">20003 12788 0,'0'-17'15,"-18"17"16,-35 35-31,35 35 16,-35 19-16,-35 69 16,53-17-16,-36 36 15,36-1-15,-18 1 16,36-36-16,17-35 15,0 17-15,0-52 16,17-36-16,1-17 16,17 52-16,-17-70 15,-1 35-15,1-35 16,17 0-16,-17 0 15,0 0-15,-1 0 16,1 0-16,-1 0 31,-17 0-31,0-17 16,0-1-1,0-17-15,-35-18 0,0 18 16,-36 35 0,1-36-16,52 19 15,1-1-15</inkml:trace>
  <inkml:trace contextRef="#ctx0" brushRef="#br0" timeOffset="8576">23319 12771 0,'-18'0'15,"-53"70"-15,54 1 16,-89 70-16,35-18 15,1 36-15,52-53 16,1 17-16,17-105 16,0 17-16,0 18 15,0-53-15,17 0 16,18 18-16,1-1 15,17 1-15,-36 0 16,72 17-16,-19 0 16,18 36-16,0-1 15,-17-17-15,-53-17 16,-18 16-1,0-16-15,0-1 0,0 18 16,0-35 0,0 52-16,-36-17 15,1 0-15,0-18 16,-18 53-16,0-17 15,-18-53-15,-17 35 16,18-18-16,-36 18 16,0-53-16,35 0 15,36 0-15,0 0 16</inkml:trace>
  <inkml:trace contextRef="#ctx0" brushRef="#br0" timeOffset="8925">23372 13088 0,'52'-35'78,"-16"35"-62,34-53-16,1 18 15,-18 35-15,35-53 16</inkml:trace>
  <inkml:trace contextRef="#ctx0" brushRef="#br0" timeOffset="9384">25329 12400 0,'0'35'16,"-35"71"-1,18-53-15,-19 88 16,1-17-16,17-18 15,-17-1-15,0-16 16,35-36-16,0-18 16,0 0-16,0 0 15,0-17-15,17 0 16,19 17-16,-19-17 15,36-1-15,0 18 16,-18-35-16,36 0 16,35 0-16,-18 0 15,0-35-15,0-18 16,-52 18-1,52 0-15,-53-1 0</inkml:trace>
  <inkml:trace contextRef="#ctx0" brushRef="#br0" timeOffset="9769">25770 13194 0,'-35'53'0,"18"-36"16,-19 36-16,1 36 15,0-37-15,-1 37 16,19-19-16,-36 18 16,53 1-16,-18-1 15,1 18-15,-1 17 16,0 1-1,1 34-15,17-34 0,0-54 16,0-17 0,0-53-16,0 36 15,0-36-15,0 0 16,35 0-16,35-36 15,19-70-15</inkml:trace>
  <inkml:trace contextRef="#ctx0" brushRef="#br0" timeOffset="10560">28028 12506 0,'18'-18'47,"17"18"-47,18 0 15,-18 0-15,36-17 16,-1 17-16,54-18 16,-36 18-16,0 0 15,-35 0-15,-18 0 16,-35 0-16,18 0 15,-18 35 1,0 54-16,0-1 16,-70 18-16,-1-1 15,36-34-15,-53 52 16,35-70-16,0 18 15,35-36-15,-17 0 16,17 1-16,1-36 16,-1 35-16,18-17 15,0 35-15,0-18 16,0-18-16,0-17 15,0 36-15,35 17 16,0-36 0,1-17-16,52 36 15,-53-19-15,-17-17 16,17 18-16,0-18 15,1 53-15,-19-53 16,-17 17 0,0 36-16,0-17 15,0-19-15,0 19 16,0-1-16,-17 18 15,-1-36-15,-17 36 16,17-35-16,-35 17 16,0-35-16,-17 35 15,17-35-15,-18 36 16,1-36-16,17 0 15,35 0-15</inkml:trace>
  <inkml:trace contextRef="#ctx0" brushRef="#br0" timeOffset="11265">30709 12488 0,'0'18'15,"0"-18"-15,0 18 32,18-1-32,17-17 15,1 0-15,16 0 16,19 0-16,-36 0 15,18 0-15,0 18 16,-35 17-16,-18-35 16,17 18-16,-17 35 15,0 17-15,0 1 16,0 52-16,0-52 15,-70 70-15,52-70 16,-70 52-16,0 18 16,0-53-16,-1 36 15,36-54-15,1 1 16,-1 17-16,35-35 15,0 35-15,18-70 16,0 17-16,0-17 16,18-1-16,0-17 15,52 0-15,1 0 16,17 0-1,-17 0-15,52 0 0,-17-17 16</inkml:trace>
  <inkml:trace contextRef="#ctx0" brushRef="#br0" timeOffset="12064">33038 12506 0,'0'0'0,"17"53"16,-17 0-16,0 0 15,0 17-15,18 1 16,-18-18-16,18 17 16,-1 36-16,-17-18 15,18 18-15,-18 35 16,35-17-16,-35-1 15,0 18-15,0-35 16,0 18-16,0-71 16,0-18-16,18-18 15</inkml:trace>
  <inkml:trace contextRef="#ctx0" brushRef="#br0" timeOffset="14816">32526 10971 0,'18'0'16,"-1"18"-16,-17-18 16,53 18-1,-35-18-15,35 0 16,17 17-16,1 1 15,35-18 1,35 0-16,-35 0 16,35 0-16,-18 0 15,-34 0-15,-19 0 16,18 0-16,-35 0 15,-18 0-15,-35 0 16,18 18-16,0-18 16,-1 17-16,1 1 15,17 35-15,-52-36 16,70 36-16,-89-35 15,54 35-15,-36-35 16,18-1-16,-17 1 16,17 17-16,-18 0 15,18-17-15,18 70 16,-36-17-16,18 52 15,0 18-15,0 18 16,0 35-16,0 0 16,0 0-16,0 0 15,0-17-15,0-54 16,0 36-16,0-18 15,0-18 1,-35 54-16,-1-1 16,19 18-16,-1-53 15,1 36-15,-36-1 16,35-52-16,18-54 15,-18 18-15,18-35 16,0-53-16,0 18 16,-17 0 15,-1-1 0,18-17-15,-18 18-1,18 17 1,-35 0-16,18 1 15,17 17-15,-18-36 16,-17 36-16,17 0 16,18-35-16,0 17 15,-18 0-15,-17 18 16,35-35-16,0 52 15,0-17-15,-18 18 16,-17-36 0,18 18-16,17-18 15,0-17-15,-18 0 16,18-1-16,0-17 15,-18 35-15,18 1 16,-17-19 0,-1-17-16,18 18 15,0 0-15,0-1 16,-18-17-1,18 0 17,-17 0-17,17 18-15,-18-18 16,0 0-16,1 0 15,-1 18-15,0-18 16,-17 0-16,0 0 16,0 0-16,-18 0 15,0 0-15,-18 0 16,-17 0-16,18 0 15,-1 0-15,18 0 16,18 0 0,-18 0-16,0 0 15,0 0-15,0 0 16,-17 0-16,17 0 15,-18 0-15,1 17 16,17 1-16,35-18 16,18 0-16,-35 0 15,35 0 1,-18 0-1,18 0 17,-18-18 46,18 18-63,0-17-15,0-1 16,0 0-16,0 1 15,0-1 17,0 0-1,0 18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07-16T18:29:35.3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13511 6068 0,'-35'-18'16,"0"18"-16,0 0 16,-18 0-16,-18 0 15,-35 0-15,36 0 16,-1 0-16,-70 53 15,35-18-15,0 36 16,1-1 0,16 1-16,36-36 15,1 1-15,16 52 16,-17 0-16,18-35 15,17-18-15,18 18 16,0 0-16,0-35 16,0 17-16,0-17 15,53-18-15,0 0 16,0 0-16,18 0 15,52-36-15,-17-34 16,35 17-16,-53-18 16,53 1-16,-35 17 15,-18-18-15,1 1 16,-36-1-16,-18 18 15,18-35-15,-36 53 16,1-36-16,-18 36 16,18 0-16,-18 17 15,0 0-15,0 1 16,0 17 46,0 35-62,0 36 16,-18 34-16,-17-16 15,17-19-15,18 54 16,-18-19-16,18 19 16,0 17-16,0 35 15,0-35-15,0 18 16,0 0-16,71-36 15,-18-52-15,0-18 16,-35-18-16,34-35 16,-16 0-16</inkml:trace>
  <inkml:trace contextRef="#ctx0" brushRef="#br0" timeOffset="887.0887">14446 6862 0,'0'0'47,"0"17"-47,0-17 16,0 35-16,0-17 15,0 35-15,0 0 16,0-35-16,0 34 15,0-34-15,0 17 16,0-35-16,0 18 16,-17 17-16,17-35 15,0 18-15,0 0 16,0-1-16,0-17 15,0 0 48,0-53-63,0 0 15,0 0-15,0 18 16,0-18-16,0 18 16,0 0-16,0 35 15,0-36 282,0 19-266</inkml:trace>
  <inkml:trace contextRef="#ctx0" brushRef="#br0" timeOffset="1335.1335">14235 6632 0,'0'0'31,"17"0"-16,54 36-15,-1 16 16,1 19-16,35 35 16,0 17-16,17-17 15,1 35-15,34 0 16,-34-35-16,34 18 15,-69-54-15,-54-52 16,0-1-16,-35-17 16,36 0 62</inkml:trace>
  <inkml:trace contextRef="#ctx0" brushRef="#br0" timeOffset="1711.171">15487 6879 0,'-53'0'16,"35"35"-16,-35 18 15,-35 36-15,0-1 16,0 0-16,-18 0 15,0 18-15,-17 0 16,35-18-16,52-53 16,1 53-16,0-52 15,17-1-15,0-17 16,18-1-16,-17-17 15</inkml:trace>
  <inkml:trace contextRef="#ctx0" brushRef="#br0" timeOffset="2488.2487">19121 6509 0,'-18'0'0,"-35"0"16,-18 0-16,1 0 15,-54 53-15,-34 35 16,34-35-16,-35 35 15,89-35-15,35 35 16,17-53-16,18 18 16,0-17-16,0-19 15,0-17-15,0 18 16,18-1-16,52-17 15,1 0-15,17 0 16,18 0-16,88-52 16,-18 16-16,36-34 15,17-36-15,-70 35 16,-53-17-16,-36 35 15,-52-35-15,-18 70 16,35-35-16,-35 18 16,0 18-16,0-1 15,0 18 1,0 0-1,-35 0-15,0 0 16,-18 53 0,-18 35-16,36-17 15,-36 34-15,71 1 16,-17-35-16,17 52 15,0-17-15,0-53 16,17 18-16,19-36 16,-1 18-16,0-36 15,18 1-15,0-18 16,18 0-16,-19 0 15,19 0-15,-18 0 16,18-35-16,34-53 16</inkml:trace>
  <inkml:trace contextRef="#ctx0" brushRef="#br0" timeOffset="2855.2855">20320 7038 0,'0'0'31,"106"0"-31,0 0 16,17 0-16,54 0 15,-36 0-15,53 0 16,0 0-16,-53-18 16,0-52-16,-88 70 15,-36-36-15,36 1 16,-53 18-16,18-19 15,-18 19-15</inkml:trace>
  <inkml:trace contextRef="#ctx0" brushRef="#br0" timeOffset="3167.3167">22102 6297 0,'0'35'16,"0"106"-16,0-35 15,0 71-15,-18 17 16,0-18-16,1 18 15,-19-53-15,36-17 16,0-18-16,0-36 16,0-70-16,0 35 15,0-17-15</inkml:trace>
  <inkml:trace contextRef="#ctx0" brushRef="#br0" timeOffset="3719.3719">13176 10566 0,'0'17'0,"18"1"16,52 35-16,-17-18 15,53 53-15,53-35 16,35 53-16,88-35 15,-35-1-15,0-17 16,-53 0-16,18-18 16,-1 18-16,-52-35 15,-35 0-15,-18-1 16,-1-17-16,-69 35 15,-19-35-15,1 0 16</inkml:trace>
  <inkml:trace contextRef="#ctx0" brushRef="#br0" timeOffset="4039.4039">15328 10530 0,'-88'106'16,"-18"53"-16,53-88 15,-17-1-15,-1 1 16,1 17-16,-1-18 16,-17 36-16,17-18 15,1 1-15,-18-1 16,70-35-16,-35-36 15,53 19-15</inkml:trace>
  <inkml:trace contextRef="#ctx0" brushRef="#br0" timeOffset="4735.4734">17833 10319 0,'-71'0'0,"18"0"16,-17 35-16,-18 0 15,0 18-15,-1 18 16,19-18-16,-1 0 15,1 35-15,17 18 16,35-1-16,-17 1 16,35-17-16,0 16 15,0-34-15,53 17 16,0-17-16,-18-54 15,35-17-15,1 0 16,88-35-16,-53-36 16,-1-34-16,-34-19 15,17-52-15,-53-1 16,-17 54-16,17-36 15,-35 71-15,18 17 16,-18 18 0,0 18-16,0 18 15,0-1-15,0 18 16,0-18 31,0 18-47,0 18 15,-18 52-15,18-17 16,0 18-16,0-18 15,0 0-15,18-18 16,35 36-16,-35-36 16,-1-35-16,19 35 15,-19 0-15,18-17 16,-17 0-16,35-1 15,35-17-15,0 0 16</inkml:trace>
  <inkml:trace contextRef="#ctx0" brushRef="#br0" timeOffset="5127.5127">18768 10689 0,'35'0'31,"36"0"-31,-18 0 16,35 0-16,53 0 15,35 0-15,36-53 16,-53 0-16,17 0 16,-52 18-16,-36-18 15,-18 18-15,1 0 16,-36-1-16,0 19 15,-17-19-15</inkml:trace>
  <inkml:trace contextRef="#ctx0" brushRef="#br0" timeOffset="5551.5551">20796 10160 0,'141'53'0,"-35"0"15,-18 17-15,-35 1 16,18 0-16,-36-36 15,-17 0-15,-18 18 16,0 18-16,0 17 16,-18-35-16,-70 52 15,-18 19-15,0-18 16,-52 0-16,-1-18 15,53-18-15,53-34 16,18-19 0,52 1 30,54-18-46,0 0 16,52 0-16,0 0 16,-17 0-16,71 0 15,17 0-15</inkml:trace>
  <inkml:trace contextRef="#ctx0" brushRef="#br0" timeOffset="5903.5903">13758 13864 0,'0'0'15,"0"0"1,36 0-16,-19 0 15,19-17-15,34 17 16</inkml:trace>
  <inkml:trace contextRef="#ctx0" brushRef="#br0" timeOffset="6088.6088">16016 13847 0,'35'0'15,"18"-18"-15,-35 18 16,0-18-16,17 18 15,18 0 1,17 0 0,107 0-16,-1 0 15</inkml:trace>
  <inkml:trace contextRef="#ctx0" brushRef="#br0" timeOffset="6239.6239">18680 13758 0,'35'-17'16,"-35"17"-16,35 0 15,-17 0-15,-1-18 16,36 18-16,0-35 16,18 17-16</inkml:trace>
  <inkml:trace contextRef="#ctx0" brushRef="#br0" timeOffset="6399.6399">19720 13564 0,'0'0'0,"36"0"16,-19 0-1,54-35-15,-36 35 16,71 0-16,35 0 16,88 0-16,18 0 15</inkml:trace>
  <inkml:trace contextRef="#ctx0" brushRef="#br0" timeOffset="7239.7239">25541 12030 0,'18'35'31,"-18"88"-15,0 54-16,0 35 15,0 87-15,70-16 16,-52 34-16,53 18 16,-36-70-16,-18-36 15,54-35-15,-36-17 16,1-54-16,-36 1 15,17-54-15,-17-52 16,0-18-16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F1091-CB1A-4969-9399-67B835D38376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5D864-12B8-493B-B0C6-1470ED31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5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B824-4ED6-124D-A8AC-1BDBCDB887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77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7DB824-4ED6-124D-A8AC-1BDBCDB887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440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47DD-AA6B-4837-BE66-72D41637A6B0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068-47BA-466B-879A-7A778765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5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47DD-AA6B-4837-BE66-72D41637A6B0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068-47BA-466B-879A-7A778765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2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47DD-AA6B-4837-BE66-72D41637A6B0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068-47BA-466B-879A-7A778765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47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Second Line</a:t>
            </a:r>
            <a:br>
              <a:rPr lang="en-US" dirty="0" smtClean="0"/>
            </a:br>
            <a:r>
              <a:rPr lang="en-US" dirty="0" smtClean="0"/>
              <a:t>Third Line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 smtClean="0"/>
              <a:t>Single-line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2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8" y="1120950"/>
            <a:ext cx="11429081" cy="5262212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defRPr sz="216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defRPr sz="1920">
                <a:solidFill>
                  <a:schemeClr val="accent1"/>
                </a:solidFill>
              </a:defRPr>
            </a:lvl4pPr>
            <a:lvl5pPr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4034519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out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7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376416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4188133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5" y="1780171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6" y="1048961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353252" y="1781903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353253" y="1050692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8260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2859041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6" y="1780171"/>
            <a:ext cx="369917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7" y="1048961"/>
            <a:ext cx="369917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246908" y="178190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246909" y="105069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8208080" y="177662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8208081" y="104541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282604" y="6462901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311256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left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025526"/>
            <a:ext cx="10972800" cy="5235575"/>
          </a:xfrm>
        </p:spPr>
        <p:txBody>
          <a:bodyPr anchor="ctr"/>
          <a:lstStyle>
            <a:lvl1pPr marL="0" indent="0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 smtClean="0"/>
              <a:t>Click to edit definition, key point, or quote</a:t>
            </a:r>
          </a:p>
          <a:p>
            <a:pPr lvl="1"/>
            <a:r>
              <a:rPr lang="en-US" dirty="0" smtClean="0"/>
              <a:t>Click to edit quoted name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title, or delete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3827453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87432" y="1025526"/>
            <a:ext cx="11094108" cy="5235575"/>
          </a:xfrm>
        </p:spPr>
        <p:txBody>
          <a:bodyPr anchor="ctr"/>
          <a:lstStyle>
            <a:lvl1pPr marL="0" indent="0" algn="ctr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 smtClean="0"/>
              <a:t>Click to edit definition, key point, or quote</a:t>
            </a:r>
          </a:p>
          <a:p>
            <a:pPr lvl="1"/>
            <a:r>
              <a:rPr lang="en-US" dirty="0" smtClean="0"/>
              <a:t>Click to edit quoted name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title, or delete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3880693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r image (with caption and optional descrip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032000" y="1127635"/>
            <a:ext cx="8128000" cy="3874181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lvl="0"/>
            <a:r>
              <a:rPr lang="en-US" noProof="0" dirty="0" smtClean="0"/>
              <a:t>Insert photo or art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032000" y="5065975"/>
            <a:ext cx="8128000" cy="475079"/>
          </a:xfrm>
        </p:spPr>
        <p:txBody>
          <a:bodyPr anchor="ctr"/>
          <a:lstStyle>
            <a:lvl1pPr>
              <a:buNone/>
              <a:defRPr sz="2880" baseline="0"/>
            </a:lvl1pPr>
          </a:lstStyle>
          <a:p>
            <a:pPr lvl="0"/>
            <a:r>
              <a:rPr lang="en-US" dirty="0" smtClean="0"/>
              <a:t>Click to edit photo or art title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0" y="5599375"/>
            <a:ext cx="8128000" cy="716947"/>
          </a:xfrm>
        </p:spPr>
        <p:txBody>
          <a:bodyPr/>
          <a:lstStyle>
            <a:lvl1pPr>
              <a:buNone/>
              <a:defRPr lang="en-US" sz="168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dirty="0" smtClean="0"/>
              <a:t>Click to edit description or explanation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2813990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47DD-AA6B-4837-BE66-72D41637A6B0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068-47BA-466B-879A-7A778765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987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(with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3956108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id white (for larger image; without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109728" tIns="54864" rIns="109728" bIns="54864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04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elvetica Neue Bold Condensed" charset="0"/>
              <a:ea typeface="ヒラギノ角ゴ ProN W6" charset="0"/>
              <a:cs typeface="ヒラギノ角ゴ ProN W6" charset="0"/>
              <a:sym typeface="Helvetica Neue Bold Condensed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342D3F-0964-674F-886D-75E26F7BF682}" type="slidenum">
              <a:rPr lang="en-US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2186600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Second Line</a:t>
            </a:r>
            <a:br>
              <a:rPr lang="en-US" dirty="0" smtClean="0"/>
            </a:br>
            <a:r>
              <a:rPr lang="en-US" dirty="0" smtClean="0"/>
              <a:t>Third Line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 smtClean="0"/>
              <a:t>Single-line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1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8408AE49-208F-418E-A2C4-A90B42CE291C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FEF-3449-4FEE-BD55-D9C7DC65A2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7301542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47DD-AA6B-4837-BE66-72D41637A6B0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068-47BA-466B-879A-7A778765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5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47DD-AA6B-4837-BE66-72D41637A6B0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068-47BA-466B-879A-7A778765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4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47DD-AA6B-4837-BE66-72D41637A6B0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068-47BA-466B-879A-7A778765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1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47DD-AA6B-4837-BE66-72D41637A6B0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068-47BA-466B-879A-7A778765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6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47DD-AA6B-4837-BE66-72D41637A6B0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068-47BA-466B-879A-7A778765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7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47DD-AA6B-4837-BE66-72D41637A6B0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068-47BA-466B-879A-7A778765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8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47DD-AA6B-4837-BE66-72D41637A6B0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068-47BA-466B-879A-7A778765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0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647DD-AA6B-4837-BE66-72D41637A6B0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F0068-47BA-466B-879A-7A778765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2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/>
        </p:nvSpPr>
        <p:spPr bwMode="auto">
          <a:xfrm>
            <a:off x="0" y="0"/>
            <a:ext cx="11025475" cy="794742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8128" y="95308"/>
            <a:ext cx="11715751" cy="62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en-US" dirty="0" smtClean="0">
                <a:sym typeface="Helvetica Neue Bold Condensed" charset="0"/>
              </a:rPr>
              <a:t>Click to edit title</a:t>
            </a:r>
            <a:endParaRPr lang="en-US" dirty="0">
              <a:sym typeface="Helvetica Neue Bold Condensed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128" y="1088232"/>
            <a:ext cx="11324703" cy="525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 smtClean="0">
                <a:sym typeface="Helvetica Neue Bold Condensed" charset="0"/>
              </a:rPr>
              <a:t>Click to edit text</a:t>
            </a:r>
          </a:p>
          <a:p>
            <a:pPr lvl="1"/>
            <a:r>
              <a:rPr lang="en-US" dirty="0" smtClean="0">
                <a:sym typeface="Helvetica Neue Bold Condensed" charset="0"/>
              </a:rPr>
              <a:t>Second level</a:t>
            </a:r>
          </a:p>
          <a:p>
            <a:pPr lvl="2"/>
            <a:r>
              <a:rPr lang="en-US" dirty="0" smtClean="0">
                <a:sym typeface="Helvetica Neue Bold Condensed" charset="0"/>
              </a:rPr>
              <a:t>Third level</a:t>
            </a:r>
          </a:p>
          <a:p>
            <a:pPr lvl="3"/>
            <a:r>
              <a:rPr lang="en-US" dirty="0" smtClean="0">
                <a:sym typeface="Helvetica Neue Bold Condensed" charset="0"/>
              </a:rPr>
              <a:t>Fourth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5722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60" b="1" i="0" baseline="0">
          <a:solidFill>
            <a:schemeClr val="tx1"/>
          </a:solidFill>
          <a:latin typeface="+mj-lt"/>
          <a:ea typeface="+mj-ea"/>
          <a:cs typeface="Helvetica Neue"/>
          <a:sym typeface="Helvetica Neue Bold Condense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5pPr>
      <a:lvl6pPr marL="32131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6pPr>
      <a:lvl7pPr marL="64262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7pPr>
      <a:lvl8pPr marL="96393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8pPr>
      <a:lvl9pPr marL="128524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9pPr>
    </p:titleStyle>
    <p:bodyStyle>
      <a:lvl1pPr marL="749935" indent="-482600" algn="l" rtl="0" eaLnBrk="1" fontAlgn="base" hangingPunct="1">
        <a:spcBef>
          <a:spcPts val="0"/>
        </a:spcBef>
        <a:spcAft>
          <a:spcPts val="1200"/>
        </a:spcAft>
        <a:buSzPct val="100000"/>
        <a:buFont typeface="Lucida Grande" charset="0"/>
        <a:buChar char="‣"/>
        <a:defRPr sz="2880" b="1" i="0">
          <a:solidFill>
            <a:schemeClr val="tx1"/>
          </a:solidFill>
          <a:latin typeface="+mj-lt"/>
          <a:ea typeface="+mn-ea"/>
          <a:cs typeface="Helvetica Neue"/>
          <a:sym typeface="Helvetica Neue Bold Condensed" charset="0"/>
        </a:defRPr>
      </a:lvl1pPr>
      <a:lvl2pPr marL="1124585" indent="-482600" algn="l" rtl="0" eaLnBrk="1" fontAlgn="base" hangingPunct="1">
        <a:spcBef>
          <a:spcPts val="0"/>
        </a:spcBef>
        <a:spcAft>
          <a:spcPts val="600"/>
        </a:spcAft>
        <a:buClr>
          <a:srgbClr val="9A9A9A"/>
        </a:buClr>
        <a:buSzPct val="75000"/>
        <a:buFont typeface="Baskerville" charset="0"/>
        <a:buChar char="•"/>
        <a:defRPr sz="240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2pPr>
      <a:lvl3pPr marL="1499870" indent="-482600" algn="l" rtl="0" eaLnBrk="1" fontAlgn="base" hangingPunct="1">
        <a:spcBef>
          <a:spcPts val="0"/>
        </a:spcBef>
        <a:spcAft>
          <a:spcPts val="300"/>
        </a:spcAft>
        <a:buClr>
          <a:srgbClr val="9A9A9A"/>
        </a:buClr>
        <a:buSzPct val="75000"/>
        <a:buFont typeface="Baskerville" charset="0"/>
        <a:buChar char="-"/>
        <a:defRPr sz="216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3pPr>
      <a:lvl4pPr marL="1874520" indent="-482600" algn="l" rtl="0" eaLnBrk="1" fontAlgn="base" hangingPunct="1">
        <a:spcBef>
          <a:spcPts val="0"/>
        </a:spcBef>
        <a:spcAft>
          <a:spcPts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4pPr>
      <a:lvl5pPr marL="2249170" indent="-482600" algn="l" rtl="0" eaLnBrk="1" fontAlgn="base" hangingPunct="1">
        <a:spcBef>
          <a:spcPts val="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5pPr>
      <a:lvl6pPr marL="263525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6pPr>
      <a:lvl7pPr marL="302133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7pPr>
      <a:lvl8pPr marL="3406775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8pPr>
      <a:lvl9pPr marL="379222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9pPr>
    </p:bodyStyle>
    <p:otherStyle>
      <a:defPPr>
        <a:defRPr lang="en-US"/>
      </a:defPPr>
      <a:lvl1pPr marL="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8544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7089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5697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4241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2849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1394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0002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08546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emf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497" y="1674517"/>
            <a:ext cx="6635317" cy="470370"/>
          </a:xfrm>
        </p:spPr>
        <p:txBody>
          <a:bodyPr anchor="ctr"/>
          <a:lstStyle/>
          <a:p>
            <a:r>
              <a:rPr lang="en-US" sz="2400" dirty="0" smtClean="0"/>
              <a:t>CIT Summer Course</a:t>
            </a:r>
            <a:endParaRPr lang="en-US" sz="2400" dirty="0">
              <a:latin typeface="Impact" panose="020B0806030902050204"/>
              <a:cs typeface="Impact" panose="020B080603090205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4750" y="2145030"/>
            <a:ext cx="7591425" cy="1316990"/>
          </a:xfrm>
        </p:spPr>
        <p:txBody>
          <a:bodyPr anchor="ctr"/>
          <a:lstStyle/>
          <a:p>
            <a:r>
              <a:rPr lang="en-US" sz="3840" smtClean="0"/>
              <a:t>function</a:t>
            </a:r>
            <a:endParaRPr lang="en-US" sz="384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141620" y="3769458"/>
            <a:ext cx="9006840" cy="954143"/>
          </a:xfrm>
        </p:spPr>
        <p:txBody>
          <a:bodyPr anchor="ctr"/>
          <a:lstStyle/>
          <a:p>
            <a:pPr marL="3175" indent="0">
              <a:spcAft>
                <a:spcPts val="0"/>
              </a:spcAft>
              <a:buNone/>
            </a:pPr>
            <a:r>
              <a:rPr lang="en-US" sz="2400" dirty="0"/>
              <a:t>Huyunting Huang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2131031" y="4419065"/>
            <a:ext cx="9017429" cy="592666"/>
          </a:xfrm>
        </p:spPr>
        <p:txBody>
          <a:bodyPr anchor="ctr"/>
          <a:lstStyle/>
          <a:p>
            <a:pPr marL="317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2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rPr>
              <a:t>Master Student of CIT</a:t>
            </a:r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609600" y="5680576"/>
            <a:ext cx="10972800" cy="1182650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 dirty="0"/>
          </a:p>
        </p:txBody>
      </p:sp>
      <p:sp>
        <p:nvSpPr>
          <p:cNvPr id="8" name="Rectangle 1"/>
          <p:cNvSpPr/>
          <p:nvPr/>
        </p:nvSpPr>
        <p:spPr bwMode="auto">
          <a:xfrm>
            <a:off x="609600" y="1"/>
            <a:ext cx="10972800" cy="1065425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6147037" y="5886628"/>
            <a:ext cx="5334823" cy="829499"/>
          </a:xfrm>
        </p:spPr>
        <p:txBody>
          <a:bodyPr anchor="ctr"/>
          <a:lstStyle/>
          <a:p>
            <a:pPr marL="228600" indent="-225425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 b="0" dirty="0" smtClean="0">
                <a:solidFill>
                  <a:schemeClr val="tx1"/>
                </a:solidFill>
              </a:rPr>
              <a:t>© </a:t>
            </a:r>
            <a:fld id="{2075CE73-6FB7-9249-A07D-544891904E38}" type="datetime4">
              <a:rPr lang="en-US" sz="1440" b="0" dirty="0" smtClean="0">
                <a:solidFill>
                  <a:schemeClr val="tx1"/>
                </a:solidFill>
              </a:rPr>
              <a:t>August 7, 2018</a:t>
            </a:fld>
            <a:r>
              <a:rPr lang="en-US" sz="1440" b="0" dirty="0" smtClean="0">
                <a:solidFill>
                  <a:schemeClr val="tx1"/>
                </a:solidFill>
              </a:rPr>
              <a:t> by INSTRUCTOR FULL NAME. All rights reserved.  </a:t>
            </a:r>
            <a:br>
              <a:rPr lang="en-US" sz="1440" b="0" dirty="0" smtClean="0">
                <a:solidFill>
                  <a:schemeClr val="tx1"/>
                </a:solidFill>
              </a:rPr>
            </a:br>
            <a:r>
              <a:rPr lang="en-US" sz="1440" b="0" dirty="0" smtClean="0">
                <a:solidFill>
                  <a:schemeClr val="tx1"/>
                </a:solidFill>
              </a:rPr>
              <a:t>This presentation may not be duplicated or transmitted, in part or in whole, without the express written permission of the author.</a:t>
            </a:r>
            <a:endParaRPr lang="en-US" sz="1440" b="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736" y="1108159"/>
            <a:ext cx="2819400" cy="424915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4714" y="5836013"/>
            <a:ext cx="1642262" cy="873601"/>
            <a:chOff x="254262" y="4863344"/>
            <a:chExt cx="1368552" cy="728001"/>
          </a:xfrm>
        </p:grpSpPr>
        <p:pic>
          <p:nvPicPr>
            <p:cNvPr id="16" name="Picture 15" descr="Official Purdue-CoT-CIT PNG.png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544"/>
            <a:stretch>
              <a:fillRect/>
            </a:stretch>
          </p:blipFill>
          <p:spPr>
            <a:xfrm>
              <a:off x="268958" y="5348177"/>
              <a:ext cx="1339160" cy="24316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2" y="4863344"/>
              <a:ext cx="1368552" cy="426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6156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eclare and call a function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must declare a function before you call it even though you don’t define what it is.</a:t>
            </a:r>
          </a:p>
          <a:p>
            <a:r>
              <a:rPr lang="en-US" dirty="0" smtClean="0"/>
              <a:t>If you just declare a function without function body, after parameter list, it should end with a semicolon.</a:t>
            </a:r>
          </a:p>
          <a:p>
            <a:r>
              <a:rPr lang="en-US" dirty="0" smtClean="0"/>
              <a:t>After declaring a function you can call it anywhere you want.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9438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mistakes: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7335" indent="0">
              <a:buNone/>
            </a:pPr>
            <a:endParaRPr lang="en-US" dirty="0" smtClean="0"/>
          </a:p>
          <a:p>
            <a:pPr marL="267335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add(</a:t>
            </a:r>
            <a:r>
              <a:rPr lang="en-US" dirty="0" err="1" smtClean="0"/>
              <a:t>int</a:t>
            </a:r>
            <a:r>
              <a:rPr lang="en-US" dirty="0" smtClean="0"/>
              <a:t> x </a:t>
            </a:r>
            <a:r>
              <a:rPr lang="en-US" dirty="0" smtClean="0">
                <a:solidFill>
                  <a:schemeClr val="accent4"/>
                </a:solidFill>
              </a:rPr>
              <a:t>; </a:t>
            </a:r>
            <a:r>
              <a:rPr lang="en-US" dirty="0" err="1" smtClean="0"/>
              <a:t>int</a:t>
            </a:r>
            <a:r>
              <a:rPr lang="en-US" dirty="0" smtClean="0"/>
              <a:t> y)</a:t>
            </a:r>
          </a:p>
          <a:p>
            <a:pPr marL="267335" indent="0">
              <a:buNone/>
            </a:pPr>
            <a:r>
              <a:rPr lang="en-US" dirty="0" smtClean="0"/>
              <a:t>{</a:t>
            </a:r>
          </a:p>
          <a:p>
            <a:pPr marL="267335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result =</a:t>
            </a:r>
            <a:r>
              <a:rPr lang="en-US" dirty="0" err="1" smtClean="0"/>
              <a:t>x+y</a:t>
            </a:r>
            <a:r>
              <a:rPr lang="en-US" dirty="0" smtClean="0"/>
              <a:t>;</a:t>
            </a:r>
          </a:p>
          <a:p>
            <a:pPr marL="267335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 smtClean="0"/>
              <a:t>How to correct :</a:t>
            </a:r>
          </a:p>
          <a:p>
            <a:pPr marL="267335" indent="0">
              <a:buNone/>
            </a:pPr>
            <a:r>
              <a:rPr lang="en-US" dirty="0" err="1"/>
              <a:t>int</a:t>
            </a:r>
            <a:r>
              <a:rPr lang="en-US" dirty="0"/>
              <a:t> add(</a:t>
            </a:r>
            <a:r>
              <a:rPr lang="en-US" dirty="0" err="1"/>
              <a:t>int</a:t>
            </a:r>
            <a:r>
              <a:rPr lang="en-US" dirty="0"/>
              <a:t> x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,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y)</a:t>
            </a:r>
          </a:p>
          <a:p>
            <a:pPr marL="267335" indent="0">
              <a:buNone/>
            </a:pPr>
            <a:r>
              <a:rPr lang="en-US" dirty="0"/>
              <a:t>{</a:t>
            </a:r>
          </a:p>
          <a:p>
            <a:pPr marL="267335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result =</a:t>
            </a:r>
            <a:r>
              <a:rPr lang="en-US" dirty="0" err="1"/>
              <a:t>x+y</a:t>
            </a:r>
            <a:r>
              <a:rPr lang="en-US" dirty="0" smtClean="0"/>
              <a:t>;</a:t>
            </a:r>
          </a:p>
          <a:p>
            <a:pPr marL="267335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6"/>
                </a:solidFill>
              </a:rPr>
              <a:t>return result;</a:t>
            </a:r>
            <a:endParaRPr lang="en-US" dirty="0">
              <a:solidFill>
                <a:schemeClr val="accent6"/>
              </a:solidFill>
            </a:endParaRPr>
          </a:p>
          <a:p>
            <a:pPr marL="267335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076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mistakes:  </a:t>
            </a:r>
            <a:r>
              <a:rPr lang="en-US" dirty="0"/>
              <a:t>call a function before declaration: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dirty="0" smtClean="0"/>
              <a:t>Wrong thing:</a:t>
            </a:r>
          </a:p>
          <a:p>
            <a:pPr marL="267335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267335" indent="0">
              <a:buNone/>
            </a:pPr>
            <a:r>
              <a:rPr lang="en-US" dirty="0" smtClean="0"/>
              <a:t>{</a:t>
            </a:r>
          </a:p>
          <a:p>
            <a:pPr marL="267335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cout</a:t>
            </a:r>
            <a:r>
              <a:rPr lang="en-US" dirty="0" smtClean="0"/>
              <a:t>&lt;&lt; add(2,3);</a:t>
            </a:r>
            <a:endParaRPr lang="en-US" dirty="0"/>
          </a:p>
          <a:p>
            <a:pPr marL="267335" indent="0">
              <a:buNone/>
            </a:pPr>
            <a:r>
              <a:rPr lang="en-US" dirty="0" smtClean="0"/>
              <a:t>}</a:t>
            </a:r>
          </a:p>
          <a:p>
            <a:pPr marL="267335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add(……)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How to correct it:</a:t>
            </a:r>
          </a:p>
          <a:p>
            <a:pPr marL="267335" indent="0">
              <a:buNone/>
            </a:pPr>
            <a:r>
              <a:rPr lang="en-US" dirty="0" err="1" smtClean="0">
                <a:solidFill>
                  <a:schemeClr val="accent6"/>
                </a:solidFill>
              </a:rPr>
              <a:t>int</a:t>
            </a:r>
            <a:r>
              <a:rPr lang="en-US" dirty="0" smtClean="0">
                <a:solidFill>
                  <a:schemeClr val="accent6"/>
                </a:solidFill>
              </a:rPr>
              <a:t> add();</a:t>
            </a:r>
          </a:p>
          <a:p>
            <a:pPr marL="267335" indent="0">
              <a:buNone/>
            </a:pPr>
            <a:r>
              <a:rPr lang="en-US" dirty="0" err="1">
                <a:solidFill>
                  <a:schemeClr val="accent6"/>
                </a:solidFill>
              </a:rPr>
              <a:t>int</a:t>
            </a:r>
            <a:r>
              <a:rPr lang="en-US" dirty="0">
                <a:solidFill>
                  <a:schemeClr val="accent6"/>
                </a:solidFill>
              </a:rPr>
              <a:t> main()</a:t>
            </a:r>
          </a:p>
          <a:p>
            <a:pPr marL="267335" indent="0">
              <a:buNone/>
            </a:pPr>
            <a:r>
              <a:rPr lang="en-US" dirty="0">
                <a:solidFill>
                  <a:schemeClr val="accent6"/>
                </a:solidFill>
              </a:rPr>
              <a:t>{</a:t>
            </a:r>
          </a:p>
          <a:p>
            <a:pPr marL="267335" indent="0">
              <a:buNone/>
            </a:pPr>
            <a:r>
              <a:rPr lang="en-US" dirty="0" err="1">
                <a:solidFill>
                  <a:schemeClr val="accent6"/>
                </a:solidFill>
              </a:rPr>
              <a:t>cout</a:t>
            </a:r>
            <a:r>
              <a:rPr lang="en-US" dirty="0">
                <a:solidFill>
                  <a:schemeClr val="accent6"/>
                </a:solidFill>
              </a:rPr>
              <a:t>&lt;&lt;add(2,3)</a:t>
            </a:r>
          </a:p>
          <a:p>
            <a:pPr marL="267335" indent="0">
              <a:buNone/>
            </a:pP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>
              <a:solidFill>
                <a:schemeClr val="accent4"/>
              </a:solidFill>
            </a:endParaRPr>
          </a:p>
          <a:p>
            <a:pPr marL="267335" indent="0">
              <a:buNone/>
            </a:pPr>
            <a:r>
              <a:rPr lang="en-US" dirty="0" err="1" smtClean="0">
                <a:solidFill>
                  <a:schemeClr val="accent6"/>
                </a:solidFill>
              </a:rPr>
              <a:t>int</a:t>
            </a:r>
            <a:r>
              <a:rPr lang="en-US" dirty="0" smtClean="0">
                <a:solidFill>
                  <a:schemeClr val="accent6"/>
                </a:solidFill>
              </a:rPr>
              <a:t> add(){……}</a:t>
            </a:r>
          </a:p>
          <a:p>
            <a:pPr marL="267335" indent="0"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267335" indent="0">
              <a:buNone/>
            </a:pPr>
            <a:r>
              <a:rPr lang="en-US" dirty="0" err="1" smtClean="0">
                <a:solidFill>
                  <a:schemeClr val="accent4"/>
                </a:solidFill>
              </a:rPr>
              <a:t>int</a:t>
            </a:r>
            <a:r>
              <a:rPr lang="en-US" dirty="0" smtClean="0">
                <a:solidFill>
                  <a:schemeClr val="accent4"/>
                </a:solidFill>
              </a:rPr>
              <a:t> add(){……}</a:t>
            </a:r>
          </a:p>
          <a:p>
            <a:pPr marL="267335" indent="0">
              <a:buNone/>
            </a:pPr>
            <a:r>
              <a:rPr lang="en-US" dirty="0" err="1" smtClean="0">
                <a:solidFill>
                  <a:schemeClr val="accent4"/>
                </a:solidFill>
              </a:rPr>
              <a:t>int</a:t>
            </a:r>
            <a:r>
              <a:rPr lang="en-US" dirty="0" smtClean="0">
                <a:solidFill>
                  <a:schemeClr val="accent4"/>
                </a:solidFill>
              </a:rPr>
              <a:t> main()</a:t>
            </a:r>
          </a:p>
          <a:p>
            <a:pPr marL="267335" indent="0">
              <a:buNone/>
            </a:pPr>
            <a:r>
              <a:rPr lang="en-US" dirty="0" smtClean="0">
                <a:solidFill>
                  <a:schemeClr val="accent4"/>
                </a:solidFill>
              </a:rPr>
              <a:t>{</a:t>
            </a:r>
          </a:p>
          <a:p>
            <a:pPr marL="267335" indent="0">
              <a:buNone/>
            </a:pPr>
            <a:r>
              <a:rPr lang="en-US" dirty="0" err="1" smtClean="0">
                <a:solidFill>
                  <a:schemeClr val="accent4"/>
                </a:solidFill>
              </a:rPr>
              <a:t>cout</a:t>
            </a:r>
            <a:r>
              <a:rPr lang="en-US" dirty="0" smtClean="0">
                <a:solidFill>
                  <a:schemeClr val="accent4"/>
                </a:solidFill>
              </a:rPr>
              <a:t>&lt;&lt;add(2,3)</a:t>
            </a:r>
          </a:p>
          <a:p>
            <a:pPr marL="267335" indent="0">
              <a:buNone/>
            </a:pPr>
            <a:r>
              <a:rPr lang="en-US" dirty="0" smtClean="0">
                <a:solidFill>
                  <a:schemeClr val="accent4"/>
                </a:solidFill>
              </a:rPr>
              <a:t>}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4116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mistakes: type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dirty="0" smtClean="0"/>
              <a:t>inconsistency</a:t>
            </a:r>
          </a:p>
          <a:p>
            <a:pPr marL="267335" indent="0">
              <a:buNone/>
            </a:pPr>
            <a:r>
              <a:rPr lang="en-US" smtClean="0"/>
              <a:t>int </a:t>
            </a:r>
            <a:r>
              <a:rPr lang="en-US" dirty="0" smtClean="0"/>
              <a:t>add(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smtClean="0">
                <a:solidFill>
                  <a:schemeClr val="accent4"/>
                </a:solidFill>
              </a:rPr>
              <a:t>float</a:t>
            </a:r>
            <a:r>
              <a:rPr lang="en-US" dirty="0" smtClean="0"/>
              <a:t> y)</a:t>
            </a:r>
          </a:p>
          <a:p>
            <a:pPr marL="267335" indent="0">
              <a:buNone/>
            </a:pPr>
            <a:r>
              <a:rPr lang="en-US" dirty="0" smtClean="0"/>
              <a:t>{</a:t>
            </a:r>
          </a:p>
          <a:p>
            <a:pPr marL="267335" indent="0">
              <a:buNone/>
            </a:pPr>
            <a:r>
              <a:rPr lang="en-US" dirty="0"/>
              <a:t> </a:t>
            </a:r>
            <a:r>
              <a:rPr lang="en-US" dirty="0" smtClean="0"/>
              <a:t>    return </a:t>
            </a:r>
            <a:r>
              <a:rPr lang="en-US" dirty="0" err="1" smtClean="0"/>
              <a:t>x+y</a:t>
            </a:r>
            <a:r>
              <a:rPr lang="en-US" dirty="0" smtClean="0"/>
              <a:t>;</a:t>
            </a:r>
          </a:p>
          <a:p>
            <a:pPr marL="267335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dirty="0" smtClean="0"/>
              <a:t>forget to add a type</a:t>
            </a:r>
          </a:p>
          <a:p>
            <a:pPr marL="267335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add( x, y)</a:t>
            </a:r>
          </a:p>
          <a:p>
            <a:pPr marL="267335" indent="0">
              <a:buNone/>
            </a:pPr>
            <a:r>
              <a:rPr lang="en-US" dirty="0" smtClean="0"/>
              <a:t>{</a:t>
            </a:r>
          </a:p>
          <a:p>
            <a:pPr marL="267335" indent="0">
              <a:buNone/>
            </a:pPr>
            <a:r>
              <a:rPr lang="en-US" dirty="0"/>
              <a:t> </a:t>
            </a:r>
            <a:r>
              <a:rPr lang="en-US" dirty="0" smtClean="0"/>
              <a:t>     return </a:t>
            </a:r>
            <a:r>
              <a:rPr lang="en-US" dirty="0" err="1" smtClean="0"/>
              <a:t>x+y</a:t>
            </a:r>
            <a:r>
              <a:rPr lang="en-US" dirty="0" smtClean="0"/>
              <a:t>;</a:t>
            </a:r>
          </a:p>
          <a:p>
            <a:pPr marL="267335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56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trick about </a:t>
            </a:r>
            <a:r>
              <a:rPr lang="en-US" dirty="0" smtClean="0"/>
              <a:t>function : </a:t>
            </a:r>
            <a:r>
              <a:rPr lang="en-US" dirty="0" err="1" smtClean="0"/>
              <a:t>Recursivity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can be called by itself</a:t>
            </a:r>
          </a:p>
          <a:p>
            <a:pPr marL="267335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</a:p>
          <a:p>
            <a:pPr marL="267335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factorial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)//this is a </a:t>
            </a:r>
            <a:r>
              <a:rPr lang="en-US" smtClean="0"/>
              <a:t>function definition</a:t>
            </a:r>
            <a:endParaRPr lang="en-US" dirty="0"/>
          </a:p>
          <a:p>
            <a:pPr marL="267335" indent="0">
              <a:buNone/>
            </a:pPr>
            <a:r>
              <a:rPr lang="en-US" dirty="0" smtClean="0"/>
              <a:t>{</a:t>
            </a:r>
          </a:p>
          <a:p>
            <a:pPr marL="267335" indent="0">
              <a:buNone/>
            </a:pPr>
            <a:r>
              <a:rPr lang="en-US" dirty="0" smtClean="0"/>
              <a:t>if </a:t>
            </a:r>
            <a:r>
              <a:rPr lang="en-US" dirty="0"/>
              <a:t>(a &gt; 1)</a:t>
            </a:r>
          </a:p>
          <a:p>
            <a:pPr marL="267335" indent="0">
              <a:buNone/>
            </a:pPr>
            <a:r>
              <a:rPr lang="en-US" dirty="0"/>
              <a:t>   return (a * factorial (a-1));</a:t>
            </a:r>
          </a:p>
          <a:p>
            <a:pPr marL="267335" indent="0">
              <a:buNone/>
            </a:pPr>
            <a:r>
              <a:rPr lang="en-US" dirty="0"/>
              <a:t>  else</a:t>
            </a:r>
          </a:p>
          <a:p>
            <a:pPr marL="267335" indent="0">
              <a:buNone/>
            </a:pPr>
            <a:r>
              <a:rPr lang="en-US" dirty="0"/>
              <a:t>   return 1;</a:t>
            </a:r>
          </a:p>
          <a:p>
            <a:pPr marL="267335" indent="0">
              <a:buNone/>
            </a:pPr>
            <a:r>
              <a:rPr lang="en-US" dirty="0"/>
              <a:t>}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4406760" y="2133720"/>
              <a:ext cx="4928040" cy="32706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7400" y="2124360"/>
                <a:ext cx="4946760" cy="328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6695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fundamental part of this course ends.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Congratulation!! You’ve learnt almost all the programming structure.</a:t>
            </a:r>
          </a:p>
          <a:p>
            <a:r>
              <a:rPr lang="en-US" dirty="0" smtClean="0"/>
              <a:t>The rest of this course will focus on data structure. </a:t>
            </a:r>
          </a:p>
          <a:p>
            <a:r>
              <a:rPr lang="en-US" dirty="0" smtClean="0"/>
              <a:t>In next lecture, I’ll introduce another two data structures: vector and string(Tuesday) and function part II(Wednesday).</a:t>
            </a:r>
          </a:p>
          <a:p>
            <a:r>
              <a:rPr lang="en-US" dirty="0" smtClean="0"/>
              <a:t>Then, I’ll introduce pointer and one classical structure based on it: Linked List. 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84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time!!!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7859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915" y="58732"/>
            <a:ext cx="10544176" cy="625078"/>
          </a:xfrm>
        </p:spPr>
        <p:txBody>
          <a:bodyPr/>
          <a:lstStyle/>
          <a:p>
            <a:r>
              <a:rPr lang="en-US" sz="3840" dirty="0" smtClean="0"/>
              <a:t>Today' topic</a:t>
            </a:r>
            <a:endParaRPr lang="en-US" sz="384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82565" y="1133860"/>
            <a:ext cx="9896377" cy="5262212"/>
          </a:xfrm>
        </p:spPr>
        <p:txBody>
          <a:bodyPr/>
          <a:lstStyle/>
          <a:p>
            <a:pPr marL="222250" indent="0">
              <a:buNone/>
            </a:pPr>
            <a:r>
              <a:rPr lang="en-US" dirty="0" smtClean="0"/>
              <a:t>1, Some tricks of loop and condition statement</a:t>
            </a:r>
          </a:p>
          <a:p>
            <a:pPr marL="222250" indent="0">
              <a:buNone/>
            </a:pPr>
            <a:r>
              <a:rPr lang="en-US" dirty="0" smtClean="0"/>
              <a:t>2, function part I</a:t>
            </a:r>
          </a:p>
          <a:p>
            <a:pPr marL="222250" indent="0">
              <a:buNone/>
            </a:pPr>
            <a:r>
              <a:rPr lang="en-US" dirty="0" smtClean="0"/>
              <a:t>3, Lab time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233210-FD1D-4643-A408-4B2BDEE02D8B}" type="slidenum">
              <a:rPr kumimoji="0" lang="en-US" sz="1585" b="0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Helvetica Neue Bold Condensed"/>
                <a:ea typeface="MS PGothic" panose="020B0600070205080204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585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Helvetica Neue Bold Condensed"/>
              <a:ea typeface="MS PGothic" panose="020B06000702050802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842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EXTRA POINT PROBLEM IS UPLOADED !!!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766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 multiple statement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dirty="0" smtClean="0">
                <a:solidFill>
                  <a:schemeClr val="accent4"/>
                </a:solidFill>
              </a:rPr>
              <a:t>for()</a:t>
            </a:r>
          </a:p>
          <a:p>
            <a:pPr marL="267335" indent="0">
              <a:buNone/>
            </a:pPr>
            <a:r>
              <a:rPr lang="en-US" dirty="0" smtClean="0">
                <a:solidFill>
                  <a:schemeClr val="accent4"/>
                </a:solidFill>
              </a:rPr>
              <a:t>{</a:t>
            </a:r>
          </a:p>
          <a:p>
            <a:pPr marL="267335" indent="0">
              <a:buNone/>
            </a:pP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    for(){}</a:t>
            </a:r>
          </a:p>
          <a:p>
            <a:pPr marL="267335" indent="0">
              <a:buNone/>
            </a:pPr>
            <a:r>
              <a:rPr lang="en-US" dirty="0" smtClean="0">
                <a:solidFill>
                  <a:schemeClr val="accent4"/>
                </a:solidFill>
              </a:rPr>
              <a:t>}</a:t>
            </a:r>
          </a:p>
          <a:p>
            <a:pPr marL="267335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if()</a:t>
            </a:r>
          </a:p>
          <a:p>
            <a:pPr marL="267335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{</a:t>
            </a:r>
          </a:p>
          <a:p>
            <a:pPr marL="267335" indent="0">
              <a:buNone/>
            </a:pP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   for(){}</a:t>
            </a:r>
          </a:p>
          <a:p>
            <a:pPr marL="267335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}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for()</a:t>
            </a:r>
          </a:p>
          <a:p>
            <a:pPr marL="267335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{</a:t>
            </a:r>
          </a:p>
          <a:p>
            <a:pPr marL="267335" indent="0">
              <a:buNone/>
            </a:pP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    if(){}</a:t>
            </a:r>
          </a:p>
          <a:p>
            <a:pPr marL="267335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}</a:t>
            </a:r>
          </a:p>
          <a:p>
            <a:pPr marL="267335" indent="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while()</a:t>
            </a:r>
          </a:p>
          <a:p>
            <a:pPr marL="267335" indent="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{</a:t>
            </a:r>
          </a:p>
          <a:p>
            <a:pPr marL="267335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for(){}</a:t>
            </a:r>
          </a:p>
          <a:p>
            <a:pPr marL="267335" indent="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}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19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sort an array v 1.0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a[10]={5,3,7,8,9,0}</a:t>
            </a:r>
          </a:p>
          <a:p>
            <a:r>
              <a:rPr lang="en-US" dirty="0" smtClean="0"/>
              <a:t>9,8,7,5,3,0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43080" y="44280"/>
              <a:ext cx="11830320" cy="61538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720" y="34920"/>
                <a:ext cx="11849040" cy="61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3822840" y="1035000"/>
              <a:ext cx="8388720" cy="47185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13480" y="1025640"/>
                <a:ext cx="8407440" cy="47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31468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dirty="0"/>
              <a:t>Functions allow to structure programs in segments of code to perform individual tasks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The structure of a function:</a:t>
            </a:r>
          </a:p>
          <a:p>
            <a:r>
              <a:rPr lang="en-US" b="0" dirty="0" smtClean="0">
                <a:solidFill>
                  <a:schemeClr val="accent5"/>
                </a:solidFill>
              </a:rPr>
              <a:t>type</a:t>
            </a:r>
            <a:r>
              <a:rPr lang="en-US" b="0" dirty="0" smtClean="0"/>
              <a:t> </a:t>
            </a:r>
            <a:r>
              <a:rPr lang="en-US" b="0" dirty="0" smtClean="0">
                <a:solidFill>
                  <a:schemeClr val="accent3"/>
                </a:solidFill>
              </a:rPr>
              <a:t>name</a:t>
            </a:r>
            <a:r>
              <a:rPr lang="en-US" b="0" dirty="0" smtClean="0"/>
              <a:t> </a:t>
            </a:r>
            <a:r>
              <a:rPr lang="en-US" b="0" dirty="0" smtClean="0">
                <a:solidFill>
                  <a:schemeClr val="accent6"/>
                </a:solidFill>
              </a:rPr>
              <a:t>(parameter)</a:t>
            </a:r>
            <a:r>
              <a:rPr lang="en-US" b="0" dirty="0" smtClean="0"/>
              <a:t>{</a:t>
            </a:r>
            <a:r>
              <a:rPr lang="en-US" b="0" dirty="0" smtClean="0">
                <a:solidFill>
                  <a:schemeClr val="accent2"/>
                </a:solidFill>
              </a:rPr>
              <a:t>statement</a:t>
            </a:r>
            <a:r>
              <a:rPr lang="en-US" b="0" dirty="0" smtClean="0"/>
              <a:t>}</a:t>
            </a:r>
          </a:p>
          <a:p>
            <a:pPr marL="267335" indent="0">
              <a:buNone/>
            </a:pPr>
            <a:r>
              <a:rPr lang="en-US" b="0" dirty="0" smtClean="0">
                <a:solidFill>
                  <a:schemeClr val="accent5"/>
                </a:solidFill>
              </a:rPr>
              <a:t>void</a:t>
            </a:r>
            <a:r>
              <a:rPr lang="en-US" b="0" dirty="0" smtClean="0"/>
              <a:t> </a:t>
            </a:r>
            <a:r>
              <a:rPr lang="en-US" b="0" dirty="0" smtClean="0">
                <a:solidFill>
                  <a:schemeClr val="accent3"/>
                </a:solidFill>
              </a:rPr>
              <a:t>keep</a:t>
            </a:r>
            <a:r>
              <a:rPr lang="en-US" b="0" dirty="0" smtClean="0">
                <a:solidFill>
                  <a:schemeClr val="accent6"/>
                </a:solidFill>
              </a:rPr>
              <a:t>()</a:t>
            </a:r>
          </a:p>
          <a:p>
            <a:pPr marL="267335" indent="0">
              <a:buNone/>
            </a:pPr>
            <a:r>
              <a:rPr lang="en-US" b="0" dirty="0" smtClean="0"/>
              <a:t>{ </a:t>
            </a:r>
          </a:p>
          <a:p>
            <a:pPr marL="267335" indent="0">
              <a:buNone/>
            </a:pPr>
            <a:r>
              <a:rPr lang="en-US" b="0" dirty="0" smtClean="0"/>
              <a:t>     </a:t>
            </a:r>
            <a:r>
              <a:rPr lang="en-US" b="0" dirty="0" smtClean="0">
                <a:solidFill>
                  <a:schemeClr val="accent2"/>
                </a:solidFill>
              </a:rPr>
              <a:t>char </a:t>
            </a:r>
            <a:r>
              <a:rPr lang="en-US" b="0" dirty="0" err="1" smtClean="0">
                <a:solidFill>
                  <a:schemeClr val="accent2"/>
                </a:solidFill>
              </a:rPr>
              <a:t>ch</a:t>
            </a:r>
            <a:r>
              <a:rPr lang="en-US" b="0" dirty="0" smtClean="0">
                <a:solidFill>
                  <a:schemeClr val="accent2"/>
                </a:solidFill>
              </a:rPr>
              <a:t>;</a:t>
            </a:r>
          </a:p>
          <a:p>
            <a:pPr marL="267335" indent="0">
              <a:buNone/>
            </a:pPr>
            <a:r>
              <a:rPr lang="en-US" b="0" dirty="0" smtClean="0">
                <a:solidFill>
                  <a:schemeClr val="accent2"/>
                </a:solidFill>
              </a:rPr>
              <a:t>     </a:t>
            </a:r>
            <a:r>
              <a:rPr lang="en-US" b="0" dirty="0" err="1" smtClean="0">
                <a:solidFill>
                  <a:schemeClr val="accent2"/>
                </a:solidFill>
              </a:rPr>
              <a:t>cin</a:t>
            </a:r>
            <a:r>
              <a:rPr lang="en-US" b="0" dirty="0" smtClean="0">
                <a:solidFill>
                  <a:schemeClr val="accent2"/>
                </a:solidFill>
              </a:rPr>
              <a:t>&gt;&gt;</a:t>
            </a:r>
            <a:r>
              <a:rPr lang="en-US" b="0" dirty="0" err="1" smtClean="0">
                <a:solidFill>
                  <a:schemeClr val="accent2"/>
                </a:solidFill>
              </a:rPr>
              <a:t>ch</a:t>
            </a:r>
            <a:r>
              <a:rPr lang="en-US" b="0" dirty="0" smtClean="0">
                <a:solidFill>
                  <a:schemeClr val="accent2"/>
                </a:solidFill>
              </a:rPr>
              <a:t>;</a:t>
            </a:r>
            <a:endParaRPr lang="en-US" b="0" dirty="0">
              <a:solidFill>
                <a:schemeClr val="accent2"/>
              </a:solidFill>
            </a:endParaRPr>
          </a:p>
          <a:p>
            <a:pPr marL="267335" indent="0">
              <a:buNone/>
            </a:pPr>
            <a:r>
              <a:rPr lang="en-US" b="0" dirty="0" smtClean="0"/>
              <a:t>}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dirty="0" err="1">
                <a:solidFill>
                  <a:schemeClr val="accent5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add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 err="1">
                <a:solidFill>
                  <a:schemeClr val="accent6"/>
                </a:solidFill>
              </a:rPr>
              <a:t>int</a:t>
            </a:r>
            <a:r>
              <a:rPr lang="en-US" dirty="0">
                <a:solidFill>
                  <a:schemeClr val="accent6"/>
                </a:solidFill>
              </a:rPr>
              <a:t> x, </a:t>
            </a:r>
            <a:r>
              <a:rPr lang="en-US" dirty="0" err="1">
                <a:solidFill>
                  <a:schemeClr val="accent6"/>
                </a:solidFill>
              </a:rPr>
              <a:t>int</a:t>
            </a:r>
            <a:r>
              <a:rPr lang="en-US" dirty="0">
                <a:solidFill>
                  <a:schemeClr val="accent6"/>
                </a:solidFill>
              </a:rPr>
              <a:t> y)</a:t>
            </a:r>
          </a:p>
          <a:p>
            <a:pPr marL="267335" indent="0">
              <a:buNone/>
            </a:pPr>
            <a:r>
              <a:rPr lang="en-US" dirty="0"/>
              <a:t>{</a:t>
            </a:r>
          </a:p>
          <a:p>
            <a:pPr marL="267335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</a:t>
            </a:r>
            <a:r>
              <a:rPr lang="en-US" dirty="0" err="1">
                <a:solidFill>
                  <a:schemeClr val="accent2"/>
                </a:solidFill>
              </a:rPr>
              <a:t>int</a:t>
            </a:r>
            <a:r>
              <a:rPr lang="en-US" dirty="0">
                <a:solidFill>
                  <a:schemeClr val="accent2"/>
                </a:solidFill>
              </a:rPr>
              <a:t> result=</a:t>
            </a:r>
            <a:r>
              <a:rPr lang="en-US" dirty="0" err="1">
                <a:solidFill>
                  <a:schemeClr val="accent2"/>
                </a:solidFill>
              </a:rPr>
              <a:t>x+y</a:t>
            </a:r>
            <a:r>
              <a:rPr lang="en-US" dirty="0">
                <a:solidFill>
                  <a:schemeClr val="accent2"/>
                </a:solidFill>
              </a:rPr>
              <a:t>;</a:t>
            </a:r>
          </a:p>
          <a:p>
            <a:pPr marL="267335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return result;</a:t>
            </a:r>
          </a:p>
          <a:p>
            <a:pPr marL="267335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194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type: define which kind of value will be returned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add 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</a:t>
            </a:r>
          </a:p>
          <a:p>
            <a:pPr marL="267335" indent="0">
              <a:buNone/>
            </a:pPr>
            <a:r>
              <a:rPr lang="en-US" dirty="0" smtClean="0"/>
              <a:t>{</a:t>
            </a:r>
          </a:p>
          <a:p>
            <a:pPr marL="267335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result=</a:t>
            </a:r>
            <a:r>
              <a:rPr lang="en-US" dirty="0" err="1" smtClean="0"/>
              <a:t>x+y</a:t>
            </a:r>
            <a:r>
              <a:rPr lang="en-US" dirty="0" smtClean="0"/>
              <a:t>;</a:t>
            </a:r>
          </a:p>
          <a:p>
            <a:pPr marL="267335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chemeClr val="accent4"/>
                </a:solidFill>
              </a:rPr>
              <a:t>return result;</a:t>
            </a:r>
          </a:p>
          <a:p>
            <a:pPr marL="267335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dirty="0" err="1"/>
              <a:t>int</a:t>
            </a:r>
            <a:r>
              <a:rPr lang="en-US" dirty="0"/>
              <a:t> add (</a:t>
            </a:r>
            <a:r>
              <a:rPr lang="en-US" dirty="0" err="1"/>
              <a:t>int</a:t>
            </a:r>
            <a:r>
              <a:rPr lang="en-US" dirty="0"/>
              <a:t> x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y)</a:t>
            </a:r>
          </a:p>
          <a:p>
            <a:pPr marL="267335" indent="0">
              <a:buNone/>
            </a:pPr>
            <a:r>
              <a:rPr lang="en-US" dirty="0" smtClean="0"/>
              <a:t>{</a:t>
            </a:r>
          </a:p>
          <a:p>
            <a:pPr marL="267335" indent="0"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=0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r>
              <a:rPr lang="en-US" dirty="0" smtClean="0"/>
              <a:t>i&lt;</a:t>
            </a:r>
            <a:r>
              <a:rPr lang="en-US" dirty="0" err="1" smtClean="0"/>
              <a:t>n;i</a:t>
            </a:r>
            <a:r>
              <a:rPr lang="en-US" dirty="0" smtClean="0"/>
              <a:t>++)</a:t>
            </a:r>
            <a:endParaRPr lang="en-US" dirty="0"/>
          </a:p>
          <a:p>
            <a:pPr marL="267335" indent="0">
              <a:buNone/>
            </a:pPr>
            <a:r>
              <a:rPr lang="en-US" dirty="0" smtClean="0">
                <a:solidFill>
                  <a:schemeClr val="accent4"/>
                </a:solidFill>
              </a:rPr>
              <a:t>      return </a:t>
            </a:r>
            <a:r>
              <a:rPr lang="en-US" dirty="0" err="1" smtClean="0">
                <a:solidFill>
                  <a:schemeClr val="accent4"/>
                </a:solidFill>
              </a:rPr>
              <a:t>x+y</a:t>
            </a:r>
            <a:r>
              <a:rPr lang="en-US" dirty="0" smtClean="0">
                <a:solidFill>
                  <a:schemeClr val="accent4"/>
                </a:solidFill>
              </a:rPr>
              <a:t>;</a:t>
            </a:r>
            <a:endParaRPr lang="en-US" dirty="0">
              <a:solidFill>
                <a:schemeClr val="accent4"/>
              </a:solidFill>
            </a:endParaRPr>
          </a:p>
          <a:p>
            <a:pPr marL="267335" indent="0">
              <a:buNone/>
            </a:pPr>
            <a:r>
              <a:rPr lang="en-US" dirty="0"/>
              <a:t>}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9869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return type void has no return value.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143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parameters (as many as needed): Each parameter consists of a type followed by an identifier, with each parameter being separated from the next by a </a:t>
            </a:r>
            <a:r>
              <a:rPr lang="en-US" dirty="0">
                <a:solidFill>
                  <a:schemeClr val="accent4"/>
                </a:solidFill>
              </a:rPr>
              <a:t>comma</a:t>
            </a:r>
            <a:r>
              <a:rPr lang="en-US" dirty="0"/>
              <a:t>. Each parameter looks very much like a regular variable declaration (for example: </a:t>
            </a:r>
            <a:r>
              <a:rPr lang="en-US" dirty="0" err="1">
                <a:solidFill>
                  <a:schemeClr val="accent6"/>
                </a:solidFill>
              </a:rPr>
              <a:t>int</a:t>
            </a:r>
            <a:r>
              <a:rPr lang="en-US" dirty="0">
                <a:solidFill>
                  <a:schemeClr val="accent6"/>
                </a:solidFill>
              </a:rPr>
              <a:t> x</a:t>
            </a:r>
            <a:r>
              <a:rPr lang="en-US" dirty="0"/>
              <a:t>), and in fact acts </a:t>
            </a:r>
            <a:r>
              <a:rPr lang="en-US" dirty="0">
                <a:solidFill>
                  <a:schemeClr val="accent4"/>
                </a:solidFill>
              </a:rPr>
              <a:t>within the function as a regular variable which is local to the function. </a:t>
            </a:r>
            <a:r>
              <a:rPr lang="en-US" dirty="0"/>
              <a:t>The purpose of parameters is to </a:t>
            </a:r>
            <a:r>
              <a:rPr lang="en-US" dirty="0">
                <a:solidFill>
                  <a:schemeClr val="accent4"/>
                </a:solidFill>
              </a:rPr>
              <a:t>allow passing arguments to the function from the location where it is called from.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7538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T Course 7.0.3 v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4D4D4D"/>
      </a:accent1>
      <a:accent2>
        <a:srgbClr val="DA8E00"/>
      </a:accent2>
      <a:accent3>
        <a:srgbClr val="D93700"/>
      </a:accent3>
      <a:accent4>
        <a:srgbClr val="B2040A"/>
      </a:accent4>
      <a:accent5>
        <a:srgbClr val="22AC56"/>
      </a:accent5>
      <a:accent6>
        <a:srgbClr val="1277B5"/>
      </a:accent6>
      <a:hlink>
        <a:srgbClr val="1277B5"/>
      </a:hlink>
      <a:folHlink>
        <a:srgbClr val="A22F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621</Words>
  <Application>Microsoft Office PowerPoint</Application>
  <PresentationFormat>Widescreen</PresentationFormat>
  <Paragraphs>138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31" baseType="lpstr">
      <vt:lpstr>MS PGothic</vt:lpstr>
      <vt:lpstr>Arial</vt:lpstr>
      <vt:lpstr>Baskerville</vt:lpstr>
      <vt:lpstr>Calibri</vt:lpstr>
      <vt:lpstr>Calibri Light</vt:lpstr>
      <vt:lpstr>Helvetica Neue</vt:lpstr>
      <vt:lpstr>Helvetica Neue Bold Condensed</vt:lpstr>
      <vt:lpstr>Helvetica Neue Light</vt:lpstr>
      <vt:lpstr>Impact</vt:lpstr>
      <vt:lpstr>Lucida Grande</vt:lpstr>
      <vt:lpstr>Wingdings</vt:lpstr>
      <vt:lpstr>ヒラギノ明朝 ProN W3</vt:lpstr>
      <vt:lpstr>ヒラギノ角ゴ ProN W6</vt:lpstr>
      <vt:lpstr>Office Theme</vt:lpstr>
      <vt:lpstr>CIT Course 7.0.3 v2</vt:lpstr>
      <vt:lpstr>CIT Summer Course</vt:lpstr>
      <vt:lpstr>Today' topic</vt:lpstr>
      <vt:lpstr>PowerPoint Presentation</vt:lpstr>
      <vt:lpstr>combine multiple statement</vt:lpstr>
      <vt:lpstr>example: sort an array v 1.0</vt:lpstr>
      <vt:lpstr>function</vt:lpstr>
      <vt:lpstr>type: define which kind of value will be returned</vt:lpstr>
      <vt:lpstr>The return type void has no return value.</vt:lpstr>
      <vt:lpstr>Parameter</vt:lpstr>
      <vt:lpstr>Declare and call a function</vt:lpstr>
      <vt:lpstr>some mistakes: structure</vt:lpstr>
      <vt:lpstr>Some mistakes:  call a function before declaration:</vt:lpstr>
      <vt:lpstr>some mistakes: type</vt:lpstr>
      <vt:lpstr>A trick about function : Recursivity</vt:lpstr>
      <vt:lpstr>The fundamental part of this course ends.</vt:lpstr>
      <vt:lpstr>Lab time!!!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Summer Course</dc:title>
  <dc:creator>Huang, Huyunting</dc:creator>
  <cp:lastModifiedBy>Huang, Huyunting</cp:lastModifiedBy>
  <cp:revision>15</cp:revision>
  <dcterms:created xsi:type="dcterms:W3CDTF">2018-07-13T19:11:04Z</dcterms:created>
  <dcterms:modified xsi:type="dcterms:W3CDTF">2018-08-07T17:55:54Z</dcterms:modified>
</cp:coreProperties>
</file>