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56" r:id="rId3"/>
    <p:sldId id="258" r:id="rId4"/>
    <p:sldId id="262" r:id="rId5"/>
    <p:sldId id="270" r:id="rId6"/>
    <p:sldId id="259" r:id="rId7"/>
    <p:sldId id="261" r:id="rId8"/>
    <p:sldId id="260" r:id="rId9"/>
    <p:sldId id="263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D393C-D819-4E4C-B3AD-0CF9CAC9B8A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168A5-D58E-44FB-BBF6-3F3222E1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7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81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23564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682129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800721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2373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217845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594010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87161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80068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62793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00512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47DD-AA6B-4837-BE66-72D41637A6B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195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Review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18,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85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and write code?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is a high level programing language and is highly readable.</a:t>
            </a:r>
          </a:p>
          <a:p>
            <a:pPr marL="267335" indent="0">
              <a:buNone/>
            </a:pPr>
            <a:r>
              <a:rPr lang="en-US" dirty="0" smtClean="0"/>
              <a:t>1, So it’s similar to writing book. You need to know what do you mean and what’s you purpose in each line of your code. </a:t>
            </a:r>
            <a:endParaRPr lang="en-US" dirty="0"/>
          </a:p>
          <a:p>
            <a:pPr marL="267335" indent="0">
              <a:buNone/>
            </a:pPr>
            <a:r>
              <a:rPr lang="en-US" dirty="0" smtClean="0"/>
              <a:t>2, Using the way of analogy will be very helpful:</a:t>
            </a:r>
          </a:p>
          <a:p>
            <a:pPr marL="267335" indent="0">
              <a:buNone/>
            </a:pPr>
            <a:r>
              <a:rPr lang="en-US" dirty="0" smtClean="0"/>
              <a:t>You can first think how you can solve the problem, what’s the process of your solution, then try to translate those process to code.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40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sort an array by hand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To </a:t>
            </a:r>
            <a:r>
              <a:rPr lang="en-US" dirty="0"/>
              <a:t>sort an array make it in small to big order, if we want to do it by hand, the most obvious way is:</a:t>
            </a:r>
          </a:p>
          <a:p>
            <a:pPr marL="267335" indent="0">
              <a:buNone/>
            </a:pPr>
            <a:r>
              <a:rPr lang="en-US" dirty="0"/>
              <a:t>1, go through all the array and find the smallest number, put it in the first position</a:t>
            </a:r>
            <a:r>
              <a:rPr lang="en-US" dirty="0" smtClean="0"/>
              <a:t>. (so in your program, you need to compare the values of 1</a:t>
            </a:r>
            <a:r>
              <a:rPr lang="en-US" baseline="30000" dirty="0" smtClean="0"/>
              <a:t>st</a:t>
            </a:r>
            <a:r>
              <a:rPr lang="en-US" dirty="0" smtClean="0"/>
              <a:t> element and other one by one and change their value if 1</a:t>
            </a:r>
            <a:r>
              <a:rPr lang="en-US" baseline="30000" dirty="0" smtClean="0"/>
              <a:t>st</a:t>
            </a:r>
            <a:r>
              <a:rPr lang="en-US" dirty="0" smtClean="0"/>
              <a:t> is larger)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2, </a:t>
            </a:r>
            <a:r>
              <a:rPr lang="en-US" dirty="0" smtClean="0"/>
              <a:t>go through the rest of the array, find the 2</a:t>
            </a:r>
            <a:r>
              <a:rPr lang="en-US" baseline="30000" dirty="0" smtClean="0"/>
              <a:t>nd</a:t>
            </a:r>
            <a:r>
              <a:rPr lang="en-US" dirty="0" smtClean="0"/>
              <a:t> smallest number, put it in the 2</a:t>
            </a:r>
            <a:r>
              <a:rPr lang="en-US" baseline="30000" dirty="0" smtClean="0"/>
              <a:t>nd</a:t>
            </a:r>
            <a:r>
              <a:rPr lang="en-US" dirty="0" smtClean="0"/>
              <a:t> position.</a:t>
            </a:r>
          </a:p>
          <a:p>
            <a:pPr marL="267335" indent="0">
              <a:buNone/>
            </a:pPr>
            <a:r>
              <a:rPr lang="en-US" dirty="0" smtClean="0"/>
              <a:t>……</a:t>
            </a:r>
          </a:p>
          <a:p>
            <a:pPr marL="267335" indent="0">
              <a:buNone/>
            </a:pPr>
            <a:r>
              <a:rPr lang="en-US" dirty="0" smtClean="0"/>
              <a:t>final step: put the last number(which is also the largest) in the last position.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98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00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</a:t>
            </a:r>
            <a:r>
              <a:rPr lang="en-US" dirty="0" smtClean="0"/>
              <a:t>Review of assignment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2, </a:t>
            </a:r>
            <a:r>
              <a:rPr lang="en-US" dirty="0" smtClean="0"/>
              <a:t>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868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Honesty Policy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don’t plagiarize your partner’s work.</a:t>
            </a:r>
          </a:p>
          <a:p>
            <a:r>
              <a:rPr lang="en-US" dirty="0" smtClean="0"/>
              <a:t>In your next assignment, the </a:t>
            </a:r>
            <a:r>
              <a:rPr lang="en-US" dirty="0" err="1" smtClean="0"/>
              <a:t>plagiarization</a:t>
            </a:r>
            <a:r>
              <a:rPr lang="en-US" dirty="0" smtClean="0"/>
              <a:t> will result in </a:t>
            </a:r>
            <a:r>
              <a:rPr lang="en-US" dirty="0" smtClean="0">
                <a:solidFill>
                  <a:srgbClr val="FF0000"/>
                </a:solidFill>
              </a:rPr>
              <a:t>zero point </a:t>
            </a:r>
            <a:r>
              <a:rPr lang="en-US" dirty="0" smtClean="0"/>
              <a:t>of both of your homework.</a:t>
            </a:r>
          </a:p>
          <a:p>
            <a:r>
              <a:rPr lang="en-US" dirty="0" smtClean="0"/>
              <a:t>If you don’t know how to do your homework, email me(reply within 24 hours) or ask me at office hour for hint.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85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grade your 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 1</a:t>
            </a:r>
            <a:r>
              <a:rPr lang="en-US" dirty="0" smtClean="0"/>
              <a:t>: 0.6 point in each part.</a:t>
            </a:r>
          </a:p>
          <a:p>
            <a:r>
              <a:rPr lang="en-US" dirty="0" smtClean="0"/>
              <a:t> (1) (2) (4) : the value is correct will get full grade(0.6), wrong value will result in zero.</a:t>
            </a:r>
          </a:p>
          <a:p>
            <a:r>
              <a:rPr lang="en-US" dirty="0" smtClean="0"/>
              <a:t>(3): lack of decimal point: zero</a:t>
            </a:r>
          </a:p>
          <a:p>
            <a:r>
              <a:rPr lang="en-US" dirty="0" smtClean="0"/>
              <a:t>(5): The value of final step is correct: half value(0.3), all the value is correct (0.6)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problem 2</a:t>
            </a:r>
            <a:r>
              <a:rPr lang="en-US" dirty="0" smtClean="0"/>
              <a:t>: 1.5 for (1), 1.5 for (2),</a:t>
            </a:r>
          </a:p>
          <a:p>
            <a:r>
              <a:rPr lang="en-US" dirty="0" smtClean="0"/>
              <a:t>(1), 0.375 each part, the process is correct (0.25), the answer is correct (0.125) PS: for decimal to binary, wrong order will result in 0.</a:t>
            </a:r>
          </a:p>
          <a:p>
            <a:r>
              <a:rPr lang="en-US" dirty="0" smtClean="0"/>
              <a:t>(2), 0.5 each, the process is right(0.5)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47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and operator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7335" indent="0">
              <a:buNone/>
            </a:pPr>
            <a:r>
              <a:rPr lang="en-US" dirty="0" smtClean="0"/>
              <a:t>The written style: 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2;</a:t>
            </a:r>
          </a:p>
          <a:p>
            <a:pPr marL="267335" indent="0">
              <a:buNone/>
            </a:pPr>
            <a:r>
              <a:rPr lang="en-US" dirty="0" smtClean="0"/>
              <a:t>double b=a;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b //the result is 2.0, the decimal point matters!</a:t>
            </a:r>
          </a:p>
          <a:p>
            <a:pPr marL="267335" indent="0">
              <a:buNone/>
            </a:pPr>
            <a:r>
              <a:rPr lang="en-US" dirty="0" smtClean="0"/>
              <a:t>cut off:</a:t>
            </a:r>
          </a:p>
          <a:p>
            <a:pPr marL="267335" indent="0">
              <a:buNone/>
            </a:pPr>
            <a:r>
              <a:rPr lang="en-US" dirty="0" smtClean="0"/>
              <a:t>double a= 2.3;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b=a;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b; //the result is 2.0, the fraction part will be ignored</a:t>
            </a:r>
          </a:p>
          <a:p>
            <a:pPr marL="267335" indent="0">
              <a:buNone/>
            </a:pPr>
            <a:r>
              <a:rPr lang="en-US" dirty="0" smtClean="0"/>
              <a:t>/ and %: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a=3/2;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b=5%3;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&lt;&lt;a&lt;&lt;b;// the result will be 1  and 2.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04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assignment operator =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The value of </a:t>
            </a:r>
            <a:r>
              <a:rPr lang="en-US" dirty="0" smtClean="0">
                <a:solidFill>
                  <a:srgbClr val="FF0000"/>
                </a:solidFill>
              </a:rPr>
              <a:t>left variable </a:t>
            </a:r>
            <a:r>
              <a:rPr lang="en-US" dirty="0" smtClean="0"/>
              <a:t>will be </a:t>
            </a:r>
            <a:r>
              <a:rPr lang="en-US" dirty="0" smtClean="0">
                <a:solidFill>
                  <a:srgbClr val="FF0000"/>
                </a:solidFill>
              </a:rPr>
              <a:t>updated immediately </a:t>
            </a:r>
            <a:r>
              <a:rPr lang="en-US" dirty="0" smtClean="0"/>
              <a:t>by the expression of its </a:t>
            </a:r>
            <a:r>
              <a:rPr lang="en-US" dirty="0" smtClean="0">
                <a:solidFill>
                  <a:srgbClr val="FF0000"/>
                </a:solidFill>
              </a:rPr>
              <a:t>right side.</a:t>
            </a:r>
          </a:p>
          <a:p>
            <a:r>
              <a:rPr lang="en-US" dirty="0" smtClean="0"/>
              <a:t>2, It’s different from equivalent comparing operator ==</a:t>
            </a:r>
          </a:p>
          <a:p>
            <a:r>
              <a:rPr lang="en-US" dirty="0" smtClean="0"/>
              <a:t>3, Read the lecture 2 if you forget the meaning of +=, -=, etc.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1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decimal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 binary to decimal: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𝟏𝟎𝟎𝟏𝟎𝟎𝟏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convert decimal to binary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2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please make use of the formulas posted in lecture 4(or here).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pPr marL="267335" indent="0">
                  <a:buNone/>
                </a:pPr>
                <a:r>
                  <a:rPr lang="en-US" dirty="0"/>
                  <a:t> De Morgan's laws:</a:t>
                </a:r>
                <a:endParaRPr lang="en-US" dirty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r>
                  <a:rPr lang="en-US" dirty="0"/>
                  <a:t>Absorption:</a:t>
                </a: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Distributivity</a:t>
                </a:r>
                <a:endParaRPr lang="en-US" dirty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𝑿𝒁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3"/>
                <a:stretch>
                  <a:fillRect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48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part II of problem 2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𝑨𝑩𝑪</m:t>
                      </m:r>
                    </m:oMath>
                  </m:oMathPara>
                </a14:m>
                <a:endParaRPr lang="en-US" b="1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𝑨𝑩𝑪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87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619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MS PGothic</vt:lpstr>
      <vt:lpstr>Arial</vt:lpstr>
      <vt:lpstr>Baskerville</vt:lpstr>
      <vt:lpstr>Calibri</vt:lpstr>
      <vt:lpstr>Calibri Light</vt:lpstr>
      <vt:lpstr>Cambria Math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Today' topic</vt:lpstr>
      <vt:lpstr>Honesty Policy</vt:lpstr>
      <vt:lpstr>How I grade your assignment</vt:lpstr>
      <vt:lpstr>Data type and operator</vt:lpstr>
      <vt:lpstr>About assignment operator =</vt:lpstr>
      <vt:lpstr>Binary and decimal number</vt:lpstr>
      <vt:lpstr>Boolean Algebra:</vt:lpstr>
      <vt:lpstr>How to do the part II of problem 2 </vt:lpstr>
      <vt:lpstr>How to read and write code?</vt:lpstr>
      <vt:lpstr>An example: sort an array by hand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12</cp:revision>
  <dcterms:created xsi:type="dcterms:W3CDTF">2018-07-18T16:03:44Z</dcterms:created>
  <dcterms:modified xsi:type="dcterms:W3CDTF">2018-07-18T18:21:33Z</dcterms:modified>
</cp:coreProperties>
</file>